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1"/>
  </p:notesMasterIdLst>
  <p:handoutMasterIdLst>
    <p:handoutMasterId r:id="rId122"/>
  </p:handoutMasterIdLst>
  <p:sldIdLst>
    <p:sldId id="371" r:id="rId2"/>
    <p:sldId id="525" r:id="rId3"/>
    <p:sldId id="424" r:id="rId4"/>
    <p:sldId id="449" r:id="rId5"/>
    <p:sldId id="256" r:id="rId6"/>
    <p:sldId id="434" r:id="rId7"/>
    <p:sldId id="429" r:id="rId8"/>
    <p:sldId id="436" r:id="rId9"/>
    <p:sldId id="311" r:id="rId10"/>
    <p:sldId id="257" r:id="rId11"/>
    <p:sldId id="366" r:id="rId12"/>
    <p:sldId id="549" r:id="rId13"/>
    <p:sldId id="258" r:id="rId14"/>
    <p:sldId id="259" r:id="rId15"/>
    <p:sldId id="260" r:id="rId16"/>
    <p:sldId id="261" r:id="rId17"/>
    <p:sldId id="430" r:id="rId18"/>
    <p:sldId id="425" r:id="rId19"/>
    <p:sldId id="539" r:id="rId20"/>
    <p:sldId id="540" r:id="rId21"/>
    <p:sldId id="426" r:id="rId22"/>
    <p:sldId id="427" r:id="rId23"/>
    <p:sldId id="394" r:id="rId24"/>
    <p:sldId id="262" r:id="rId25"/>
    <p:sldId id="373" r:id="rId26"/>
    <p:sldId id="375" r:id="rId27"/>
    <p:sldId id="450" r:id="rId28"/>
    <p:sldId id="451" r:id="rId29"/>
    <p:sldId id="452" r:id="rId30"/>
    <p:sldId id="453" r:id="rId31"/>
    <p:sldId id="454" r:id="rId32"/>
    <p:sldId id="455" r:id="rId33"/>
    <p:sldId id="456" r:id="rId34"/>
    <p:sldId id="457" r:id="rId35"/>
    <p:sldId id="458" r:id="rId36"/>
    <p:sldId id="541" r:id="rId37"/>
    <p:sldId id="545" r:id="rId38"/>
    <p:sldId id="459" r:id="rId39"/>
    <p:sldId id="526" r:id="rId40"/>
    <p:sldId id="527" r:id="rId41"/>
    <p:sldId id="461"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546" r:id="rId58"/>
    <p:sldId id="477" r:id="rId59"/>
    <p:sldId id="478" r:id="rId60"/>
    <p:sldId id="479" r:id="rId61"/>
    <p:sldId id="480" r:id="rId62"/>
    <p:sldId id="481" r:id="rId63"/>
    <p:sldId id="482" r:id="rId64"/>
    <p:sldId id="483" r:id="rId65"/>
    <p:sldId id="484" r:id="rId66"/>
    <p:sldId id="531" r:id="rId67"/>
    <p:sldId id="535" r:id="rId68"/>
    <p:sldId id="534" r:id="rId69"/>
    <p:sldId id="536" r:id="rId70"/>
    <p:sldId id="537" r:id="rId71"/>
    <p:sldId id="532" r:id="rId72"/>
    <p:sldId id="538" r:id="rId73"/>
    <p:sldId id="485" r:id="rId74"/>
    <p:sldId id="486" r:id="rId75"/>
    <p:sldId id="487" r:id="rId76"/>
    <p:sldId id="488" r:id="rId77"/>
    <p:sldId id="489" r:id="rId78"/>
    <p:sldId id="490" r:id="rId79"/>
    <p:sldId id="491" r:id="rId80"/>
    <p:sldId id="492" r:id="rId81"/>
    <p:sldId id="493" r:id="rId82"/>
    <p:sldId id="533" r:id="rId83"/>
    <p:sldId id="494" r:id="rId84"/>
    <p:sldId id="495" r:id="rId85"/>
    <p:sldId id="496" r:id="rId86"/>
    <p:sldId id="497" r:id="rId87"/>
    <p:sldId id="498" r:id="rId88"/>
    <p:sldId id="499" r:id="rId89"/>
    <p:sldId id="500" r:id="rId90"/>
    <p:sldId id="501" r:id="rId91"/>
    <p:sldId id="502" r:id="rId92"/>
    <p:sldId id="503" r:id="rId93"/>
    <p:sldId id="504" r:id="rId94"/>
    <p:sldId id="505" r:id="rId95"/>
    <p:sldId id="506" r:id="rId96"/>
    <p:sldId id="507" r:id="rId97"/>
    <p:sldId id="508" r:id="rId98"/>
    <p:sldId id="509" r:id="rId99"/>
    <p:sldId id="510" r:id="rId100"/>
    <p:sldId id="529" r:id="rId101"/>
    <p:sldId id="511" r:id="rId102"/>
    <p:sldId id="512" r:id="rId103"/>
    <p:sldId id="513" r:id="rId104"/>
    <p:sldId id="514" r:id="rId105"/>
    <p:sldId id="515" r:id="rId106"/>
    <p:sldId id="516" r:id="rId107"/>
    <p:sldId id="517" r:id="rId108"/>
    <p:sldId id="518" r:id="rId109"/>
    <p:sldId id="519" r:id="rId110"/>
    <p:sldId id="520" r:id="rId111"/>
    <p:sldId id="521" r:id="rId112"/>
    <p:sldId id="522" r:id="rId113"/>
    <p:sldId id="523" r:id="rId114"/>
    <p:sldId id="547" r:id="rId115"/>
    <p:sldId id="551" r:id="rId116"/>
    <p:sldId id="550" r:id="rId117"/>
    <p:sldId id="530" r:id="rId118"/>
    <p:sldId id="548" r:id="rId119"/>
    <p:sldId id="524" r:id="rId120"/>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00CCFF"/>
    <a:srgbClr val="0066FF"/>
    <a:srgbClr val="FFFF00"/>
    <a:srgbClr val="DDDDDD"/>
    <a:srgbClr val="FFCCFF"/>
    <a:srgbClr val="9999FF"/>
    <a:srgbClr val="00CC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049" autoAdjust="0"/>
    <p:restoredTop sz="89424" autoAdjust="0"/>
  </p:normalViewPr>
  <p:slideViewPr>
    <p:cSldViewPr snapToGrid="0">
      <p:cViewPr>
        <p:scale>
          <a:sx n="110" d="100"/>
          <a:sy n="110" d="100"/>
        </p:scale>
        <p:origin x="-162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1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defTabSz="873125">
              <a:defRPr sz="1100"/>
            </a:lvl1pPr>
          </a:lstStyle>
          <a:p>
            <a:pPr>
              <a:defRPr/>
            </a:pPr>
            <a:endParaRPr lang="ko-KR" altLang="ko-KR"/>
          </a:p>
        </p:txBody>
      </p:sp>
      <p:sp>
        <p:nvSpPr>
          <p:cNvPr id="131075" name="Rectangle 3"/>
          <p:cNvSpPr>
            <a:spLocks noGrp="1" noChangeArrowheads="1"/>
          </p:cNvSpPr>
          <p:nvPr>
            <p:ph type="dt" sz="quarter" idx="1"/>
          </p:nvPr>
        </p:nvSpPr>
        <p:spPr bwMode="auto">
          <a:xfrm>
            <a:off x="3884613"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defTabSz="873125">
              <a:defRPr sz="1100"/>
            </a:lvl1pPr>
          </a:lstStyle>
          <a:p>
            <a:pPr>
              <a:defRPr/>
            </a:pPr>
            <a:endParaRPr lang="ko-KR" altLang="ko-KR"/>
          </a:p>
        </p:txBody>
      </p:sp>
      <p:sp>
        <p:nvSpPr>
          <p:cNvPr id="131076" name="Rectangle 4"/>
          <p:cNvSpPr>
            <a:spLocks noGrp="1" noChangeArrowheads="1"/>
          </p:cNvSpPr>
          <p:nvPr>
            <p:ph type="ftr" sz="quarter" idx="2"/>
          </p:nvPr>
        </p:nvSpPr>
        <p:spPr bwMode="auto">
          <a:xfrm>
            <a:off x="0"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defTabSz="873125">
              <a:defRPr sz="1100"/>
            </a:lvl1pPr>
          </a:lstStyle>
          <a:p>
            <a:pPr>
              <a:defRPr/>
            </a:pPr>
            <a:endParaRPr lang="ko-KR" altLang="ko-KR"/>
          </a:p>
        </p:txBody>
      </p:sp>
      <p:sp>
        <p:nvSpPr>
          <p:cNvPr id="131077" name="Rectangle 5"/>
          <p:cNvSpPr>
            <a:spLocks noGrp="1" noChangeArrowheads="1"/>
          </p:cNvSpPr>
          <p:nvPr>
            <p:ph type="sldNum" sz="quarter" idx="3"/>
          </p:nvPr>
        </p:nvSpPr>
        <p:spPr bwMode="auto">
          <a:xfrm>
            <a:off x="3884613"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defTabSz="873125">
              <a:defRPr sz="1100">
                <a:ea typeface="굴림" charset="-127"/>
              </a:defRPr>
            </a:lvl1pPr>
          </a:lstStyle>
          <a:p>
            <a:pPr>
              <a:defRPr/>
            </a:pPr>
            <a:fld id="{724FD1BD-C5C4-4825-A226-B420C60AAE12}"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lvl1pPr>
          </a:lstStyle>
          <a:p>
            <a:pPr>
              <a:defRPr/>
            </a:pPr>
            <a:endParaRPr lang="ko-KR" altLang="ko-KR"/>
          </a:p>
        </p:txBody>
      </p:sp>
      <p:sp>
        <p:nvSpPr>
          <p:cNvPr id="3075" name="Rectangle 3"/>
          <p:cNvSpPr>
            <a:spLocks noGrp="1" noChangeArrowheads="1"/>
          </p:cNvSpPr>
          <p:nvPr>
            <p:ph type="dt" idx="1"/>
          </p:nvPr>
        </p:nvSpPr>
        <p:spPr bwMode="auto">
          <a:xfrm>
            <a:off x="388620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lvl1pPr>
          </a:lstStyle>
          <a:p>
            <a:pPr>
              <a:defRPr/>
            </a:pPr>
            <a:endParaRPr lang="ko-KR" altLang="ko-KR"/>
          </a:p>
        </p:txBody>
      </p:sp>
      <p:sp>
        <p:nvSpPr>
          <p:cNvPr id="107524" name="Rectangle 4"/>
          <p:cNvSpPr>
            <a:spLocks noGrp="1" noRot="1" noChangeAspect="1" noChangeArrowheads="1" noTextEdit="1"/>
          </p:cNvSpPr>
          <p:nvPr>
            <p:ph type="sldImg" idx="2"/>
          </p:nvPr>
        </p:nvSpPr>
        <p:spPr bwMode="auto">
          <a:xfrm>
            <a:off x="1106488" y="698500"/>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416425"/>
            <a:ext cx="5029200" cy="41814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lvl1pPr>
          </a:lstStyle>
          <a:p>
            <a:pPr>
              <a:defRPr/>
            </a:pPr>
            <a:endParaRPr lang="ko-KR" altLang="ko-KR"/>
          </a:p>
        </p:txBody>
      </p:sp>
      <p:sp>
        <p:nvSpPr>
          <p:cNvPr id="3079" name="Rectangle 7"/>
          <p:cNvSpPr>
            <a:spLocks noGrp="1" noChangeArrowheads="1"/>
          </p:cNvSpPr>
          <p:nvPr>
            <p:ph type="sldNum" sz="quarter" idx="5"/>
          </p:nvPr>
        </p:nvSpPr>
        <p:spPr bwMode="auto">
          <a:xfrm>
            <a:off x="388620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ea typeface="굴림" charset="-127"/>
              </a:defRPr>
            </a:lvl1pPr>
          </a:lstStyle>
          <a:p>
            <a:pPr>
              <a:defRPr/>
            </a:pPr>
            <a:fld id="{9FE7723F-2CC2-4254-87E4-167313FA795E}"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Internet_Engineering_Task_For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conniq.com/WiMAX/nlos-los.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earchtelecom.techtarget.com/definition/WiMAX" TargetMode="External"/><Relationship Id="rId3" Type="http://schemas.openxmlformats.org/officeDocument/2006/relationships/hyperlink" Target="http://searchnetworking.techtarget.com/definition/orthogonal-frequency-division-multiplexing" TargetMode="External"/><Relationship Id="rId7" Type="http://schemas.openxmlformats.org/officeDocument/2006/relationships/hyperlink" Target="http://searchmobilecomputing.techtarget.com/definition/Long-Term-Evolution-LT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whatis.techtarget.com/definition/International-Telecommunication-Union-ITU" TargetMode="External"/><Relationship Id="rId5" Type="http://schemas.openxmlformats.org/officeDocument/2006/relationships/hyperlink" Target="http://searchtelecom.techtarget.com/definition/CDMA" TargetMode="External"/><Relationship Id="rId4" Type="http://schemas.openxmlformats.org/officeDocument/2006/relationships/hyperlink" Target="http://searchnetworking.techtarget.com/definition/TDMA" TargetMode="External"/><Relationship Id="rId9" Type="http://schemas.openxmlformats.org/officeDocument/2006/relationships/hyperlink" Target="http://searchmobilecomputing.techtarget.com/definition/narrowban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so.com/doc/6271150.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baike.so.com/doc/373645.html"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874D2BC-600F-43D5-B74C-8567769B69A9}" type="slidenum">
              <a:rPr lang="en-US" altLang="ko-KR" smtClean="0">
                <a:ea typeface="굴림" pitchFamily="34" charset="-127"/>
              </a:rPr>
              <a:pPr/>
              <a:t>1</a:t>
            </a:fld>
            <a:endParaRPr lang="en-US" altLang="ko-KR" smtClean="0">
              <a:ea typeface="굴림"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C6E05B7-D6C2-4D2C-9F2A-3E3DB26CD928}" type="slidenum">
              <a:rPr lang="en-US" altLang="ko-KR" smtClean="0">
                <a:ea typeface="굴림" pitchFamily="34" charset="-127"/>
              </a:rPr>
              <a:pPr/>
              <a:t>10</a:t>
            </a:fld>
            <a:endParaRPr lang="en-US" altLang="ko-KR" smtClean="0">
              <a:ea typeface="굴림" pitchFamily="34" charset="-127"/>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r>
              <a:rPr lang="en-US" altLang="ko-KR" dirty="0" smtClean="0"/>
              <a:t>nuts and bolts</a:t>
            </a:r>
          </a:p>
          <a:p>
            <a:r>
              <a:rPr lang="en-US" altLang="ko-KR" dirty="0" smtClean="0"/>
              <a:t>n.</a:t>
            </a:r>
          </a:p>
          <a:p>
            <a:r>
              <a:rPr lang="en-US" altLang="ko-KR" dirty="0" smtClean="0"/>
              <a:t> </a:t>
            </a:r>
            <a:r>
              <a:rPr lang="ko-KR" altLang="en-US" dirty="0" smtClean="0"/>
              <a:t>具体细节</a:t>
            </a:r>
            <a:endParaRPr lang="en-US" altLang="ko-KR" dirty="0" smtClean="0"/>
          </a:p>
          <a:p>
            <a:endParaRPr lang="en-US" altLang="ko-KR" dirty="0" smtClean="0"/>
          </a:p>
          <a:p>
            <a:r>
              <a:rPr lang="en-US" altLang="zh-CN" dirty="0" smtClean="0"/>
              <a:t>. a clamshell phone </a:t>
            </a:r>
            <a:r>
              <a:rPr lang="zh-CN" altLang="en-US" sz="1200" b="1" kern="1200" dirty="0" smtClean="0">
                <a:solidFill>
                  <a:schemeClr val="tx1"/>
                </a:solidFill>
                <a:latin typeface="Times New Roman" pitchFamily="18" charset="0"/>
                <a:ea typeface="+mn-ea"/>
                <a:cs typeface="+mn-cs"/>
              </a:rPr>
              <a:t>翻盖</a:t>
            </a:r>
            <a:r>
              <a:rPr lang="zh-CN" altLang="en-US" dirty="0" smtClean="0"/>
              <a:t>式</a:t>
            </a:r>
            <a:r>
              <a:rPr lang="zh-CN" altLang="en-US" sz="1200" b="1" kern="1200" dirty="0" smtClean="0">
                <a:solidFill>
                  <a:schemeClr val="tx1"/>
                </a:solidFill>
                <a:latin typeface="Times New Roman" pitchFamily="18" charset="0"/>
                <a:ea typeface="+mn-ea"/>
                <a:cs typeface="+mn-cs"/>
              </a:rPr>
              <a:t>手机</a:t>
            </a:r>
            <a:endParaRPr lang="ko-KR" altLang="ko-KR"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038F976-A285-437B-AF7D-2371A2A0342A}" type="slidenum">
              <a:rPr lang="en-US" altLang="ko-KR" smtClean="0">
                <a:ea typeface="굴림" pitchFamily="34" charset="-127"/>
              </a:rPr>
              <a:pPr/>
              <a:t>11</a:t>
            </a:fld>
            <a:endParaRPr lang="en-US" altLang="ko-KR" smtClean="0">
              <a:ea typeface="굴림" pitchFamily="34" charset="-127"/>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r>
              <a:rPr lang="en-US" altLang="ko-KR" dirty="0" smtClean="0"/>
              <a:t>matchbox</a:t>
            </a:r>
            <a:endParaRPr lang="ko-KR" altLang="ko-KR"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3699C0B-6D86-497E-AFA8-27BEC8A68CB1}" type="slidenum">
              <a:rPr lang="en-US" altLang="ko-KR" smtClean="0">
                <a:ea typeface="굴림" pitchFamily="34" charset="-127"/>
              </a:rPr>
              <a:pPr/>
              <a:t>13</a:t>
            </a:fld>
            <a:endParaRPr lang="en-US" altLang="ko-KR" smtClean="0">
              <a:ea typeface="굴림" pitchFamily="34" charset="-127"/>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8F296E5-8550-4787-9D4D-76EE2BAECE2F}" type="slidenum">
              <a:rPr lang="en-US" altLang="ko-KR" smtClean="0">
                <a:ea typeface="굴림" pitchFamily="34" charset="-127"/>
              </a:rPr>
              <a:pPr/>
              <a:t>14</a:t>
            </a:fld>
            <a:endParaRPr lang="en-US" altLang="ko-KR" smtClean="0">
              <a:ea typeface="굴림" pitchFamily="34" charset="-127"/>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E3B4D0A6-DB23-4432-BBEE-AEC55ECF0F96}" type="slidenum">
              <a:rPr lang="en-US" altLang="ko-KR" smtClean="0">
                <a:ea typeface="굴림" pitchFamily="34" charset="-127"/>
              </a:rPr>
              <a:pPr/>
              <a:t>15</a:t>
            </a:fld>
            <a:endParaRPr lang="en-US" altLang="ko-KR" smtClean="0">
              <a:ea typeface="굴림" pitchFamily="34" charset="-127"/>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r>
              <a:rPr lang="en-US" altLang="ko-KR" dirty="0" smtClean="0"/>
              <a:t>Nontraditional Internet end systems such as TVs, laptops, gaming consoles, cell phones, Web cams, automobiles, environmental sensing devices,  </a:t>
            </a:r>
          </a:p>
          <a:p>
            <a:r>
              <a:rPr lang="en-US" altLang="ko-KR" dirty="0" smtClean="0"/>
              <a:t>picture frames, and home electrical and security systems are being connected to the Internet. Indeed, the term computer network is beginning to sound a bit dated, given the many </a:t>
            </a:r>
            <a:r>
              <a:rPr lang="en-US" altLang="ko-KR" b="1" dirty="0" smtClean="0"/>
              <a:t>nontraditional</a:t>
            </a:r>
            <a:r>
              <a:rPr lang="en-US" altLang="ko-KR" dirty="0" smtClean="0"/>
              <a:t> devices that are being hooked up to the Internet. In Internet jargon, </a:t>
            </a:r>
            <a:r>
              <a:rPr lang="en-US" altLang="ko-KR" b="1" dirty="0" smtClean="0"/>
              <a:t>all of these devices are called hosts or end systems. </a:t>
            </a:r>
          </a:p>
          <a:p>
            <a:endParaRPr lang="en-US" altLang="ko-KR" dirty="0" smtClean="0"/>
          </a:p>
          <a:p>
            <a:r>
              <a:rPr lang="en-US" altLang="ko-KR" dirty="0" smtClean="0"/>
              <a:t>A desktop IP-capable picture frame [</a:t>
            </a:r>
            <a:r>
              <a:rPr lang="en-US" altLang="ko-KR" dirty="0" err="1" smtClean="0"/>
              <a:t>Ceiva</a:t>
            </a:r>
            <a:r>
              <a:rPr lang="en-US" altLang="ko-KR" dirty="0" smtClean="0"/>
              <a:t> 2009] downloads digital photos from a remote server and displays them in a device that looks like a traditional picture frame; </a:t>
            </a:r>
          </a:p>
          <a:p>
            <a:r>
              <a:rPr lang="en-US" altLang="ko-KR" dirty="0" smtClean="0"/>
              <a:t>An Internet toaster downloads meteorological information from a server and burns an image of the day's forecast (e.g., mixed clouds and sun) on your morning toast.</a:t>
            </a:r>
            <a:endParaRPr lang="ko-KR" altLang="ko-KR" dirty="0" smtClean="0"/>
          </a:p>
          <a:p>
            <a:endParaRPr lang="ko-KR" altLang="ko-KR"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BD6AC124-3A3E-437C-A519-7B57C6029212}" type="slidenum">
              <a:rPr lang="en-US" altLang="ko-KR" smtClean="0">
                <a:ea typeface="굴림" pitchFamily="34" charset="-127"/>
              </a:rPr>
              <a:pPr/>
              <a:t>16</a:t>
            </a:fld>
            <a:endParaRPr lang="en-US" altLang="ko-KR" smtClean="0">
              <a:ea typeface="굴림" pitchFamily="34" charset="-127"/>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92500" lnSpcReduction="10000"/>
          </a:bodyPr>
          <a:lstStyle/>
          <a:p>
            <a:pPr>
              <a:defRPr/>
            </a:pPr>
            <a:endParaRPr lang="zh-CN" altLang="en-US" dirty="0"/>
          </a:p>
        </p:txBody>
      </p:sp>
      <p:sp>
        <p:nvSpPr>
          <p:cNvPr id="119812" name="灯片编号占位符 3"/>
          <p:cNvSpPr>
            <a:spLocks noGrp="1"/>
          </p:cNvSpPr>
          <p:nvPr>
            <p:ph type="sldNum" sz="quarter" idx="5"/>
          </p:nvPr>
        </p:nvSpPr>
        <p:spPr>
          <a:noFill/>
        </p:spPr>
        <p:txBody>
          <a:bodyPr/>
          <a:lstStyle/>
          <a:p>
            <a:fld id="{7578158C-73D8-4FA7-9CD6-1708A86FDE78}" type="slidenum">
              <a:rPr lang="en-US" altLang="ko-KR" smtClean="0">
                <a:ea typeface="굴림" pitchFamily="34" charset="-127"/>
              </a:rPr>
              <a:pPr/>
              <a:t>17</a:t>
            </a:fld>
            <a:endParaRPr lang="en-US" altLang="ko-KR" smtClean="0">
              <a:ea typeface="굴림" pitchFamily="34" charset="-127"/>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5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a:t>
            </a:r>
            <a:r>
              <a:rPr lang="en-US" altLang="zh-CN" b="1" dirty="0" smtClean="0"/>
              <a:t>Internet Research Task Force</a:t>
            </a:r>
            <a:r>
              <a:rPr lang="en-US" altLang="zh-CN" dirty="0" smtClean="0"/>
              <a:t> (</a:t>
            </a:r>
            <a:r>
              <a:rPr lang="en-US" altLang="zh-CN" b="1" dirty="0" smtClean="0"/>
              <a:t>IRTF</a:t>
            </a:r>
            <a:r>
              <a:rPr lang="en-US" altLang="zh-CN" dirty="0" smtClean="0"/>
              <a:t>) focuses on </a:t>
            </a:r>
            <a:r>
              <a:rPr lang="en-US" altLang="zh-CN" b="1" dirty="0" smtClean="0"/>
              <a:t>longer term</a:t>
            </a:r>
            <a:r>
              <a:rPr lang="en-US" altLang="zh-CN" dirty="0" smtClean="0"/>
              <a:t> research issues related to the Internet while the parallel organization, the </a:t>
            </a:r>
            <a:r>
              <a:rPr lang="en-US" altLang="zh-CN" dirty="0" smtClean="0">
                <a:hlinkClick r:id="rId3" tooltip="Internet Engineering Task Force"/>
              </a:rPr>
              <a:t>Internet Engineering Task Force</a:t>
            </a:r>
            <a:r>
              <a:rPr lang="en-US" altLang="zh-CN" dirty="0" smtClean="0"/>
              <a:t> (IETF), focuses on the </a:t>
            </a:r>
            <a:r>
              <a:rPr lang="en-US" altLang="zh-CN" b="1" dirty="0" smtClean="0"/>
              <a:t>shorter term</a:t>
            </a:r>
            <a:r>
              <a:rPr lang="en-US" altLang="zh-CN" dirty="0" smtClean="0"/>
              <a:t> issues of engineering and standards making. </a:t>
            </a:r>
            <a:endParaRPr lang="zh-CN" altLang="en-US" dirty="0" smtClean="0"/>
          </a:p>
          <a:p>
            <a:pPr>
              <a:defRPr/>
            </a:pPr>
            <a:endParaRPr lang="zh-CN" altLang="en-US" dirty="0"/>
          </a:p>
        </p:txBody>
      </p:sp>
      <p:sp>
        <p:nvSpPr>
          <p:cNvPr id="120836" name="灯片编号占位符 3"/>
          <p:cNvSpPr>
            <a:spLocks noGrp="1"/>
          </p:cNvSpPr>
          <p:nvPr>
            <p:ph type="sldNum" sz="quarter" idx="5"/>
          </p:nvPr>
        </p:nvSpPr>
        <p:spPr>
          <a:noFill/>
        </p:spPr>
        <p:txBody>
          <a:bodyPr/>
          <a:lstStyle/>
          <a:p>
            <a:fld id="{A3A5363B-C7EB-4353-AD71-5377C3D1252A}" type="slidenum">
              <a:rPr lang="zh-CN" altLang="en-US" smtClean="0">
                <a:ea typeface="굴림" pitchFamily="34" charset="-127"/>
              </a:rPr>
              <a:pPr/>
              <a:t>18</a:t>
            </a:fld>
            <a:endParaRPr lang="zh-CN" altLang="en-US" smtClean="0">
              <a:ea typeface="굴림" pitchFamily="34" charset="-127"/>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BF1DE95-4189-4AF5-8E5E-34534F5A819F}" type="slidenum">
              <a:rPr lang="en-US" altLang="ko-KR" smtClean="0">
                <a:ea typeface="굴림" pitchFamily="34" charset="-127"/>
              </a:rPr>
              <a:pPr/>
              <a:t>23</a:t>
            </a:fld>
            <a:endParaRPr lang="en-US" altLang="ko-KR" smtClean="0">
              <a:ea typeface="굴림" pitchFamily="34" charset="-127"/>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0DA417AF-6FC8-472F-B4ED-26E377704DC7}" type="slidenum">
              <a:rPr lang="en-US" altLang="ko-KR" smtClean="0">
                <a:ea typeface="굴림" pitchFamily="34" charset="-127"/>
              </a:rPr>
              <a:pPr/>
              <a:t>24</a:t>
            </a:fld>
            <a:endParaRPr lang="en-US" altLang="ko-KR" smtClean="0">
              <a:ea typeface="굴림" pitchFamily="34" charset="-127"/>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a:t>
            </a:fld>
            <a:endParaRPr lang="en-US" altLang="ko-K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FFFE99C-BFDA-405C-997E-086A7AD61CA9}" type="slidenum">
              <a:rPr lang="en-US" altLang="ko-KR" smtClean="0">
                <a:ea typeface="굴림" pitchFamily="34" charset="-127"/>
              </a:rPr>
              <a:pPr/>
              <a:t>25</a:t>
            </a:fld>
            <a:endParaRPr lang="en-US" altLang="ko-KR" smtClean="0">
              <a:ea typeface="굴림" pitchFamily="34" charset="-127"/>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r>
              <a:rPr lang="en-US" altLang="ko-KR" dirty="0" smtClean="0"/>
              <a:t>increasingly, many applications are peer-to-peer (P2P) </a:t>
            </a:r>
          </a:p>
          <a:p>
            <a:r>
              <a:rPr lang="en-US" altLang="ko-KR" dirty="0" smtClean="0"/>
              <a:t>applications, in which end systems interact and run programs that perform both </a:t>
            </a:r>
          </a:p>
          <a:p>
            <a:r>
              <a:rPr lang="en-US" altLang="ko-KR" dirty="0" smtClean="0"/>
              <a:t>client and server functions. For example, in P2P file-sharing applications (such as </a:t>
            </a:r>
          </a:p>
          <a:p>
            <a:r>
              <a:rPr lang="en-US" altLang="ko-KR" dirty="0" err="1" smtClean="0"/>
              <a:t>BitTorrent</a:t>
            </a:r>
            <a:r>
              <a:rPr lang="en-US" altLang="ko-KR" dirty="0" smtClean="0"/>
              <a:t> and </a:t>
            </a:r>
            <a:r>
              <a:rPr lang="en-US" altLang="ko-KR" dirty="0" err="1" smtClean="0"/>
              <a:t>eMule</a:t>
            </a:r>
            <a:r>
              <a:rPr lang="en-US" altLang="ko-KR" dirty="0" smtClean="0"/>
              <a:t>), the program in the user's end system acts as a client when it </a:t>
            </a:r>
          </a:p>
          <a:p>
            <a:r>
              <a:rPr lang="en-US" altLang="ko-KR" dirty="0" smtClean="0"/>
              <a:t>requests a file from another peer; and the program acts as a server when it sends a </a:t>
            </a:r>
          </a:p>
          <a:p>
            <a:r>
              <a:rPr lang="en-US" altLang="ko-KR" dirty="0" smtClean="0"/>
              <a:t>file to another peer. </a:t>
            </a:r>
            <a:endParaRPr lang="ko-KR" altLang="ko-KR" dirty="0" smtClean="0"/>
          </a:p>
          <a:p>
            <a:endParaRPr lang="ko-KR" altLang="ko-KR"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5A97AC0F-FA0B-4BE8-84CD-48179D5D9E65}" type="slidenum">
              <a:rPr lang="en-US" altLang="ko-KR" smtClean="0">
                <a:ea typeface="굴림" pitchFamily="34" charset="-127"/>
              </a:rPr>
              <a:pPr/>
              <a:t>26</a:t>
            </a:fld>
            <a:endParaRPr lang="en-US" altLang="ko-KR" smtClean="0">
              <a:ea typeface="굴림"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92500" lnSpcReduction="10000"/>
          </a:bodyPr>
          <a:lstStyle/>
          <a:p>
            <a:pPr>
              <a:defRPr/>
            </a:pPr>
            <a:r>
              <a:rPr lang="en-US" altLang="zh-CN" sz="1200" b="0" i="0" kern="1200" dirty="0" smtClean="0">
                <a:solidFill>
                  <a:schemeClr val="tx1"/>
                </a:solidFill>
                <a:latin typeface="Times New Roman" pitchFamily="18" charset="0"/>
                <a:ea typeface="+mn-ea"/>
                <a:cs typeface="+mn-cs"/>
              </a:rPr>
              <a:t>twisted-pair wire</a:t>
            </a:r>
            <a:endParaRPr lang="zh-CN" altLang="en-US" dirty="0"/>
          </a:p>
        </p:txBody>
      </p:sp>
      <p:sp>
        <p:nvSpPr>
          <p:cNvPr id="125956" name="灯片编号占位符 3"/>
          <p:cNvSpPr>
            <a:spLocks noGrp="1"/>
          </p:cNvSpPr>
          <p:nvPr>
            <p:ph type="sldNum" sz="quarter" idx="5"/>
          </p:nvPr>
        </p:nvSpPr>
        <p:spPr>
          <a:noFill/>
        </p:spPr>
        <p:txBody>
          <a:bodyPr/>
          <a:lstStyle/>
          <a:p>
            <a:fld id="{21472464-14F3-413A-8EAE-C03E8AC9191B}" type="slidenum">
              <a:rPr lang="en-US" altLang="ko-KR" smtClean="0">
                <a:ea typeface="굴림" pitchFamily="34" charset="-127"/>
              </a:rPr>
              <a:pPr/>
              <a:t>27</a:t>
            </a:fld>
            <a:endParaRPr lang="en-US" altLang="ko-KR" smtClean="0">
              <a:ea typeface="굴림" pitchFamily="34" charset="-127"/>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a:defRPr/>
            </a:pPr>
            <a:endParaRPr lang="zh-CN" altLang="en-US" dirty="0"/>
          </a:p>
        </p:txBody>
      </p:sp>
      <p:sp>
        <p:nvSpPr>
          <p:cNvPr id="126980" name="灯片编号占位符 3"/>
          <p:cNvSpPr>
            <a:spLocks noGrp="1"/>
          </p:cNvSpPr>
          <p:nvPr>
            <p:ph type="sldNum" sz="quarter" idx="5"/>
          </p:nvPr>
        </p:nvSpPr>
        <p:spPr>
          <a:noFill/>
        </p:spPr>
        <p:txBody>
          <a:bodyPr/>
          <a:lstStyle/>
          <a:p>
            <a:fld id="{C9A2E80F-93BC-4213-83FF-9438D301B7DF}" type="slidenum">
              <a:rPr lang="en-US" altLang="ko-KR" smtClean="0">
                <a:ea typeface="굴림" pitchFamily="34" charset="-127"/>
              </a:rPr>
              <a:pPr/>
              <a:t>28</a:t>
            </a:fld>
            <a:endParaRPr lang="en-US" altLang="ko-KR" smtClean="0">
              <a:ea typeface="굴림" pitchFamily="34" charset="-127"/>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A8A3841-646A-452E-8C96-F838CD280186}" type="slidenum">
              <a:rPr lang="en-US" altLang="ko-KR" smtClean="0">
                <a:ea typeface="굴림" pitchFamily="34" charset="-127"/>
              </a:rPr>
              <a:pPr/>
              <a:t>29</a:t>
            </a:fld>
            <a:endParaRPr lang="en-US" altLang="ko-KR" smtClean="0">
              <a:ea typeface="굴림" pitchFamily="34" charset="-127"/>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41890DE1-BA52-43DD-B106-0EB30056BCEB}" type="slidenum">
              <a:rPr lang="en-US" altLang="ko-KR" smtClean="0">
                <a:ea typeface="굴림" pitchFamily="34" charset="-127"/>
              </a:rPr>
              <a:pPr/>
              <a:t>30</a:t>
            </a:fld>
            <a:endParaRPr lang="en-US" altLang="ko-KR" smtClean="0">
              <a:ea typeface="굴림" pitchFamily="34" charset="-127"/>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6654D54F-D97A-4B44-A2F7-6D7A535F7762}" type="slidenum">
              <a:rPr lang="en-US" altLang="ko-KR" smtClean="0">
                <a:ea typeface="굴림" pitchFamily="34" charset="-127"/>
              </a:rPr>
              <a:pPr/>
              <a:t>31</a:t>
            </a:fld>
            <a:endParaRPr lang="en-US" altLang="ko-KR" smtClean="0">
              <a:ea typeface="굴림" pitchFamily="34" charset="-127"/>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9062B4A-7577-4397-808B-DC622DB773D1}" type="slidenum">
              <a:rPr lang="en-US" altLang="ko-KR" smtClean="0">
                <a:ea typeface="굴림" pitchFamily="34" charset="-127"/>
              </a:rPr>
              <a:pPr/>
              <a:t>32</a:t>
            </a:fld>
            <a:endParaRPr lang="en-US" altLang="ko-KR" smtClean="0">
              <a:ea typeface="굴림" pitchFamily="34" charset="-127"/>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4F3C079-D2FB-44BA-8C58-9F4EF5BAF36D}" type="slidenum">
              <a:rPr lang="en-US" altLang="ko-KR" smtClean="0">
                <a:ea typeface="굴림" pitchFamily="34" charset="-127"/>
              </a:rPr>
              <a:pPr/>
              <a:t>33</a:t>
            </a:fld>
            <a:endParaRPr lang="en-US" altLang="ko-KR" smtClean="0">
              <a:ea typeface="굴림" pitchFamily="34" charset="-127"/>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0D74C7E4-EA1F-4A10-8B69-3161A469E9B4}" type="slidenum">
              <a:rPr lang="en-US" altLang="ko-KR" smtClean="0">
                <a:ea typeface="굴림" pitchFamily="34" charset="-127"/>
              </a:rPr>
              <a:pPr/>
              <a:t>34</a:t>
            </a:fld>
            <a:endParaRPr lang="en-US" altLang="ko-KR" smtClean="0">
              <a:ea typeface="굴림" pitchFamily="34" charset="-127"/>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FA4174B-0ED9-4860-91FA-36C6DD82E3E6}" type="slidenum">
              <a:rPr lang="en-US" altLang="ko-KR" smtClean="0">
                <a:ea typeface="굴림" pitchFamily="34" charset="-127"/>
              </a:rPr>
              <a:pPr/>
              <a:t>3</a:t>
            </a:fld>
            <a:endParaRPr lang="en-US" altLang="ko-KR" smtClean="0">
              <a:ea typeface="굴림"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ko-KR" altLang="en-US" dirty="0" smtClean="0"/>
              <a:t>★☆</a:t>
            </a:r>
            <a:endParaRPr lang="ko-KR" altLang="ko-KR" dirty="0" smtClean="0"/>
          </a:p>
          <a:p>
            <a:endParaRPr lang="zh-CN" altLang="en-US" dirty="0" smtClean="0"/>
          </a:p>
        </p:txBody>
      </p:sp>
      <p:sp>
        <p:nvSpPr>
          <p:cNvPr id="134148" name="灯片编号占位符 3"/>
          <p:cNvSpPr>
            <a:spLocks noGrp="1"/>
          </p:cNvSpPr>
          <p:nvPr>
            <p:ph type="sldNum" sz="quarter" idx="5"/>
          </p:nvPr>
        </p:nvSpPr>
        <p:spPr>
          <a:noFill/>
        </p:spPr>
        <p:txBody>
          <a:bodyPr/>
          <a:lstStyle/>
          <a:p>
            <a:fld id="{25046183-DB25-43D2-B75E-C288DBDAC789}" type="slidenum">
              <a:rPr lang="en-US" altLang="ko-KR" smtClean="0">
                <a:ea typeface="굴림" pitchFamily="34" charset="-127"/>
              </a:rPr>
              <a:pPr/>
              <a:t>38</a:t>
            </a:fld>
            <a:endParaRPr lang="en-US" altLang="ko-KR" smtClean="0">
              <a:ea typeface="굴림" pitchFamily="34" charset="-127"/>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0F558781-2D7F-4181-8EC2-C5F617C85F41}" type="slidenum">
              <a:rPr lang="en-US" altLang="ko-KR" smtClean="0">
                <a:ea typeface="굴림" pitchFamily="34" charset="-127"/>
              </a:rPr>
              <a:pPr/>
              <a:t>39</a:t>
            </a:fld>
            <a:endParaRPr lang="en-US" altLang="ko-KR" smtClean="0">
              <a:ea typeface="굴림" pitchFamily="34" charset="-127"/>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r>
              <a:rPr lang="en-US" altLang="zh-CN" sz="1200" b="0" i="0" kern="1200" dirty="0" err="1" smtClean="0">
                <a:solidFill>
                  <a:schemeClr val="tx1"/>
                </a:solidFill>
                <a:latin typeface="Times New Roman" pitchFamily="18" charset="0"/>
                <a:ea typeface="+mn-ea"/>
                <a:cs typeface="+mn-cs"/>
              </a:rPr>
              <a:t>WiMAX</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的全名是微波存取全球互通</a:t>
            </a:r>
            <a:r>
              <a:rPr lang="en-US" altLang="zh-CN" sz="1200" b="0" i="0" kern="1200" dirty="0" smtClean="0">
                <a:solidFill>
                  <a:schemeClr val="tx1"/>
                </a:solidFill>
                <a:latin typeface="Times New Roman" pitchFamily="18" charset="0"/>
                <a:ea typeface="+mn-ea"/>
                <a:cs typeface="+mn-cs"/>
              </a:rPr>
              <a:t>(Worldwide Interoperability for Microwave Access)</a:t>
            </a:r>
            <a:endParaRPr lang="ko-KR" altLang="ko-KR"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Fixed </a:t>
            </a:r>
            <a:r>
              <a:rPr lang="en-US" altLang="zh-CN" dirty="0" err="1" smtClean="0"/>
              <a:t>WiMAX</a:t>
            </a:r>
            <a:r>
              <a:rPr lang="en-US" altLang="zh-CN" dirty="0" smtClean="0"/>
              <a:t> is developed based on the IEEE 802.16-2004 standard and is optimized for fixed and nomadic applications in </a:t>
            </a:r>
            <a:r>
              <a:rPr lang="en-US" altLang="zh-CN" u="sng" dirty="0" smtClean="0">
                <a:hlinkClick r:id="rId3"/>
              </a:rPr>
              <a:t>LOS and NLOS environments</a:t>
            </a:r>
            <a:r>
              <a:rPr lang="en-US" altLang="zh-CN" dirty="0" smtClean="0"/>
              <a:t>. Mobile </a:t>
            </a:r>
            <a:r>
              <a:rPr lang="en-US" altLang="zh-CN" dirty="0" err="1" smtClean="0"/>
              <a:t>WiMAX</a:t>
            </a:r>
            <a:r>
              <a:rPr lang="en-US" altLang="zh-CN" dirty="0" smtClean="0"/>
              <a:t> is based on the IEEE 802.16e standard and targeted primarily for portable and mobile applications in NLOS environment. </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40</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96B94DB0-E1E6-4A6E-9B47-76F389B1B125}" type="slidenum">
              <a:rPr lang="en-US" altLang="ko-KR" smtClean="0">
                <a:ea typeface="굴림" pitchFamily="34" charset="-127"/>
              </a:rPr>
              <a:pPr/>
              <a:t>41</a:t>
            </a:fld>
            <a:endParaRPr lang="en-US" altLang="ko-KR" smtClean="0">
              <a:ea typeface="굴림" pitchFamily="34" charset="-127"/>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6B2DC9C0-0533-4833-98CD-121A4A66F1F9}" type="slidenum">
              <a:rPr lang="en-US" altLang="ko-KR" smtClean="0">
                <a:ea typeface="굴림" pitchFamily="34" charset="-127"/>
              </a:rPr>
              <a:pPr/>
              <a:t>42</a:t>
            </a:fld>
            <a:endParaRPr lang="en-US" altLang="ko-KR" smtClean="0">
              <a:ea typeface="굴림" pitchFamily="34" charset="-127"/>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C44E83F7-E6E8-47E6-9752-9A17A8DEA109}" type="slidenum">
              <a:rPr lang="en-US" altLang="ko-KR" smtClean="0">
                <a:ea typeface="굴림" pitchFamily="34" charset="-127"/>
              </a:rPr>
              <a:pPr/>
              <a:t>43</a:t>
            </a:fld>
            <a:endParaRPr lang="en-US" altLang="ko-KR" smtClean="0">
              <a:ea typeface="굴림" pitchFamily="34" charset="-127"/>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r>
              <a:rPr lang="en-US" altLang="zh-CN" sz="1200" b="0" i="0" kern="1200" dirty="0" smtClean="0">
                <a:solidFill>
                  <a:schemeClr val="tx1"/>
                </a:solidFill>
                <a:latin typeface="Times New Roman" pitchFamily="18" charset="0"/>
                <a:ea typeface="+mn-ea"/>
                <a:cs typeface="+mn-cs"/>
              </a:rPr>
              <a:t>The difference between baseband coaxial and broadband coaxial cable is: </a:t>
            </a:r>
          </a:p>
          <a:p>
            <a:r>
              <a:rPr lang="en-US" altLang="zh-CN" sz="1200" b="0" i="0" u="sng" kern="1200" dirty="0" smtClean="0">
                <a:solidFill>
                  <a:schemeClr val="tx1"/>
                </a:solidFill>
                <a:latin typeface="Times New Roman" pitchFamily="18" charset="0"/>
                <a:ea typeface="+mn-ea"/>
                <a:cs typeface="+mn-cs"/>
              </a:rPr>
              <a:t>baseband coaxial </a:t>
            </a:r>
            <a:r>
              <a:rPr lang="en-US" altLang="zh-CN" sz="1200" b="0" i="0" kern="1200" dirty="0" smtClean="0">
                <a:solidFill>
                  <a:schemeClr val="tx1"/>
                </a:solidFill>
                <a:latin typeface="Times New Roman" pitchFamily="18" charset="0"/>
                <a:ea typeface="+mn-ea"/>
                <a:cs typeface="+mn-cs"/>
              </a:rPr>
              <a:t>technology uses </a:t>
            </a:r>
            <a:r>
              <a:rPr lang="en-US" altLang="zh-CN" sz="1200" b="0" i="0" u="sng" kern="1200" dirty="0" smtClean="0">
                <a:solidFill>
                  <a:schemeClr val="tx1"/>
                </a:solidFill>
                <a:latin typeface="Times New Roman" pitchFamily="18" charset="0"/>
                <a:ea typeface="+mn-ea"/>
                <a:cs typeface="+mn-cs"/>
              </a:rPr>
              <a:t>digital signaling </a:t>
            </a:r>
            <a:r>
              <a:rPr lang="en-US" altLang="zh-CN" sz="1200" b="0" i="0" kern="1200" dirty="0" smtClean="0">
                <a:solidFill>
                  <a:schemeClr val="tx1"/>
                </a:solidFill>
                <a:latin typeface="Times New Roman" pitchFamily="18" charset="0"/>
                <a:ea typeface="+mn-ea"/>
                <a:cs typeface="+mn-cs"/>
              </a:rPr>
              <a:t>in which the cable carries only one type of digital signal. </a:t>
            </a:r>
          </a:p>
          <a:p>
            <a:r>
              <a:rPr lang="en-US" altLang="zh-CN" sz="1200" b="0" i="0" kern="1200" dirty="0" smtClean="0">
                <a:solidFill>
                  <a:schemeClr val="tx1"/>
                </a:solidFill>
                <a:latin typeface="Times New Roman" pitchFamily="18" charset="0"/>
                <a:ea typeface="+mn-ea"/>
                <a:cs typeface="+mn-cs"/>
              </a:rPr>
              <a:t>Where as the </a:t>
            </a:r>
            <a:r>
              <a:rPr lang="en-US" altLang="zh-CN" sz="1200" b="0" i="0" u="sng" kern="1200" dirty="0" smtClean="0">
                <a:solidFill>
                  <a:schemeClr val="tx1"/>
                </a:solidFill>
                <a:latin typeface="Times New Roman" pitchFamily="18" charset="0"/>
                <a:ea typeface="+mn-ea"/>
                <a:cs typeface="+mn-cs"/>
              </a:rPr>
              <a:t>broadband coaxial </a:t>
            </a:r>
            <a:r>
              <a:rPr lang="en-US" altLang="zh-CN" sz="1200" b="0" i="0" kern="1200" dirty="0" smtClean="0">
                <a:solidFill>
                  <a:schemeClr val="tx1"/>
                </a:solidFill>
                <a:latin typeface="Times New Roman" pitchFamily="18" charset="0"/>
                <a:ea typeface="+mn-ea"/>
                <a:cs typeface="+mn-cs"/>
              </a:rPr>
              <a:t>technology typically transmits </a:t>
            </a:r>
            <a:r>
              <a:rPr lang="en-US" altLang="zh-CN" sz="1200" b="0" i="0" u="sng" kern="1200" dirty="0" smtClean="0">
                <a:solidFill>
                  <a:schemeClr val="tx1"/>
                </a:solidFill>
                <a:latin typeface="Times New Roman" pitchFamily="18" charset="0"/>
                <a:ea typeface="+mn-ea"/>
                <a:cs typeface="+mn-cs"/>
              </a:rPr>
              <a:t>analog signals </a:t>
            </a:r>
            <a:r>
              <a:rPr lang="en-US" altLang="zh-CN" sz="1200" b="0" i="0" kern="1200" dirty="0" smtClean="0">
                <a:solidFill>
                  <a:schemeClr val="tx1"/>
                </a:solidFill>
                <a:latin typeface="Times New Roman" pitchFamily="18" charset="0"/>
                <a:ea typeface="+mn-ea"/>
                <a:cs typeface="+mn-cs"/>
              </a:rPr>
              <a:t>and is capable of transmitting multiple frequencies of data simultaneously.</a:t>
            </a:r>
            <a:endParaRPr lang="ko-KR" altLang="ko-KR"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54E55A2C-C3B7-4394-A704-24942C298CAA}" type="slidenum">
              <a:rPr lang="en-US" altLang="ko-KR" smtClean="0">
                <a:ea typeface="굴림" pitchFamily="34" charset="-127"/>
              </a:rPr>
              <a:pPr/>
              <a:t>44</a:t>
            </a:fld>
            <a:endParaRPr lang="en-US" altLang="ko-KR" smtClean="0">
              <a:ea typeface="굴림" pitchFamily="34" charset="-127"/>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r>
              <a:rPr lang="en-US" altLang="zh-CN" sz="1200" b="0" i="0" kern="1200" dirty="0" smtClean="0">
                <a:solidFill>
                  <a:schemeClr val="tx1"/>
                </a:solidFill>
                <a:latin typeface="Times New Roman" pitchFamily="18" charset="0"/>
                <a:ea typeface="+mn-ea"/>
                <a:cs typeface="+mn-cs"/>
              </a:rPr>
              <a:t>geosynchronous</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dʒɪə'sɪŋkrənəs</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dʒɪr'sɪŋkrənəs</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adj.</a:t>
            </a:r>
            <a:r>
              <a:rPr lang="zh-CN" altLang="en-US" sz="1200" b="0" i="0" kern="1200" dirty="0" smtClean="0">
                <a:solidFill>
                  <a:schemeClr val="tx1"/>
                </a:solidFill>
                <a:latin typeface="Times New Roman" pitchFamily="18" charset="0"/>
                <a:ea typeface="+mn-ea"/>
                <a:cs typeface="+mn-cs"/>
              </a:rPr>
              <a:t>与地球的相对位置不变的；</a:t>
            </a:r>
          </a:p>
          <a:p>
            <a:endParaRPr lang="en-US" altLang="ko-KR" dirty="0" smtClean="0"/>
          </a:p>
          <a:p>
            <a:r>
              <a:rPr lang="en-US" altLang="zh-CN" sz="1200" b="0" i="0" kern="1200" dirty="0" smtClean="0">
                <a:solidFill>
                  <a:schemeClr val="tx1"/>
                </a:solidFill>
                <a:latin typeface="Times New Roman" pitchFamily="18" charset="0"/>
                <a:ea typeface="+mn-ea"/>
                <a:cs typeface="+mn-cs"/>
              </a:rPr>
              <a:t>Carriers that use orthogonal frequency-division multiplexing (</a:t>
            </a:r>
            <a:r>
              <a:rPr lang="en-US" altLang="zh-CN" sz="1200" b="0" i="0" u="sng" kern="1200" dirty="0" smtClean="0">
                <a:solidFill>
                  <a:schemeClr val="tx1"/>
                </a:solidFill>
                <a:latin typeface="Times New Roman" pitchFamily="18" charset="0"/>
                <a:ea typeface="+mn-ea"/>
                <a:cs typeface="+mn-cs"/>
                <a:hlinkClick r:id="rId3"/>
              </a:rPr>
              <a:t>OFDM</a:t>
            </a:r>
            <a:r>
              <a:rPr lang="en-US" altLang="zh-CN" sz="1200" b="0" i="0" kern="1200" dirty="0" smtClean="0">
                <a:solidFill>
                  <a:schemeClr val="tx1"/>
                </a:solidFill>
                <a:latin typeface="Times New Roman" pitchFamily="18" charset="0"/>
                <a:ea typeface="+mn-ea"/>
                <a:cs typeface="+mn-cs"/>
              </a:rPr>
              <a:t>) instead of time division multiple access (</a:t>
            </a:r>
            <a:r>
              <a:rPr lang="en-US" altLang="zh-CN" sz="1200" b="0" i="0" u="sng" kern="1200" dirty="0" smtClean="0">
                <a:solidFill>
                  <a:schemeClr val="tx1"/>
                </a:solidFill>
                <a:latin typeface="Times New Roman" pitchFamily="18" charset="0"/>
                <a:ea typeface="+mn-ea"/>
                <a:cs typeface="+mn-cs"/>
                <a:hlinkClick r:id="rId4"/>
              </a:rPr>
              <a:t>TDMA</a:t>
            </a:r>
            <a:r>
              <a:rPr lang="en-US" altLang="zh-CN" sz="1200" b="0" i="0" kern="1200" dirty="0" smtClean="0">
                <a:solidFill>
                  <a:schemeClr val="tx1"/>
                </a:solidFill>
                <a:latin typeface="Times New Roman" pitchFamily="18" charset="0"/>
                <a:ea typeface="+mn-ea"/>
                <a:cs typeface="+mn-cs"/>
              </a:rPr>
              <a:t>) or code division multiple access (</a:t>
            </a:r>
            <a:r>
              <a:rPr lang="en-US" altLang="zh-CN" sz="1200" b="0" i="0" u="sng" kern="1200" dirty="0" smtClean="0">
                <a:solidFill>
                  <a:schemeClr val="tx1"/>
                </a:solidFill>
                <a:latin typeface="Times New Roman" pitchFamily="18" charset="0"/>
                <a:ea typeface="+mn-ea"/>
                <a:cs typeface="+mn-cs"/>
                <a:hlinkClick r:id="rId5"/>
              </a:rPr>
              <a:t>CDMA</a:t>
            </a:r>
            <a:r>
              <a:rPr lang="en-US" altLang="zh-CN" sz="1200" b="0" i="0" kern="1200" dirty="0" smtClean="0">
                <a:solidFill>
                  <a:schemeClr val="tx1"/>
                </a:solidFill>
                <a:latin typeface="Times New Roman" pitchFamily="18" charset="0"/>
                <a:ea typeface="+mn-ea"/>
                <a:cs typeface="+mn-cs"/>
              </a:rPr>
              <a:t>) are increasingly marketing their services as being 4G, even when their data speeds are not as fast as the International Telecommunication Union (</a:t>
            </a:r>
            <a:r>
              <a:rPr lang="en-US" altLang="zh-CN" sz="1200" b="0" i="0" u="sng" kern="1200" dirty="0" smtClean="0">
                <a:solidFill>
                  <a:schemeClr val="tx1"/>
                </a:solidFill>
                <a:latin typeface="Times New Roman" pitchFamily="18" charset="0"/>
                <a:ea typeface="+mn-ea"/>
                <a:cs typeface="+mn-cs"/>
                <a:hlinkClick r:id="rId6"/>
              </a:rPr>
              <a:t>ITU</a:t>
            </a:r>
            <a:r>
              <a:rPr lang="en-US" altLang="zh-CN" sz="1200" b="0" i="0" kern="1200" dirty="0" smtClean="0">
                <a:solidFill>
                  <a:schemeClr val="tx1"/>
                </a:solidFill>
                <a:latin typeface="Times New Roman" pitchFamily="18" charset="0"/>
                <a:ea typeface="+mn-ea"/>
                <a:cs typeface="+mn-cs"/>
              </a:rPr>
              <a:t>) specifies. According to the ITU, a 4G network requires a mobile device to be able to exchange data at 100 </a:t>
            </a:r>
            <a:r>
              <a:rPr lang="en-US" altLang="zh-CN" sz="1200" b="0" i="0" kern="1200" dirty="0" err="1" smtClean="0">
                <a:solidFill>
                  <a:schemeClr val="tx1"/>
                </a:solidFill>
                <a:latin typeface="Times New Roman" pitchFamily="18" charset="0"/>
                <a:ea typeface="+mn-ea"/>
                <a:cs typeface="+mn-cs"/>
              </a:rPr>
              <a:t>Mbit</a:t>
            </a:r>
            <a:r>
              <a:rPr lang="en-US" altLang="zh-CN" sz="1200" b="0" i="0" kern="1200" dirty="0" smtClean="0">
                <a:solidFill>
                  <a:schemeClr val="tx1"/>
                </a:solidFill>
                <a:latin typeface="Times New Roman" pitchFamily="18" charset="0"/>
                <a:ea typeface="+mn-ea"/>
                <a:cs typeface="+mn-cs"/>
              </a:rPr>
              <a:t>/sec. A 3G network, on the other hand, can offer data speeds as slow as 3.84 </a:t>
            </a:r>
            <a:r>
              <a:rPr lang="en-US" altLang="zh-CN" sz="1200" b="0" i="0" kern="1200" dirty="0" err="1" smtClean="0">
                <a:solidFill>
                  <a:schemeClr val="tx1"/>
                </a:solidFill>
                <a:latin typeface="Times New Roman" pitchFamily="18" charset="0"/>
                <a:ea typeface="+mn-ea"/>
                <a:cs typeface="+mn-cs"/>
              </a:rPr>
              <a:t>Mbit</a:t>
            </a:r>
            <a:r>
              <a:rPr lang="en-US" altLang="zh-CN" sz="1200" b="0" i="0" kern="1200" dirty="0" smtClean="0">
                <a:solidFill>
                  <a:schemeClr val="tx1"/>
                </a:solidFill>
                <a:latin typeface="Times New Roman" pitchFamily="18" charset="0"/>
                <a:ea typeface="+mn-ea"/>
                <a:cs typeface="+mn-cs"/>
              </a:rPr>
              <a:t>/sec.</a:t>
            </a:r>
            <a:endParaRPr lang="en-US" altLang="ko-KR" dirty="0" smtClean="0"/>
          </a:p>
          <a:p>
            <a:r>
              <a:rPr lang="en-US" altLang="zh-CN" sz="1200" b="0" i="0" kern="1200" dirty="0" smtClean="0">
                <a:solidFill>
                  <a:schemeClr val="tx1"/>
                </a:solidFill>
                <a:latin typeface="Times New Roman" pitchFamily="18" charset="0"/>
                <a:ea typeface="+mn-ea"/>
                <a:cs typeface="+mn-cs"/>
              </a:rPr>
              <a:t>Two forms of 4G been developed and are in use: </a:t>
            </a:r>
            <a:r>
              <a:rPr lang="en-US" altLang="zh-CN" sz="1200" b="0" i="0" kern="1200" dirty="0" err="1" smtClean="0">
                <a:solidFill>
                  <a:schemeClr val="tx1"/>
                </a:solidFill>
                <a:latin typeface="Times New Roman" pitchFamily="18" charset="0"/>
                <a:ea typeface="+mn-ea"/>
                <a:cs typeface="+mn-cs"/>
              </a:rPr>
              <a:t>WiMAX</a:t>
            </a:r>
            <a:r>
              <a:rPr lang="en-US" altLang="zh-CN" sz="1200" b="0" i="0" kern="1200" dirty="0" smtClean="0">
                <a:solidFill>
                  <a:schemeClr val="tx1"/>
                </a:solidFill>
                <a:latin typeface="Times New Roman" pitchFamily="18" charset="0"/>
                <a:ea typeface="+mn-ea"/>
                <a:cs typeface="+mn-cs"/>
              </a:rPr>
              <a:t> and LTE (Long Term Evolution).</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Although carriers still differ about whether to build 4G data networks using Long Term Evolution </a:t>
            </a:r>
            <a:r>
              <a:rPr lang="en-US" altLang="zh-CN" sz="1200" b="0" i="0" u="sng" kern="1200" dirty="0" smtClean="0">
                <a:solidFill>
                  <a:schemeClr val="tx1"/>
                </a:solidFill>
                <a:latin typeface="Times New Roman" pitchFamily="18" charset="0"/>
                <a:ea typeface="+mn-ea"/>
                <a:cs typeface="+mn-cs"/>
                <a:hlinkClick r:id="rId7"/>
              </a:rPr>
              <a:t>(LTE)</a:t>
            </a:r>
            <a:r>
              <a:rPr lang="en-US" altLang="zh-CN" sz="1200" b="0" i="0" kern="1200" dirty="0" smtClean="0">
                <a:solidFill>
                  <a:schemeClr val="tx1"/>
                </a:solidFill>
                <a:latin typeface="Times New Roman" pitchFamily="18" charset="0"/>
                <a:ea typeface="+mn-ea"/>
                <a:cs typeface="+mn-cs"/>
              </a:rPr>
              <a:t> or Worldwide Interoperability for Microwave Access </a:t>
            </a:r>
            <a:r>
              <a:rPr lang="en-US" altLang="zh-CN" sz="1200" b="0" i="0" u="sng" kern="1200" dirty="0" err="1" smtClean="0">
                <a:solidFill>
                  <a:schemeClr val="tx1"/>
                </a:solidFill>
                <a:latin typeface="Times New Roman" pitchFamily="18" charset="0"/>
                <a:ea typeface="+mn-ea"/>
                <a:cs typeface="+mn-cs"/>
                <a:hlinkClick r:id="rId8"/>
              </a:rPr>
              <a:t>WiMAX</a:t>
            </a:r>
            <a:r>
              <a:rPr lang="en-US" altLang="zh-CN" sz="1200" b="0" i="0" kern="1200" dirty="0" smtClean="0">
                <a:solidFill>
                  <a:schemeClr val="tx1"/>
                </a:solidFill>
                <a:latin typeface="Times New Roman" pitchFamily="18" charset="0"/>
                <a:ea typeface="+mn-ea"/>
                <a:cs typeface="+mn-cs"/>
              </a:rPr>
              <a:t>, all carriers seem to agree that OFDM is one of the chief indicators that a service can be legitimately marketed as being 4G. </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OFDM is a type of digital modulation in which a signal is split into several </a:t>
            </a:r>
            <a:r>
              <a:rPr lang="en-US" altLang="zh-CN" sz="1200" b="0" i="0" u="sng" kern="1200" dirty="0" smtClean="0">
                <a:solidFill>
                  <a:schemeClr val="tx1"/>
                </a:solidFill>
                <a:latin typeface="Times New Roman" pitchFamily="18" charset="0"/>
                <a:ea typeface="+mn-ea"/>
                <a:cs typeface="+mn-cs"/>
                <a:hlinkClick r:id="rId9"/>
              </a:rPr>
              <a:t>narrowband</a:t>
            </a:r>
            <a:r>
              <a:rPr lang="en-US" altLang="zh-CN" sz="1200" b="0" i="0" kern="1200" dirty="0" smtClean="0">
                <a:solidFill>
                  <a:schemeClr val="tx1"/>
                </a:solidFill>
                <a:latin typeface="Times New Roman" pitchFamily="18" charset="0"/>
                <a:ea typeface="+mn-ea"/>
                <a:cs typeface="+mn-cs"/>
              </a:rPr>
              <a:t> channels at different frequencies. This is more efficient than TDMA, which divides channels into time slots and has multiple users take turns transmitting bursts or CDMA, which simultaneously transmits multiple signals on the same channel. </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Wideband Code Division Multiple Access (WCDMA) was the first technical standard used for 3G. It's now more commonly known as Universal Mobile Telecommunications System (UMTS). More modern forms of 3G are High Speed Packet Access (HSPA) and HSPA+. The latter allows for faster speeds up to 42Mbps, twice that of HSPA. </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4G's headline download speed is 100Mbps and a blistering 50Mbps for upload. This makes 4G is more than twice as fast as the latest 3G technology and many more times faster than previous versions.</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Of course, these speeds are theoretical, and such speeds won't be reached in real-world use. However, that doesn't mean 4G isn't twice as quick. In our tests, which we'll get to later, we saw speeds around three times faster on 4G compared to 3G, and an even larger improvement with uploads.</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For video streaming and similar tasks, where you would typically require Wi-Fi for smooth performance, 4G should allow you to have a 'home broadband' experience on the move. EE expects the average speed to be between </a:t>
            </a:r>
            <a:r>
              <a:rPr lang="en-US" altLang="zh-CN" sz="1200" b="1" i="0" kern="1200" dirty="0" smtClean="0">
                <a:solidFill>
                  <a:schemeClr val="tx1"/>
                </a:solidFill>
                <a:latin typeface="Times New Roman" pitchFamily="18" charset="0"/>
                <a:ea typeface="+mn-ea"/>
                <a:cs typeface="+mn-cs"/>
              </a:rPr>
              <a:t>8- and 12Mbps</a:t>
            </a:r>
            <a:r>
              <a:rPr lang="en-US" altLang="zh-CN" sz="1200" b="0" i="0" kern="1200" dirty="0" smtClean="0">
                <a:solidFill>
                  <a:schemeClr val="tx1"/>
                </a:solidFill>
                <a:latin typeface="Times New Roman" pitchFamily="18" charset="0"/>
                <a:ea typeface="+mn-ea"/>
                <a:cs typeface="+mn-cs"/>
              </a:rPr>
              <a:t>, potentially faster than the 5.9Mbps average for ADSL home broadband. The speed differential should be akin to switching from 3G to Wi-Fi.</a:t>
            </a:r>
          </a:p>
          <a:p>
            <a:endParaRPr lang="en-US" altLang="ko-KR"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The main reason 4G is faster than 3G is because of Orthogonal Frequency-Division Multiplexing (OFDM). </a:t>
            </a:r>
          </a:p>
          <a:p>
            <a:r>
              <a:rPr lang="en-US" altLang="zh-CN" sz="1200" b="0" i="0" kern="1200" dirty="0" smtClean="0">
                <a:solidFill>
                  <a:schemeClr val="tx1"/>
                </a:solidFill>
                <a:latin typeface="Times New Roman" pitchFamily="18" charset="0"/>
                <a:ea typeface="+mn-ea"/>
                <a:cs typeface="+mn-cs"/>
              </a:rPr>
              <a:t>It sounds complicated, but it's </a:t>
            </a:r>
            <a:r>
              <a:rPr lang="en-US" altLang="zh-CN" sz="1200" b="1" i="0" kern="1200" dirty="0" smtClean="0">
                <a:solidFill>
                  <a:schemeClr val="tx1"/>
                </a:solidFill>
                <a:latin typeface="Times New Roman" pitchFamily="18" charset="0"/>
                <a:ea typeface="+mn-ea"/>
                <a:cs typeface="+mn-cs"/>
              </a:rPr>
              <a:t>the same technology used in Wi-Fi, ADSL broadband, digital TV and radio</a:t>
            </a:r>
            <a:r>
              <a:rPr lang="en-US" altLang="zh-CN" sz="1200" b="0" i="0" kern="1200" dirty="0" smtClean="0">
                <a:solidFill>
                  <a:schemeClr val="tx1"/>
                </a:solidFill>
                <a:latin typeface="Times New Roman" pitchFamily="18" charset="0"/>
                <a:ea typeface="+mn-ea"/>
                <a:cs typeface="+mn-cs"/>
              </a:rPr>
              <a:t>.</a:t>
            </a:r>
          </a:p>
          <a:p>
            <a:endParaRPr lang="en-US" altLang="ko-KR" sz="1200" b="0" i="0" kern="1200" dirty="0" smtClean="0">
              <a:solidFill>
                <a:schemeClr val="tx1"/>
              </a:solidFill>
              <a:latin typeface="Times New Roman" pitchFamily="18" charset="0"/>
              <a:ea typeface="+mn-ea"/>
              <a:cs typeface="+mn-cs"/>
            </a:endParaRPr>
          </a:p>
          <a:p>
            <a:r>
              <a:rPr lang="en-US" altLang="zh-CN" sz="1200" b="1" i="0" kern="1200" dirty="0" smtClean="0">
                <a:solidFill>
                  <a:schemeClr val="tx1"/>
                </a:solidFill>
                <a:latin typeface="Times New Roman" pitchFamily="18" charset="0"/>
                <a:ea typeface="+mn-ea"/>
                <a:cs typeface="+mn-cs"/>
              </a:rPr>
              <a:t>OFDM</a:t>
            </a:r>
            <a:r>
              <a:rPr lang="en-US" altLang="zh-CN" sz="1200" b="0" i="0" kern="1200" dirty="0" smtClean="0">
                <a:solidFill>
                  <a:schemeClr val="tx1"/>
                </a:solidFill>
                <a:latin typeface="Times New Roman" pitchFamily="18" charset="0"/>
                <a:ea typeface="+mn-ea"/>
                <a:cs typeface="+mn-cs"/>
              </a:rPr>
              <a:t> is a technique for squeezing more data onto the same amount of radio frequency. It also reduces latency and interference. Data is split up and sent via small chunks of frequency in parallel, therefore increasing the capacity of the network.</a:t>
            </a:r>
          </a:p>
          <a:p>
            <a:r>
              <a:rPr lang="en-US" altLang="zh-CN" sz="1200" b="0" i="0" kern="1200" dirty="0" smtClean="0">
                <a:solidFill>
                  <a:schemeClr val="tx1"/>
                </a:solidFill>
                <a:latin typeface="Times New Roman" pitchFamily="18" charset="0"/>
                <a:ea typeface="+mn-ea"/>
                <a:cs typeface="+mn-cs"/>
              </a:rPr>
              <a:t>Multiple-input and multiple-output, or </a:t>
            </a:r>
            <a:r>
              <a:rPr lang="en-US" altLang="zh-CN" sz="1200" b="1" i="0" kern="1200" dirty="0" smtClean="0">
                <a:solidFill>
                  <a:schemeClr val="tx1"/>
                </a:solidFill>
                <a:latin typeface="Times New Roman" pitchFamily="18" charset="0"/>
                <a:ea typeface="+mn-ea"/>
                <a:cs typeface="+mn-cs"/>
              </a:rPr>
              <a:t>MIMO</a:t>
            </a:r>
            <a:r>
              <a:rPr lang="en-US" altLang="zh-CN" sz="1200" b="0" i="0" kern="1200" dirty="0" smtClean="0">
                <a:solidFill>
                  <a:schemeClr val="tx1"/>
                </a:solidFill>
                <a:latin typeface="Times New Roman" pitchFamily="18" charset="0"/>
                <a:ea typeface="+mn-ea"/>
                <a:cs typeface="+mn-cs"/>
              </a:rPr>
              <a:t>, is another reason 4G is able to provide faster speeds. It </a:t>
            </a:r>
            <a:r>
              <a:rPr lang="en-US" altLang="zh-CN" sz="1200" b="0" i="0" u="sng" kern="1200" dirty="0" smtClean="0">
                <a:solidFill>
                  <a:schemeClr val="tx1"/>
                </a:solidFill>
                <a:latin typeface="Times New Roman" pitchFamily="18" charset="0"/>
                <a:ea typeface="+mn-ea"/>
                <a:cs typeface="+mn-cs"/>
              </a:rPr>
              <a:t>is simply the use of multiple antenna arrays at both the transmitter and receiver</a:t>
            </a:r>
            <a:r>
              <a:rPr lang="en-US" altLang="zh-CN" sz="1200" b="0" i="0" kern="1200" dirty="0" smtClean="0">
                <a:solidFill>
                  <a:schemeClr val="tx1"/>
                </a:solidFill>
                <a:latin typeface="Times New Roman" pitchFamily="18" charset="0"/>
                <a:ea typeface="+mn-ea"/>
                <a:cs typeface="+mn-cs"/>
              </a:rPr>
              <a:t> to improve communication performance.</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This allows more data to be transferred without requiring additional bandwidth or drawing more power. The most common configuration currently is a 2x2 MIMO, found in many </a:t>
            </a:r>
            <a:r>
              <a:rPr lang="en-US" altLang="zh-CN" sz="1200" b="0" i="0" kern="1200" dirty="0" err="1" smtClean="0">
                <a:solidFill>
                  <a:schemeClr val="tx1"/>
                </a:solidFill>
                <a:latin typeface="Times New Roman" pitchFamily="18" charset="0"/>
                <a:ea typeface="+mn-ea"/>
                <a:cs typeface="+mn-cs"/>
              </a:rPr>
              <a:t>smartphones</a:t>
            </a:r>
            <a:r>
              <a:rPr lang="en-US" altLang="zh-CN" sz="1200" b="0" i="0" kern="1200" dirty="0" smtClean="0">
                <a:solidFill>
                  <a:schemeClr val="tx1"/>
                </a:solidFill>
                <a:latin typeface="Times New Roman" pitchFamily="18" charset="0"/>
                <a:ea typeface="+mn-ea"/>
                <a:cs typeface="+mn-cs"/>
              </a:rPr>
              <a:t> and some tablets. A 4x4 setup is also possible and promises even faster speeds but is still a little way off making its way onto devices. Since different setups are possible, one phone could provide faster 4G speeds than another.</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With 3G handsets, most of us take roaming for granted. We take our phones travelling around the world, and expect to be able to pick up emails and browse websites as soon as we land. Things are different with 4G.</a:t>
            </a:r>
          </a:p>
          <a:p>
            <a:r>
              <a:rPr lang="en-US" altLang="zh-CN" sz="1200" b="0" i="0" kern="1200" dirty="0" smtClean="0">
                <a:solidFill>
                  <a:schemeClr val="tx1"/>
                </a:solidFill>
                <a:latin typeface="Times New Roman" pitchFamily="18" charset="0"/>
                <a:ea typeface="+mn-ea"/>
                <a:cs typeface="+mn-cs"/>
              </a:rPr>
              <a:t>Although there are 4G networks in many countries around the world, your UK 4G </a:t>
            </a:r>
            <a:r>
              <a:rPr lang="en-US" altLang="zh-CN" sz="1200" b="0" i="0" kern="1200" dirty="0" err="1" smtClean="0">
                <a:solidFill>
                  <a:schemeClr val="tx1"/>
                </a:solidFill>
                <a:latin typeface="Times New Roman" pitchFamily="18" charset="0"/>
                <a:ea typeface="+mn-ea"/>
                <a:cs typeface="+mn-cs"/>
              </a:rPr>
              <a:t>smartphone</a:t>
            </a:r>
            <a:r>
              <a:rPr lang="en-US" altLang="zh-CN" sz="1200" b="0" i="0" kern="1200" dirty="0" smtClean="0">
                <a:solidFill>
                  <a:schemeClr val="tx1"/>
                </a:solidFill>
                <a:latin typeface="Times New Roman" pitchFamily="18" charset="0"/>
                <a:ea typeface="+mn-ea"/>
                <a:cs typeface="+mn-cs"/>
              </a:rPr>
              <a:t> won't necessarily work wherever you go. The reason is that 4G doesn't operated on the same frequencies in every country.</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Don't assume that if you have good 3G coverage now you will also get good 4G coverage when the new network launches in your area.</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Currently, there are two technologies that have been submitted to the International Telecommunication Union (ITU) as viable 4G candidates: LTE Advanced, which was standardized by the 3GPP and 802.16m, standardized by the IEEE (also known as </a:t>
            </a:r>
            <a:r>
              <a:rPr lang="en-US" altLang="zh-CN" sz="1200" b="0" i="0" kern="1200" dirty="0" err="1" smtClean="0">
                <a:solidFill>
                  <a:schemeClr val="tx1"/>
                </a:solidFill>
                <a:latin typeface="Times New Roman" pitchFamily="18" charset="0"/>
                <a:ea typeface="+mn-ea"/>
                <a:cs typeface="+mn-cs"/>
              </a:rPr>
              <a:t>WinMAX</a:t>
            </a:r>
            <a:r>
              <a:rPr lang="en-US" altLang="zh-CN" sz="1200" b="0" i="0" kern="1200" dirty="0" smtClean="0">
                <a:solidFill>
                  <a:schemeClr val="tx1"/>
                </a:solidFill>
                <a:latin typeface="Times New Roman" pitchFamily="18" charset="0"/>
                <a:ea typeface="+mn-ea"/>
                <a:cs typeface="+mn-cs"/>
              </a:rPr>
              <a:t>). </a:t>
            </a:r>
          </a:p>
          <a:p>
            <a:endParaRPr lang="en-US" altLang="ko-KR" sz="1200" b="0" i="0" kern="1200" dirty="0" smtClean="0">
              <a:solidFill>
                <a:schemeClr val="tx1"/>
              </a:solidFill>
              <a:latin typeface="Times New Roman" pitchFamily="18" charset="0"/>
              <a:ea typeface="+mn-ea"/>
              <a:cs typeface="+mn-cs"/>
            </a:endParaRPr>
          </a:p>
          <a:p>
            <a:r>
              <a:rPr lang="en-US" altLang="zh-CN" sz="1200" dirty="0" smtClean="0"/>
              <a:t>New mobile generations have appeared about every ten years since the first move from 1981 analog (1G) to digital (2G) transmission in 1992. This was followed, in 2001, by 3G multi-media support, spread spectrum transmission and, at least, 200 </a:t>
            </a:r>
            <a:r>
              <a:rPr lang="en-US" altLang="zh-CN" sz="1200" dirty="0" err="1" smtClean="0"/>
              <a:t>kbit</a:t>
            </a:r>
            <a:r>
              <a:rPr lang="en-US" altLang="zh-CN" sz="1200" dirty="0" smtClean="0"/>
              <a:t>/s peak bit rate, in 2011/2012 to be followed by "real" 4G, which refers to all-Internet Protocol (IP) packet-switched networks giving mobile ultra-broadband (gigabit speed) access.</a:t>
            </a:r>
          </a:p>
          <a:p>
            <a:r>
              <a:rPr lang="en-US" altLang="zh-CN" sz="1200" dirty="0" smtClean="0"/>
              <a:t>As opposed to earlier generations, a 4G system does not support traditional circuit-switched telephony service, but all-Internet Protocol (IP) based communication such as IP telephony.</a:t>
            </a:r>
            <a:endParaRPr lang="ko-KR" altLang="ko-KR"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5355AB94-705A-4DEC-808C-DB2DFE07E983}" type="slidenum">
              <a:rPr lang="en-US" altLang="ko-KR" smtClean="0">
                <a:ea typeface="굴림" pitchFamily="34" charset="-127"/>
              </a:rPr>
              <a:pPr/>
              <a:t>45</a:t>
            </a:fld>
            <a:endParaRPr lang="en-US" altLang="ko-KR" smtClean="0">
              <a:ea typeface="굴림" pitchFamily="34" charset="-127"/>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EC4CBBEC-DC90-469F-AD31-9A8D96FDCFE0}" type="slidenum">
              <a:rPr lang="en-US" altLang="ko-KR" smtClean="0">
                <a:ea typeface="굴림" pitchFamily="34" charset="-127"/>
              </a:rPr>
              <a:pPr/>
              <a:t>46</a:t>
            </a:fld>
            <a:endParaRPr lang="en-US" altLang="ko-KR" smtClean="0">
              <a:ea typeface="굴림" pitchFamily="34" charset="-127"/>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27E1D64-BBBF-4CB1-8779-A83F9AC193B7}" type="slidenum">
              <a:rPr lang="en-US" altLang="ko-KR" smtClean="0">
                <a:ea typeface="굴림" pitchFamily="34" charset="-127"/>
              </a:rPr>
              <a:pPr/>
              <a:t>47</a:t>
            </a:fld>
            <a:endParaRPr lang="en-US" altLang="ko-KR" smtClean="0">
              <a:ea typeface="굴림" pitchFamily="34" charset="-127"/>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a:t>
            </a:fld>
            <a:endParaRPr lang="en-US" altLang="ko-K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8F1EA24-02EC-442A-9129-1CF593BCFFB4}" type="slidenum">
              <a:rPr lang="en-US" altLang="ko-KR" smtClean="0">
                <a:ea typeface="굴림" pitchFamily="34" charset="-127"/>
              </a:rPr>
              <a:pPr/>
              <a:t>48</a:t>
            </a:fld>
            <a:endParaRPr lang="en-US" altLang="ko-KR" smtClean="0">
              <a:ea typeface="굴림" pitchFamily="34" charset="-127"/>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DEB48319-8248-43FE-8837-621D9F9E6C07}" type="slidenum">
              <a:rPr lang="en-US" altLang="ko-KR" smtClean="0">
                <a:ea typeface="굴림" pitchFamily="34" charset="-127"/>
              </a:rPr>
              <a:pPr/>
              <a:t>49</a:t>
            </a:fld>
            <a:endParaRPr lang="en-US" altLang="ko-KR" smtClean="0">
              <a:ea typeface="굴림" pitchFamily="34" charset="-127"/>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n-US" altLang="ko-KR" dirty="0" smtClean="0">
              <a:ea typeface="굴림" pitchFamily="34" charset="-127"/>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195DF864-A7FF-4C23-8DD8-463FF3250B59}" type="slidenum">
              <a:rPr lang="en-US" altLang="ko-KR" smtClean="0">
                <a:ea typeface="굴림" pitchFamily="34" charset="-127"/>
              </a:rPr>
              <a:pPr/>
              <a:t>50</a:t>
            </a:fld>
            <a:endParaRPr lang="en-US" altLang="ko-KR" smtClean="0">
              <a:ea typeface="굴림" pitchFamily="34" charset="-127"/>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A75C8260-FE7C-4982-8C7F-48FFA0FEA132}" type="slidenum">
              <a:rPr lang="en-US" altLang="ko-KR" smtClean="0">
                <a:ea typeface="굴림" pitchFamily="34" charset="-127"/>
              </a:rPr>
              <a:pPr/>
              <a:t>51</a:t>
            </a:fld>
            <a:endParaRPr lang="en-US" altLang="ko-KR" smtClean="0">
              <a:ea typeface="굴림" pitchFamily="34" charset="-127"/>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D4F9DF3C-6BCD-41F8-B313-5DD05B0E1475}" type="slidenum">
              <a:rPr lang="en-US" altLang="ko-KR" smtClean="0">
                <a:ea typeface="굴림" pitchFamily="34" charset="-127"/>
              </a:rPr>
              <a:pPr/>
              <a:t>52</a:t>
            </a:fld>
            <a:endParaRPr lang="en-US" altLang="ko-KR" smtClean="0">
              <a:ea typeface="굴림" pitchFamily="34" charset="-127"/>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D6E2AD0C-C12C-42C6-8005-CC015DEFF14A}" type="slidenum">
              <a:rPr lang="en-US" altLang="ko-KR" smtClean="0">
                <a:ea typeface="굴림" pitchFamily="34" charset="-127"/>
              </a:rPr>
              <a:pPr/>
              <a:t>53</a:t>
            </a:fld>
            <a:endParaRPr lang="en-US" altLang="ko-KR" smtClean="0">
              <a:ea typeface="굴림" pitchFamily="34" charset="-127"/>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564C085-5B2B-40F5-B2CC-7CA20A42BA25}" type="slidenum">
              <a:rPr lang="en-US" altLang="ko-KR" smtClean="0">
                <a:ea typeface="굴림" pitchFamily="34" charset="-127"/>
              </a:rPr>
              <a:pPr/>
              <a:t>55</a:t>
            </a:fld>
            <a:endParaRPr lang="en-US" altLang="ko-KR" smtClean="0">
              <a:ea typeface="굴림" pitchFamily="34" charset="-127"/>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9E140940-3A26-448E-8D7C-EB098CFC07D2}" type="slidenum">
              <a:rPr lang="en-US" altLang="ko-KR" smtClean="0">
                <a:ea typeface="굴림" pitchFamily="34" charset="-127"/>
              </a:rPr>
              <a:pPr/>
              <a:t>56</a:t>
            </a:fld>
            <a:endParaRPr lang="en-US" altLang="ko-KR" smtClean="0">
              <a:ea typeface="굴림" pitchFamily="34" charset="-127"/>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r>
              <a:rPr lang="en-US" altLang="ko-KR" dirty="0" smtClean="0"/>
              <a:t>As a simple analogy, consider two restaurants, one that requires  </a:t>
            </a:r>
          </a:p>
          <a:p>
            <a:r>
              <a:rPr lang="en-US" altLang="ko-KR" dirty="0" smtClean="0"/>
              <a:t>reservations and another that neither requires reservations nor accepts them. For the </a:t>
            </a:r>
          </a:p>
          <a:p>
            <a:r>
              <a:rPr lang="en-US" altLang="ko-KR" dirty="0" smtClean="0"/>
              <a:t>restaurant that requires reservations, we have to go through the hassle of calling </a:t>
            </a:r>
          </a:p>
          <a:p>
            <a:r>
              <a:rPr lang="en-US" altLang="ko-KR" dirty="0" smtClean="0"/>
              <a:t>before we leave home. But when we arrive at the restaurant we can, in principle, </a:t>
            </a:r>
          </a:p>
          <a:p>
            <a:r>
              <a:rPr lang="en-US" altLang="ko-KR" dirty="0" smtClean="0"/>
              <a:t>immediately communicate with the waiter and order our meal. For the restaurant </a:t>
            </a:r>
          </a:p>
          <a:p>
            <a:r>
              <a:rPr lang="en-US" altLang="ko-KR" dirty="0" smtClean="0"/>
              <a:t>that does not require reservations, we don't need to bother to reserve a table. But </a:t>
            </a:r>
          </a:p>
          <a:p>
            <a:r>
              <a:rPr lang="en-US" altLang="ko-KR" dirty="0" smtClean="0"/>
              <a:t>when we arrive at the restaurant, we may have to wait for a table before we can </a:t>
            </a:r>
          </a:p>
          <a:p>
            <a:r>
              <a:rPr lang="en-US" altLang="ko-KR" dirty="0" smtClean="0"/>
              <a:t>communicate with the waiter. </a:t>
            </a:r>
          </a:p>
          <a:p>
            <a:endParaRPr lang="ko-KR" altLang="ko-KR"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B0126D-B233-4C77-8361-3A076B268195}" type="slidenum">
              <a:rPr lang="en-US" altLang="zh-CN"/>
              <a:pPr/>
              <a:t>58</a:t>
            </a:fld>
            <a:endParaRPr lang="en-US" altLang="zh-CN"/>
          </a:p>
        </p:txBody>
      </p:sp>
      <p:sp>
        <p:nvSpPr>
          <p:cNvPr id="51202"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51203"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234ECE97-E6F0-421B-BB32-56AC84A40885}" type="slidenum">
              <a:rPr lang="en-US" altLang="zh-CN" smtClean="0">
                <a:ea typeface="宋体" charset="-122"/>
              </a:rPr>
              <a:pPr/>
              <a:t>60</a:t>
            </a:fld>
            <a:endParaRPr lang="en-US" altLang="zh-CN" smtClean="0">
              <a:ea typeface="宋体" charset="-122"/>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zh-CN" altLang="zh-CN" dirty="0"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C42FBA0-A417-4F57-A816-A90C32467873}" type="slidenum">
              <a:rPr lang="en-US" altLang="ko-KR" smtClean="0">
                <a:ea typeface="굴림" pitchFamily="34" charset="-127"/>
              </a:rPr>
              <a:pPr/>
              <a:t>5</a:t>
            </a:fld>
            <a:endParaRPr lang="en-US" altLang="ko-KR" smtClean="0">
              <a:ea typeface="굴림"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BA9DC-7499-4328-8A39-D03988CCB80A}" type="slidenum">
              <a:rPr lang="en-US" altLang="zh-CN"/>
              <a:pPr/>
              <a:t>61</a:t>
            </a:fld>
            <a:endParaRPr lang="en-US" altLang="zh-CN"/>
          </a:p>
        </p:txBody>
      </p:sp>
      <p:sp>
        <p:nvSpPr>
          <p:cNvPr id="54274"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EBBA7-3EC8-4DC2-A8D6-88FA2DDD1620}" type="slidenum">
              <a:rPr lang="en-US" altLang="zh-CN"/>
              <a:pPr/>
              <a:t>62</a:t>
            </a:fld>
            <a:endParaRPr lang="en-US" altLang="zh-CN"/>
          </a:p>
        </p:txBody>
      </p:sp>
      <p:sp>
        <p:nvSpPr>
          <p:cNvPr id="24578" name="Rectangle 2"/>
          <p:cNvSpPr>
            <a:spLocks noGrp="1" noRot="1" noChangeAspect="1" noChangeArrowheads="1"/>
          </p:cNvSpPr>
          <p:nvPr>
            <p:ph type="sldImg"/>
          </p:nvPr>
        </p:nvSpPr>
        <p:spPr bwMode="auto">
          <a:xfrm>
            <a:off x="1066800" y="688975"/>
            <a:ext cx="4710113" cy="3532188"/>
          </a:xfrm>
          <a:prstGeom prst="rect">
            <a:avLst/>
          </a:prstGeom>
          <a:solidFill>
            <a:srgbClr val="FFFFFF"/>
          </a:solidFill>
          <a:ln>
            <a:solidFill>
              <a:srgbClr val="000000"/>
            </a:solidFill>
            <a:miter lim="800000"/>
            <a:headEnd/>
            <a:tailEnd/>
          </a:ln>
        </p:spPr>
      </p:sp>
      <p:sp>
        <p:nvSpPr>
          <p:cNvPr id="24579" name="Rectangle 3"/>
          <p:cNvSpPr>
            <a:spLocks noGrp="1" noChangeArrowheads="1"/>
          </p:cNvSpPr>
          <p:nvPr>
            <p:ph type="body" idx="1"/>
          </p:nvPr>
        </p:nvSpPr>
        <p:spPr bwMode="auto">
          <a:xfrm>
            <a:off x="904875" y="4449684"/>
            <a:ext cx="5035550" cy="4143031"/>
          </a:xfrm>
          <a:prstGeom prst="rect">
            <a:avLst/>
          </a:prstGeom>
          <a:solidFill>
            <a:srgbClr val="FFFFFF"/>
          </a:solidFill>
          <a:ln>
            <a:solidFill>
              <a:srgbClr val="000000"/>
            </a:solidFill>
            <a:miter lim="800000"/>
            <a:headEnd/>
            <a:tailEnd/>
          </a:ln>
        </p:spPr>
        <p:txBody>
          <a:bodyPr lIns="92963" tIns="46482" rIns="92963" bIns="46482"/>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AB0A1BBC-54E7-4219-B9A3-150A3FB18D32}" type="slidenum">
              <a:rPr lang="en-US" altLang="ko-KR" smtClean="0">
                <a:ea typeface="굴림" pitchFamily="34" charset="-127"/>
              </a:rPr>
              <a:pPr/>
              <a:t>63</a:t>
            </a:fld>
            <a:endParaRPr lang="en-US" altLang="ko-KR" smtClean="0">
              <a:ea typeface="굴림" pitchFamily="34" charset="-127"/>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829FA4D-D0AA-46FB-92E4-F5EBDAD475E3}" type="slidenum">
              <a:rPr lang="en-US" altLang="ko-KR" smtClean="0">
                <a:ea typeface="굴림" pitchFamily="34" charset="-127"/>
              </a:rPr>
              <a:pPr/>
              <a:t>64</a:t>
            </a:fld>
            <a:endParaRPr lang="en-US" altLang="ko-KR" smtClean="0">
              <a:ea typeface="굴림" pitchFamily="34" charset="-127"/>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2E831355-50E4-420B-9C8D-908FC564638D}" type="slidenum">
              <a:rPr lang="en-US" altLang="ko-KR" smtClean="0">
                <a:ea typeface="굴림" pitchFamily="34" charset="-127"/>
              </a:rPr>
              <a:pPr/>
              <a:t>65</a:t>
            </a:fld>
            <a:endParaRPr lang="en-US" altLang="ko-KR" smtClean="0">
              <a:ea typeface="굴림" pitchFamily="34" charset="-127"/>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Internet exchange points (IXPs) </a:t>
            </a:r>
          </a:p>
          <a:p>
            <a:r>
              <a:rPr lang="en-US" altLang="zh-CN" sz="1200" kern="1200" baseline="0" dirty="0" smtClean="0">
                <a:solidFill>
                  <a:schemeClr val="tx1"/>
                </a:solidFill>
                <a:latin typeface="Times New Roman" pitchFamily="18" charset="0"/>
                <a:ea typeface="+mn-ea"/>
                <a:cs typeface="+mn-cs"/>
              </a:rPr>
              <a:t>points of presence (</a:t>
            </a:r>
            <a:r>
              <a:rPr lang="en-US" altLang="zh-CN" sz="1200" kern="1200" baseline="0" dirty="0" err="1" smtClean="0">
                <a:solidFill>
                  <a:schemeClr val="tx1"/>
                </a:solidFill>
                <a:latin typeface="Times New Roman" pitchFamily="18" charset="0"/>
                <a:ea typeface="+mn-ea"/>
                <a:cs typeface="+mn-cs"/>
              </a:rPr>
              <a:t>PoPs</a:t>
            </a:r>
            <a:r>
              <a:rPr lang="en-US" altLang="zh-CN" sz="1200" kern="1200" baseline="0" dirty="0" smtClean="0">
                <a:solidFill>
                  <a:schemeClr val="tx1"/>
                </a:solidFill>
                <a:latin typeface="Times New Roman" pitchFamily="18"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66</a:t>
            </a:fld>
            <a:endParaRPr lang="en-US" altLang="ko-K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Network Structure 5, illustrated in Figure 1.15, builds on top of Network</a:t>
            </a:r>
          </a:p>
          <a:p>
            <a:r>
              <a:rPr lang="en-US" altLang="zh-CN" sz="1200" kern="1200" baseline="0" dirty="0" smtClean="0">
                <a:solidFill>
                  <a:schemeClr val="tx1"/>
                </a:solidFill>
                <a:latin typeface="Times New Roman" pitchFamily="18" charset="0"/>
                <a:ea typeface="+mn-ea"/>
                <a:cs typeface="+mn-cs"/>
              </a:rPr>
              <a:t>Structure 4 by adding </a:t>
            </a:r>
            <a:r>
              <a:rPr lang="en-US" altLang="zh-CN" sz="1200" b="1" kern="1200" baseline="0" dirty="0" smtClean="0">
                <a:solidFill>
                  <a:schemeClr val="tx1"/>
                </a:solidFill>
                <a:latin typeface="Times New Roman" pitchFamily="18" charset="0"/>
                <a:ea typeface="+mn-ea"/>
                <a:cs typeface="+mn-cs"/>
              </a:rPr>
              <a:t>content provider networks.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71</a:t>
            </a:fld>
            <a:endParaRPr lang="en-US" altLang="ko-K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BB2D7BD8-D7DB-41D5-B4EE-A83C3732D4E3}" type="slidenum">
              <a:rPr lang="en-US" altLang="ko-KR" smtClean="0">
                <a:ea typeface="굴림" pitchFamily="34" charset="-127"/>
              </a:rPr>
              <a:pPr/>
              <a:t>73</a:t>
            </a:fld>
            <a:endParaRPr lang="en-US" altLang="ko-KR" smtClean="0">
              <a:ea typeface="굴림" pitchFamily="34" charset="-127"/>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74</a:t>
            </a:fld>
            <a:endParaRPr lang="en-US" altLang="ko-K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3E0B204D-E057-4EBB-8803-7ABD0F809159}" type="slidenum">
              <a:rPr lang="en-US" altLang="ko-KR" smtClean="0">
                <a:ea typeface="굴림" pitchFamily="34" charset="-127"/>
              </a:rPr>
              <a:pPr/>
              <a:t>75</a:t>
            </a:fld>
            <a:endParaRPr lang="en-US" altLang="ko-KR" smtClean="0">
              <a:ea typeface="굴림" pitchFamily="34" charset="-127"/>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6</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59DBAE8C-8A33-4D69-9F3C-F14F3BC782D6}" type="slidenum">
              <a:rPr lang="en-US" altLang="ko-KR" smtClean="0">
                <a:ea typeface="굴림" pitchFamily="34" charset="-127"/>
              </a:rPr>
              <a:pPr/>
              <a:t>76</a:t>
            </a:fld>
            <a:endParaRPr lang="en-US" altLang="ko-KR" smtClean="0">
              <a:ea typeface="굴림" pitchFamily="34" charset="-127"/>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9F183DC-9AF8-4A44-85C4-F183D1F99E7F}" type="slidenum">
              <a:rPr lang="en-US" altLang="ko-KR" smtClean="0">
                <a:ea typeface="굴림" pitchFamily="34" charset="-127"/>
              </a:rPr>
              <a:pPr/>
              <a:t>77</a:t>
            </a:fld>
            <a:endParaRPr lang="en-US" altLang="ko-KR" smtClean="0">
              <a:ea typeface="굴림" pitchFamily="34" charset="-127"/>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DC728CCA-1F4D-4F79-8AAB-2DC298E29240}" type="slidenum">
              <a:rPr lang="en-US" altLang="ko-KR" smtClean="0">
                <a:ea typeface="굴림" pitchFamily="34" charset="-127"/>
              </a:rPr>
              <a:pPr/>
              <a:t>78</a:t>
            </a:fld>
            <a:endParaRPr lang="en-US" altLang="ko-KR" smtClean="0">
              <a:ea typeface="굴림" pitchFamily="34" charset="-127"/>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7CE05CF2-73DD-499C-B97E-7B9A21F5A968}" type="slidenum">
              <a:rPr lang="en-US" altLang="ko-KR" smtClean="0">
                <a:ea typeface="굴림" pitchFamily="34" charset="-127"/>
              </a:rPr>
              <a:pPr/>
              <a:t>79</a:t>
            </a:fld>
            <a:endParaRPr lang="en-US" altLang="ko-KR" smtClean="0">
              <a:ea typeface="굴림" pitchFamily="34" charset="-127"/>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761130DF-7D1E-4415-AE04-8EE45FC418F4}" type="slidenum">
              <a:rPr lang="en-US" altLang="ko-KR" smtClean="0">
                <a:ea typeface="굴림" pitchFamily="34" charset="-127"/>
              </a:rPr>
              <a:pPr/>
              <a:t>80</a:t>
            </a:fld>
            <a:endParaRPr lang="en-US" altLang="ko-KR" smtClean="0">
              <a:ea typeface="굴림" pitchFamily="34" charset="-127"/>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6756737B-B5B3-4DCA-ABD2-C38EEFC7E048}" type="slidenum">
              <a:rPr lang="en-US" altLang="ko-KR" smtClean="0">
                <a:ea typeface="굴림" pitchFamily="34" charset="-127"/>
              </a:rPr>
              <a:pPr/>
              <a:t>81</a:t>
            </a:fld>
            <a:endParaRPr lang="en-US" altLang="ko-KR" smtClean="0">
              <a:ea typeface="굴림" pitchFamily="34" charset="-127"/>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For example, an end system wanting to transmit a packet into a shared medium (e.g., as in a </a:t>
            </a:r>
            <a:r>
              <a:rPr lang="en-US" altLang="zh-CN" sz="1200" kern="1200" baseline="0" dirty="0" err="1" smtClean="0">
                <a:solidFill>
                  <a:schemeClr val="tx1"/>
                </a:solidFill>
                <a:latin typeface="Times New Roman" pitchFamily="18" charset="0"/>
                <a:ea typeface="+mn-ea"/>
                <a:cs typeface="+mn-cs"/>
              </a:rPr>
              <a:t>WiFi</a:t>
            </a:r>
            <a:r>
              <a:rPr lang="en-US" altLang="zh-CN" sz="1200" kern="1200" baseline="0" dirty="0" smtClean="0">
                <a:solidFill>
                  <a:schemeClr val="tx1"/>
                </a:solidFill>
                <a:latin typeface="Times New Roman" pitchFamily="18" charset="0"/>
                <a:ea typeface="+mn-ea"/>
                <a:cs typeface="+mn-cs"/>
              </a:rPr>
              <a:t> or cable modem scenario)</a:t>
            </a:r>
          </a:p>
          <a:p>
            <a:r>
              <a:rPr lang="en-US" altLang="zh-CN" sz="1200" kern="1200" baseline="0" dirty="0" smtClean="0">
                <a:solidFill>
                  <a:schemeClr val="tx1"/>
                </a:solidFill>
                <a:latin typeface="Times New Roman" pitchFamily="18" charset="0"/>
                <a:ea typeface="+mn-ea"/>
                <a:cs typeface="+mn-cs"/>
              </a:rPr>
              <a:t>may </a:t>
            </a:r>
            <a:r>
              <a:rPr lang="en-US" altLang="zh-CN" sz="1200" i="1" kern="1200" baseline="0" dirty="0" smtClean="0">
                <a:solidFill>
                  <a:schemeClr val="tx1"/>
                </a:solidFill>
                <a:latin typeface="Times New Roman" pitchFamily="18" charset="0"/>
                <a:ea typeface="+mn-ea"/>
                <a:cs typeface="+mn-cs"/>
              </a:rPr>
              <a:t>purposefully delay its transmission as part of its protocol for sharing the</a:t>
            </a:r>
          </a:p>
          <a:p>
            <a:r>
              <a:rPr lang="en-US" altLang="zh-CN" sz="1200" kern="1200" baseline="0" dirty="0" smtClean="0">
                <a:solidFill>
                  <a:schemeClr val="tx1"/>
                </a:solidFill>
                <a:latin typeface="Times New Roman" pitchFamily="18" charset="0"/>
                <a:ea typeface="+mn-ea"/>
                <a:cs typeface="+mn-cs"/>
              </a:rPr>
              <a:t>medium with other end systems; we’ll consider such protocols in detail </a:t>
            </a:r>
            <a:r>
              <a:rPr lang="en-US" altLang="zh-CN" sz="1200" b="1" kern="1200" baseline="0" dirty="0" smtClean="0">
                <a:solidFill>
                  <a:schemeClr val="tx1"/>
                </a:solidFill>
                <a:latin typeface="Times New Roman" pitchFamily="18" charset="0"/>
                <a:ea typeface="+mn-ea"/>
                <a:cs typeface="+mn-cs"/>
              </a:rPr>
              <a:t>in Chapter</a:t>
            </a:r>
          </a:p>
          <a:p>
            <a:r>
              <a:rPr lang="en-US" altLang="zh-CN" sz="1200" b="1" kern="1200" baseline="0" dirty="0" smtClean="0">
                <a:solidFill>
                  <a:schemeClr val="tx1"/>
                </a:solidFill>
                <a:latin typeface="Times New Roman" pitchFamily="18" charset="0"/>
                <a:ea typeface="+mn-ea"/>
                <a:cs typeface="+mn-cs"/>
              </a:rPr>
              <a:t>5.</a:t>
            </a:r>
            <a:endParaRPr lang="zh-CN" altLang="en-US" b="1"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82</a:t>
            </a:fld>
            <a:endParaRPr lang="en-US" altLang="ko-K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83</a:t>
            </a:fld>
            <a:endParaRPr lang="en-US" altLang="ko-K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84</a:t>
            </a:fld>
            <a:endParaRPr lang="en-US" altLang="ko-K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85</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r>
              <a:rPr lang="en-US" altLang="zh-CN" dirty="0" smtClean="0"/>
              <a:t>Nodes can be computer, router, switch, bridge …</a:t>
            </a:r>
          </a:p>
          <a:p>
            <a:r>
              <a:rPr lang="en-US" altLang="zh-CN" dirty="0" smtClean="0"/>
              <a:t>In most cases, a cloud represents a network. In this way, users do not need to care about details in the network. </a:t>
            </a:r>
          </a:p>
          <a:p>
            <a:endParaRPr lang="en-US" altLang="zh-CN" dirty="0" smtClean="0"/>
          </a:p>
          <a:p>
            <a:r>
              <a:rPr lang="en-US" altLang="zh-CN" dirty="0" smtClean="0"/>
              <a:t>internet </a:t>
            </a:r>
            <a:r>
              <a:rPr lang="zh-CN" altLang="en-US" dirty="0" smtClean="0"/>
              <a:t>和 </a:t>
            </a:r>
            <a:r>
              <a:rPr lang="en-US" altLang="zh-CN" dirty="0" smtClean="0"/>
              <a:t>Internet </a:t>
            </a:r>
            <a:r>
              <a:rPr lang="zh-CN" altLang="en-US" dirty="0" smtClean="0"/>
              <a:t>的区别</a:t>
            </a:r>
            <a:endParaRPr lang="en-US" altLang="zh-CN" dirty="0" smtClean="0"/>
          </a:p>
          <a:p>
            <a:pPr eaLnBrk="1" hangingPunct="1"/>
            <a:r>
              <a:rPr lang="zh-CN" altLang="en-US" dirty="0" smtClean="0"/>
              <a:t>以</a:t>
            </a:r>
            <a:r>
              <a:rPr lang="zh-CN" altLang="en-US" dirty="0" smtClean="0">
                <a:solidFill>
                  <a:schemeClr val="hlink"/>
                </a:solidFill>
              </a:rPr>
              <a:t>小写字母 </a:t>
            </a:r>
            <a:r>
              <a:rPr lang="en-US" altLang="zh-CN" dirty="0" err="1" smtClean="0">
                <a:solidFill>
                  <a:schemeClr val="hlink"/>
                </a:solidFill>
              </a:rPr>
              <a:t>i</a:t>
            </a:r>
            <a:r>
              <a:rPr lang="en-US" altLang="zh-CN" dirty="0" smtClean="0"/>
              <a:t> </a:t>
            </a:r>
            <a:r>
              <a:rPr lang="zh-CN" altLang="en-US" dirty="0" smtClean="0"/>
              <a:t>开始的 </a:t>
            </a:r>
            <a:r>
              <a:rPr lang="en-US" altLang="zh-CN" b="1" dirty="0" smtClean="0"/>
              <a:t>internet</a:t>
            </a:r>
            <a:r>
              <a:rPr lang="zh-CN" altLang="en-US" dirty="0" smtClean="0"/>
              <a:t>（互联网或互连网）是一个通用名词，它泛指由多个计算机网络互连而成的网络。 </a:t>
            </a:r>
          </a:p>
          <a:p>
            <a:pPr eaLnBrk="1" hangingPunct="1"/>
            <a:r>
              <a:rPr lang="zh-CN" altLang="en-US" dirty="0" smtClean="0"/>
              <a:t>以</a:t>
            </a:r>
            <a:r>
              <a:rPr lang="zh-CN" altLang="en-US" dirty="0" smtClean="0">
                <a:solidFill>
                  <a:schemeClr val="hlink"/>
                </a:solidFill>
              </a:rPr>
              <a:t>大写字母</a:t>
            </a:r>
            <a:r>
              <a:rPr lang="en-US" altLang="zh-CN" dirty="0" smtClean="0">
                <a:solidFill>
                  <a:schemeClr val="hlink"/>
                </a:solidFill>
              </a:rPr>
              <a:t>I</a:t>
            </a:r>
            <a:r>
              <a:rPr lang="zh-CN" altLang="en-US" dirty="0" smtClean="0"/>
              <a:t>开始的的 </a:t>
            </a:r>
            <a:r>
              <a:rPr lang="en-US" altLang="zh-CN" b="1" dirty="0" smtClean="0"/>
              <a:t>Internet</a:t>
            </a:r>
            <a:r>
              <a:rPr lang="zh-CN" altLang="en-US" dirty="0" smtClean="0"/>
              <a:t>（因特网）则是一个专用名词，它指当前全球最大的、开放的、由众多网络相互连接而成的特定计算机网络，它采用 </a:t>
            </a:r>
            <a:r>
              <a:rPr lang="en-US" altLang="zh-CN" b="1" dirty="0" smtClean="0"/>
              <a:t>TCP/IP </a:t>
            </a:r>
            <a:r>
              <a:rPr lang="zh-CN" altLang="en-US" dirty="0" smtClean="0"/>
              <a:t>协议族作为通信的规则，且其前身是美国的 </a:t>
            </a:r>
            <a:r>
              <a:rPr lang="en-US" altLang="zh-CN" b="1" dirty="0" smtClean="0"/>
              <a:t>ARPANET</a:t>
            </a:r>
            <a:r>
              <a:rPr lang="zh-CN" altLang="en-US" dirty="0" smtClean="0"/>
              <a:t>。</a:t>
            </a:r>
          </a:p>
          <a:p>
            <a:endParaRPr lang="en-US" altLang="zh-CN" dirty="0" smtClean="0"/>
          </a:p>
          <a:p>
            <a:endParaRPr lang="en-US" altLang="zh-CN" dirty="0" smtClean="0"/>
          </a:p>
          <a:p>
            <a:pPr>
              <a:lnSpc>
                <a:spcPct val="90000"/>
              </a:lnSpc>
            </a:pPr>
            <a:r>
              <a:rPr lang="zh-CN" altLang="en-US" dirty="0" smtClean="0">
                <a:solidFill>
                  <a:srgbClr val="FF0000"/>
                </a:solidFill>
              </a:rPr>
              <a:t>网络是指“三网”，即电信网络、有线电视网络和计算机网络。</a:t>
            </a:r>
            <a:r>
              <a:rPr lang="en-US" altLang="zh-CN" dirty="0" smtClean="0"/>
              <a:t>The abbreviation </a:t>
            </a:r>
            <a:r>
              <a:rPr lang="en-US" altLang="zh-CN" i="1" dirty="0" smtClean="0"/>
              <a:t>CATV</a:t>
            </a:r>
            <a:r>
              <a:rPr lang="en-US" altLang="zh-CN" dirty="0" smtClean="0"/>
              <a:t> is often used to mean "Cable TV".</a:t>
            </a:r>
            <a:endParaRPr lang="zh-CN" altLang="en-US" dirty="0" smtClean="0">
              <a:solidFill>
                <a:srgbClr val="FF0000"/>
              </a:solidFill>
            </a:endParaRPr>
          </a:p>
          <a:p>
            <a:pPr>
              <a:lnSpc>
                <a:spcPct val="90000"/>
              </a:lnSpc>
            </a:pPr>
            <a:r>
              <a:rPr lang="zh-CN" altLang="en-US" dirty="0" smtClean="0"/>
              <a:t>发展最快的并起到核心作用的是计算机网络。进入 </a:t>
            </a:r>
            <a:r>
              <a:rPr lang="en-US" altLang="zh-CN" dirty="0" smtClean="0"/>
              <a:t>20 </a:t>
            </a:r>
            <a:r>
              <a:rPr lang="zh-CN" altLang="en-US" dirty="0" smtClean="0"/>
              <a:t>世纪 </a:t>
            </a:r>
            <a:r>
              <a:rPr lang="en-US" altLang="zh-CN" dirty="0" smtClean="0"/>
              <a:t>90 </a:t>
            </a:r>
            <a:r>
              <a:rPr lang="zh-CN" altLang="en-US" dirty="0" smtClean="0"/>
              <a:t>年代以后，以因特网为代表的计算机网络得到了飞速的发展。</a:t>
            </a:r>
          </a:p>
          <a:p>
            <a:r>
              <a:rPr lang="zh-CN" altLang="en-US" dirty="0" smtClean="0">
                <a:solidFill>
                  <a:srgbClr val="FF0000"/>
                </a:solidFill>
              </a:rPr>
              <a:t>已从最初的教育科研网络逐步发展成为商业网络</a:t>
            </a:r>
            <a:r>
              <a:rPr lang="zh-CN" altLang="en-US" dirty="0" smtClean="0"/>
              <a:t>。</a:t>
            </a:r>
          </a:p>
          <a:p>
            <a:r>
              <a:rPr lang="zh-CN" altLang="en-US" dirty="0" smtClean="0"/>
              <a:t>已成为仅次于全球电话网的世界第二大网络。</a:t>
            </a:r>
          </a:p>
          <a:p>
            <a:endParaRPr lang="zh-CN" altLang="en-US" dirty="0" smtClean="0"/>
          </a:p>
          <a:p>
            <a:endParaRPr lang="zh-CN" altLang="en-US" dirty="0" smtClean="0"/>
          </a:p>
        </p:txBody>
      </p:sp>
      <p:sp>
        <p:nvSpPr>
          <p:cNvPr id="112644" name="灯片编号占位符 3"/>
          <p:cNvSpPr>
            <a:spLocks noGrp="1"/>
          </p:cNvSpPr>
          <p:nvPr>
            <p:ph type="sldNum" sz="quarter" idx="5"/>
          </p:nvPr>
        </p:nvSpPr>
        <p:spPr>
          <a:noFill/>
        </p:spPr>
        <p:txBody>
          <a:bodyPr/>
          <a:lstStyle/>
          <a:p>
            <a:fld id="{3B2D2CAC-A101-4BA5-ABBA-68B7E8B852B6}" type="slidenum">
              <a:rPr lang="zh-CN" altLang="en-US" smtClean="0">
                <a:ea typeface="굴림" pitchFamily="34" charset="-127"/>
              </a:rPr>
              <a:pPr/>
              <a:t>7</a:t>
            </a:fld>
            <a:endParaRPr lang="zh-CN" altLang="en-US" smtClean="0">
              <a:ea typeface="굴림" pitchFamily="34" charset="-127"/>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D0C8078-90C4-4178-A53E-453E03934D14}" type="slidenum">
              <a:rPr lang="en-US" altLang="ko-KR" smtClean="0">
                <a:ea typeface="굴림" pitchFamily="34" charset="-127"/>
              </a:rPr>
              <a:pPr/>
              <a:t>86</a:t>
            </a:fld>
            <a:endParaRPr lang="en-US" altLang="ko-KR" smtClean="0">
              <a:ea typeface="굴림" pitchFamily="34" charset="-127"/>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DB1089F5-A0E0-4FE5-9F76-5A3380D35530}" type="slidenum">
              <a:rPr lang="en-US" altLang="ko-KR" smtClean="0">
                <a:ea typeface="굴림" pitchFamily="34" charset="-127"/>
              </a:rPr>
              <a:pPr/>
              <a:t>87</a:t>
            </a:fld>
            <a:endParaRPr lang="en-US" altLang="ko-KR" smtClean="0">
              <a:ea typeface="굴림" pitchFamily="34" charset="-127"/>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3F36289D-8403-44CF-A0E2-ED5861BEAD25}" type="slidenum">
              <a:rPr lang="en-US" altLang="ko-KR" smtClean="0">
                <a:ea typeface="굴림" pitchFamily="34" charset="-127"/>
              </a:rPr>
              <a:pPr/>
              <a:t>88</a:t>
            </a:fld>
            <a:endParaRPr lang="en-US" altLang="ko-KR" smtClean="0">
              <a:ea typeface="굴림" pitchFamily="34" charset="-127"/>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72B0B10A-07BE-41D1-BB98-CE2F0C2302B1}" type="slidenum">
              <a:rPr lang="en-US" altLang="ko-KR" smtClean="0">
                <a:ea typeface="굴림" pitchFamily="34" charset="-127"/>
              </a:rPr>
              <a:pPr/>
              <a:t>89</a:t>
            </a:fld>
            <a:endParaRPr lang="en-US" altLang="ko-KR" smtClean="0">
              <a:ea typeface="굴림" pitchFamily="34" charset="-127"/>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86A34DD5-591A-4AD8-A859-6CB7B2C20E11}" type="slidenum">
              <a:rPr lang="en-US" altLang="ko-KR" smtClean="0">
                <a:ea typeface="굴림" pitchFamily="34" charset="-127"/>
              </a:rPr>
              <a:pPr/>
              <a:t>90</a:t>
            </a:fld>
            <a:endParaRPr lang="en-US" altLang="ko-KR" smtClean="0">
              <a:ea typeface="굴림" pitchFamily="34" charset="-127"/>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363E0090-50D2-42FF-AE88-8A8EF7B29BA3}" type="slidenum">
              <a:rPr lang="en-US" altLang="ko-KR" smtClean="0">
                <a:ea typeface="굴림" pitchFamily="34" charset="-127"/>
              </a:rPr>
              <a:pPr/>
              <a:t>91</a:t>
            </a:fld>
            <a:endParaRPr lang="en-US" altLang="ko-KR" smtClean="0">
              <a:ea typeface="굴림" pitchFamily="34" charset="-127"/>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40459F12-887D-4B74-80F5-7D85F253A078}" type="slidenum">
              <a:rPr lang="en-US" altLang="ko-KR" smtClean="0">
                <a:ea typeface="굴림" pitchFamily="34" charset="-127"/>
              </a:rPr>
              <a:pPr/>
              <a:t>92</a:t>
            </a:fld>
            <a:endParaRPr lang="en-US" altLang="ko-KR" smtClean="0">
              <a:ea typeface="굴림" pitchFamily="34" charset="-127"/>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F44C19B8-A91B-42AB-852F-E40BF1E1E641}" type="slidenum">
              <a:rPr lang="en-US" altLang="ko-KR" smtClean="0">
                <a:ea typeface="굴림" pitchFamily="34" charset="-127"/>
              </a:rPr>
              <a:pPr/>
              <a:t>93</a:t>
            </a:fld>
            <a:endParaRPr lang="en-US" altLang="ko-KR" smtClean="0">
              <a:ea typeface="굴림" pitchFamily="34" charset="-127"/>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94</a:t>
            </a:fld>
            <a:endParaRPr lang="en-US" altLang="ko-K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0F4A7C71-5B97-40F4-979B-E8968521CD86}" type="slidenum">
              <a:rPr lang="en-US" altLang="ko-KR" smtClean="0">
                <a:ea typeface="굴림" pitchFamily="34" charset="-127"/>
              </a:rPr>
              <a:pPr/>
              <a:t>95</a:t>
            </a:fld>
            <a:endParaRPr lang="en-US" altLang="ko-KR" smtClean="0">
              <a:ea typeface="굴림" pitchFamily="34" charset="-127"/>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Body area network: Monitoring a person in a pervasive electronic health care system</a:t>
            </a:r>
          </a:p>
          <a:p>
            <a:endParaRPr lang="en-US" altLang="zh-CN" dirty="0" smtClean="0"/>
          </a:p>
          <a:p>
            <a:r>
              <a:rPr lang="zh-CN" altLang="en-US" sz="1200" b="0" i="0" kern="1200" dirty="0" smtClean="0">
                <a:solidFill>
                  <a:schemeClr val="tx1"/>
                </a:solidFill>
                <a:latin typeface="Times New Roman" pitchFamily="18" charset="0"/>
                <a:ea typeface="+mn-ea"/>
                <a:cs typeface="+mn-cs"/>
              </a:rPr>
              <a:t>个人网（</a:t>
            </a:r>
            <a:r>
              <a:rPr lang="en-US" altLang="zh-CN" sz="1200" b="0" i="0" kern="1200" dirty="0" smtClean="0">
                <a:solidFill>
                  <a:schemeClr val="tx1"/>
                </a:solidFill>
                <a:latin typeface="Times New Roman" pitchFamily="18" charset="0"/>
                <a:ea typeface="+mn-ea"/>
                <a:cs typeface="+mn-cs"/>
              </a:rPr>
              <a:t>Personal Area Network</a:t>
            </a:r>
            <a:r>
              <a:rPr lang="zh-CN" altLang="en-US" sz="1200" b="0" i="0" kern="1200" dirty="0" smtClean="0">
                <a:solidFill>
                  <a:schemeClr val="tx1"/>
                </a:solidFill>
                <a:latin typeface="Times New Roman" pitchFamily="18" charset="0"/>
                <a:ea typeface="+mn-ea"/>
                <a:cs typeface="+mn-cs"/>
              </a:rPr>
              <a:t>，</a:t>
            </a:r>
            <a:r>
              <a:rPr lang="en-US" altLang="zh-CN" sz="1200" b="0" i="0" kern="1200" dirty="0" smtClean="0">
                <a:solidFill>
                  <a:schemeClr val="tx1"/>
                </a:solidFill>
                <a:latin typeface="Times New Roman" pitchFamily="18" charset="0"/>
                <a:ea typeface="+mn-ea"/>
                <a:cs typeface="+mn-cs"/>
              </a:rPr>
              <a:t>PAN</a:t>
            </a:r>
            <a:r>
              <a:rPr lang="zh-CN" altLang="en-US" sz="1200" b="0" i="0" kern="1200" dirty="0" smtClean="0">
                <a:solidFill>
                  <a:schemeClr val="tx1"/>
                </a:solidFill>
                <a:latin typeface="Times New Roman" pitchFamily="18" charset="0"/>
                <a:ea typeface="+mn-ea"/>
                <a:cs typeface="+mn-cs"/>
              </a:rPr>
              <a:t>）指个人范围（随身携带或数米之内）的计算设备（如计算机，电话，</a:t>
            </a:r>
            <a:r>
              <a:rPr lang="en-US" altLang="zh-CN" sz="1200" b="0" i="0" kern="1200" dirty="0" smtClean="0">
                <a:solidFill>
                  <a:schemeClr val="tx1"/>
                </a:solidFill>
                <a:latin typeface="Times New Roman" pitchFamily="18" charset="0"/>
                <a:ea typeface="+mn-ea"/>
                <a:cs typeface="+mn-cs"/>
              </a:rPr>
              <a:t>PDA</a:t>
            </a:r>
            <a:r>
              <a:rPr lang="zh-CN" altLang="en-US" sz="1200" b="0" i="0" kern="1200" dirty="0" smtClean="0">
                <a:solidFill>
                  <a:schemeClr val="tx1"/>
                </a:solidFill>
                <a:latin typeface="Times New Roman" pitchFamily="18" charset="0"/>
                <a:ea typeface="+mn-ea"/>
                <a:cs typeface="+mn-cs"/>
              </a:rPr>
              <a:t>，数码相机等）组成的通信网络。个人网即可用于这些设备之间互相交换数据，也可以用于连接到高层网络或互联网。</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个人网可以是有线的形式，例如</a:t>
            </a:r>
            <a:r>
              <a:rPr lang="en-US" altLang="zh-CN" sz="1200" b="0" i="0" kern="1200" dirty="0" smtClean="0">
                <a:solidFill>
                  <a:schemeClr val="tx1"/>
                </a:solidFill>
                <a:latin typeface="Times New Roman" pitchFamily="18" charset="0"/>
                <a:ea typeface="+mn-ea"/>
                <a:cs typeface="+mn-cs"/>
              </a:rPr>
              <a:t>USB</a:t>
            </a:r>
            <a:r>
              <a:rPr lang="zh-CN" altLang="en-US" sz="1200" b="0" i="0" kern="1200" dirty="0" smtClean="0">
                <a:solidFill>
                  <a:schemeClr val="tx1"/>
                </a:solidFill>
                <a:latin typeface="Times New Roman" pitchFamily="18" charset="0"/>
                <a:ea typeface="+mn-ea"/>
                <a:cs typeface="+mn-cs"/>
              </a:rPr>
              <a:t>或者</a:t>
            </a:r>
            <a:r>
              <a:rPr lang="en-US" altLang="zh-CN" sz="1200" b="0" i="0" kern="1200" dirty="0" err="1" smtClean="0">
                <a:solidFill>
                  <a:schemeClr val="tx1"/>
                </a:solidFill>
                <a:latin typeface="Times New Roman" pitchFamily="18" charset="0"/>
                <a:ea typeface="+mn-ea"/>
                <a:cs typeface="+mn-cs"/>
              </a:rPr>
              <a:t>Firewire</a:t>
            </a:r>
            <a:r>
              <a:rPr lang="zh-CN" altLang="en-US" sz="1200" b="0" i="0" kern="1200" dirty="0" smtClean="0">
                <a:solidFill>
                  <a:schemeClr val="tx1"/>
                </a:solidFill>
                <a:latin typeface="Times New Roman" pitchFamily="18" charset="0"/>
                <a:ea typeface="+mn-ea"/>
                <a:cs typeface="+mn-cs"/>
              </a:rPr>
              <a:t>（</a:t>
            </a:r>
            <a:r>
              <a:rPr lang="en-US" altLang="zh-CN" sz="1200" b="0" i="0" kern="1200" dirty="0" smtClean="0">
                <a:solidFill>
                  <a:schemeClr val="tx1"/>
                </a:solidFill>
                <a:latin typeface="Times New Roman" pitchFamily="18" charset="0"/>
                <a:ea typeface="+mn-ea"/>
                <a:cs typeface="+mn-cs"/>
              </a:rPr>
              <a:t>IEEE1394</a:t>
            </a:r>
            <a:r>
              <a:rPr lang="zh-CN" altLang="en-US" sz="1200" b="0" i="0" kern="1200" dirty="0" smtClean="0">
                <a:solidFill>
                  <a:schemeClr val="tx1"/>
                </a:solidFill>
                <a:latin typeface="Times New Roman" pitchFamily="18" charset="0"/>
                <a:ea typeface="+mn-ea"/>
                <a:cs typeface="+mn-cs"/>
              </a:rPr>
              <a:t>）总线，也可以是无线的形式，例如红外（</a:t>
            </a:r>
            <a:r>
              <a:rPr lang="en-US" altLang="zh-CN" sz="1200" b="0" i="0" kern="1200" dirty="0" smtClean="0">
                <a:solidFill>
                  <a:schemeClr val="tx1"/>
                </a:solidFill>
                <a:latin typeface="Times New Roman" pitchFamily="18" charset="0"/>
                <a:ea typeface="+mn-ea"/>
                <a:cs typeface="+mn-cs"/>
              </a:rPr>
              <a:t>IrDA</a:t>
            </a:r>
            <a:r>
              <a:rPr lang="zh-CN" altLang="en-US" sz="1200" b="0" i="0" kern="1200" dirty="0" smtClean="0">
                <a:solidFill>
                  <a:schemeClr val="tx1"/>
                </a:solidFill>
                <a:latin typeface="Times New Roman" pitchFamily="18" charset="0"/>
                <a:ea typeface="+mn-ea"/>
                <a:cs typeface="+mn-cs"/>
              </a:rPr>
              <a:t>）或蓝牙。</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蓝牙，是一种支持设备短距离通信（一般</a:t>
            </a:r>
            <a:r>
              <a:rPr lang="en-US" altLang="zh-CN" sz="1200" b="0" i="0" kern="1200" dirty="0" smtClean="0">
                <a:solidFill>
                  <a:schemeClr val="tx1"/>
                </a:solidFill>
                <a:latin typeface="Times New Roman" pitchFamily="18" charset="0"/>
                <a:ea typeface="+mn-ea"/>
                <a:cs typeface="+mn-cs"/>
              </a:rPr>
              <a:t>10m</a:t>
            </a:r>
            <a:r>
              <a:rPr lang="zh-CN" altLang="en-US" sz="1200" b="0" i="0" kern="1200" dirty="0" smtClean="0">
                <a:solidFill>
                  <a:schemeClr val="tx1"/>
                </a:solidFill>
                <a:latin typeface="Times New Roman" pitchFamily="18" charset="0"/>
                <a:ea typeface="+mn-ea"/>
                <a:cs typeface="+mn-cs"/>
              </a:rPr>
              <a:t>内）的无线电技术。能在包括移动电话、</a:t>
            </a:r>
            <a:r>
              <a:rPr lang="en-US" altLang="zh-CN" sz="1200" b="0" i="0" kern="1200" dirty="0" smtClean="0">
                <a:solidFill>
                  <a:schemeClr val="tx1"/>
                </a:solidFill>
                <a:latin typeface="Times New Roman" pitchFamily="18" charset="0"/>
                <a:ea typeface="+mn-ea"/>
                <a:cs typeface="+mn-cs"/>
              </a:rPr>
              <a:t>PDA</a:t>
            </a:r>
            <a:r>
              <a:rPr lang="zh-CN" altLang="en-US" sz="1200" b="0" i="0" kern="1200" dirty="0" smtClean="0">
                <a:solidFill>
                  <a:schemeClr val="tx1"/>
                </a:solidFill>
                <a:latin typeface="Times New Roman" pitchFamily="18" charset="0"/>
                <a:ea typeface="+mn-ea"/>
                <a:cs typeface="+mn-cs"/>
              </a:rPr>
              <a:t>、</a:t>
            </a:r>
            <a:r>
              <a:rPr lang="zh-CN" altLang="en-US" sz="1200" b="0" i="0" u="none" strike="noStrike" kern="1200" dirty="0" smtClean="0">
                <a:solidFill>
                  <a:schemeClr val="tx1"/>
                </a:solidFill>
                <a:latin typeface="Times New Roman" pitchFamily="18" charset="0"/>
                <a:ea typeface="+mn-ea"/>
                <a:cs typeface="+mn-cs"/>
                <a:hlinkClick r:id="rId3"/>
              </a:rPr>
              <a:t>无线耳机</a:t>
            </a:r>
            <a:r>
              <a:rPr lang="zh-CN" altLang="en-US" sz="1200" b="0" i="0" kern="1200" dirty="0" smtClean="0">
                <a:solidFill>
                  <a:schemeClr val="tx1"/>
                </a:solidFill>
                <a:latin typeface="Times New Roman" pitchFamily="18" charset="0"/>
                <a:ea typeface="+mn-ea"/>
                <a:cs typeface="+mn-cs"/>
              </a:rPr>
              <a:t>、笔记本电脑、相关外设等众多设备之间进行无线信息交换。</a:t>
            </a:r>
          </a:p>
          <a:p>
            <a:r>
              <a:rPr lang="zh-CN" altLang="en-US" sz="1200" b="0" i="0" kern="1200" dirty="0" smtClean="0">
                <a:solidFill>
                  <a:schemeClr val="tx1"/>
                </a:solidFill>
                <a:latin typeface="Times New Roman" pitchFamily="18" charset="0"/>
                <a:ea typeface="+mn-ea"/>
                <a:cs typeface="+mn-cs"/>
              </a:rPr>
              <a:t>利用“蓝牙”技术，能够有效地简化移动通信终端设备之间的通信，也能够成功地简化设备与因特网</a:t>
            </a:r>
            <a:r>
              <a:rPr lang="en-US" altLang="zh-CN" sz="1200" b="0" i="0" kern="1200" dirty="0" smtClean="0">
                <a:solidFill>
                  <a:schemeClr val="tx1"/>
                </a:solidFill>
                <a:latin typeface="Times New Roman" pitchFamily="18" charset="0"/>
                <a:ea typeface="+mn-ea"/>
                <a:cs typeface="+mn-cs"/>
              </a:rPr>
              <a:t>Internet</a:t>
            </a:r>
            <a:r>
              <a:rPr lang="zh-CN" altLang="en-US" sz="1200" b="0" i="0" kern="1200" dirty="0" smtClean="0">
                <a:solidFill>
                  <a:schemeClr val="tx1"/>
                </a:solidFill>
                <a:latin typeface="Times New Roman" pitchFamily="18" charset="0"/>
                <a:ea typeface="+mn-ea"/>
                <a:cs typeface="+mn-cs"/>
              </a:rPr>
              <a:t>之间的通信，从而数据传输变得更加迅速高效，为无线通信拓宽道路。</a:t>
            </a:r>
          </a:p>
          <a:p>
            <a:r>
              <a:rPr lang="zh-CN" altLang="en-US" sz="1200" b="0" i="0" kern="1200" dirty="0" smtClean="0">
                <a:solidFill>
                  <a:schemeClr val="tx1"/>
                </a:solidFill>
                <a:latin typeface="Times New Roman" pitchFamily="18" charset="0"/>
                <a:ea typeface="+mn-ea"/>
                <a:cs typeface="+mn-cs"/>
              </a:rPr>
              <a:t>蓝牙采用分散式网络结构以及快跳频和短包技术，支持点对点及点对多点通信，工作在</a:t>
            </a:r>
            <a:r>
              <a:rPr lang="zh-CN" altLang="en-US" sz="1200" b="0" i="0" u="none" strike="noStrike" kern="1200" dirty="0" smtClean="0">
                <a:solidFill>
                  <a:schemeClr val="tx1"/>
                </a:solidFill>
                <a:latin typeface="Times New Roman" pitchFamily="18" charset="0"/>
                <a:ea typeface="+mn-ea"/>
                <a:cs typeface="+mn-cs"/>
                <a:hlinkClick r:id="rId4"/>
              </a:rPr>
              <a:t>全球通</a:t>
            </a:r>
            <a:r>
              <a:rPr lang="zh-CN" altLang="en-US" sz="1200" b="0" i="0" kern="1200" dirty="0" smtClean="0">
                <a:solidFill>
                  <a:schemeClr val="tx1"/>
                </a:solidFill>
                <a:latin typeface="Times New Roman" pitchFamily="18" charset="0"/>
                <a:ea typeface="+mn-ea"/>
                <a:cs typeface="+mn-cs"/>
              </a:rPr>
              <a:t>用的</a:t>
            </a:r>
            <a:r>
              <a:rPr lang="en-US" altLang="zh-CN" sz="1200" b="0" i="0" kern="1200" dirty="0" smtClean="0">
                <a:solidFill>
                  <a:schemeClr val="tx1"/>
                </a:solidFill>
                <a:latin typeface="Times New Roman" pitchFamily="18" charset="0"/>
                <a:ea typeface="+mn-ea"/>
                <a:cs typeface="+mn-cs"/>
              </a:rPr>
              <a:t>2.4GHz ISM</a:t>
            </a:r>
            <a:r>
              <a:rPr lang="zh-CN" altLang="en-US" sz="1200" b="0" i="0" kern="1200" dirty="0" smtClean="0">
                <a:solidFill>
                  <a:schemeClr val="tx1"/>
                </a:solidFill>
                <a:latin typeface="Times New Roman" pitchFamily="18" charset="0"/>
                <a:ea typeface="+mn-ea"/>
                <a:cs typeface="+mn-cs"/>
              </a:rPr>
              <a:t>（即工业、科学、医学）频段。其数据速率为</a:t>
            </a:r>
            <a:r>
              <a:rPr lang="en-US" altLang="zh-CN" sz="1200" b="0" i="0" kern="1200" dirty="0" smtClean="0">
                <a:solidFill>
                  <a:schemeClr val="tx1"/>
                </a:solidFill>
                <a:latin typeface="Times New Roman" pitchFamily="18" charset="0"/>
                <a:ea typeface="+mn-ea"/>
                <a:cs typeface="+mn-cs"/>
              </a:rPr>
              <a:t>1Mbps</a:t>
            </a:r>
            <a:r>
              <a:rPr lang="zh-CN" altLang="en-US" sz="1200" b="0" i="0" kern="1200" dirty="0" smtClean="0">
                <a:solidFill>
                  <a:schemeClr val="tx1"/>
                </a:solidFill>
                <a:latin typeface="Times New Roman" pitchFamily="18" charset="0"/>
                <a:ea typeface="+mn-ea"/>
                <a:cs typeface="+mn-cs"/>
              </a:rPr>
              <a:t>。采用时分双工传输方案实现全双工传输。</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a:t>
            </a:fld>
            <a:endParaRPr lang="en-US" altLang="ko-K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err="1" smtClean="0">
                <a:solidFill>
                  <a:schemeClr val="tx1"/>
                </a:solidFill>
                <a:latin typeface="Times New Roman" pitchFamily="18" charset="0"/>
                <a:ea typeface="+mn-ea"/>
                <a:cs typeface="+mn-cs"/>
              </a:rPr>
              <a:t>catchup</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a:t>
            </a:r>
            <a:r>
              <a:rPr lang="en-US" altLang="zh-CN" sz="1200" b="0" i="0" kern="1200" dirty="0" err="1" smtClean="0">
                <a:solidFill>
                  <a:schemeClr val="tx1"/>
                </a:solidFill>
                <a:latin typeface="Times New Roman" pitchFamily="18" charset="0"/>
                <a:ea typeface="+mn-ea"/>
                <a:cs typeface="+mn-cs"/>
              </a:rPr>
              <a:t>kætʃəp</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a:t>
            </a:r>
            <a:r>
              <a:rPr lang="en-US" altLang="zh-CN" sz="1200" b="0" i="0" kern="1200" dirty="0" err="1" smtClean="0">
                <a:solidFill>
                  <a:schemeClr val="tx1"/>
                </a:solidFill>
                <a:latin typeface="Times New Roman" pitchFamily="18" charset="0"/>
                <a:ea typeface="+mn-ea"/>
                <a:cs typeface="+mn-cs"/>
              </a:rPr>
              <a:t>kætʃəp</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调味酱（如蕃茄酱之类）；</a:t>
            </a:r>
          </a:p>
          <a:p>
            <a:r>
              <a:rPr lang="en-US" altLang="zh-CN" sz="1200" b="0" i="0" kern="1200" dirty="0" smtClean="0">
                <a:solidFill>
                  <a:schemeClr val="tx1"/>
                </a:solidFill>
                <a:latin typeface="Times New Roman" pitchFamily="18" charset="0"/>
                <a:ea typeface="+mn-ea"/>
                <a:cs typeface="+mn-cs"/>
              </a:rPr>
              <a:t>catch-up</a:t>
            </a:r>
          </a:p>
          <a:p>
            <a:r>
              <a:rPr lang="zh-CN" altLang="en-US" sz="1200" b="0" i="0" kern="1200" dirty="0" smtClean="0">
                <a:solidFill>
                  <a:schemeClr val="tx1"/>
                </a:solidFill>
                <a:latin typeface="Times New Roman" pitchFamily="18" charset="0"/>
                <a:ea typeface="+mn-ea"/>
                <a:cs typeface="+mn-cs"/>
              </a:rPr>
              <a:t>释义（向别人水平的）追赶；</a:t>
            </a:r>
          </a:p>
          <a:p>
            <a:r>
              <a:rPr lang="en-US" altLang="zh-CN" sz="1200" b="1" i="0" kern="1200" dirty="0" smtClean="0">
                <a:solidFill>
                  <a:schemeClr val="tx1"/>
                </a:solidFill>
                <a:latin typeface="Times New Roman" pitchFamily="18" charset="0"/>
                <a:ea typeface="+mn-ea"/>
                <a:cs typeface="+mn-cs"/>
              </a:rPr>
              <a:t>catch-up</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加紧弥补</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96</a:t>
            </a:fld>
            <a:endParaRPr lang="en-US" altLang="ko-K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Times New Roman" pitchFamily="18" charset="0"/>
                <a:ea typeface="+mn-ea"/>
                <a:cs typeface="+mn-cs"/>
              </a:rPr>
              <a:t>Trojan</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trəʊdʒən</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troʊdʒən</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特洛伊；</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97</a:t>
            </a:fld>
            <a:endParaRPr lang="en-US" altLang="ko-K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As the name suggests, a </a:t>
            </a:r>
            <a:r>
              <a:rPr lang="en-US" altLang="zh-CN" sz="1200" kern="1200" baseline="0" dirty="0" err="1" smtClean="0">
                <a:solidFill>
                  <a:schemeClr val="tx1"/>
                </a:solidFill>
                <a:latin typeface="Times New Roman" pitchFamily="18" charset="0"/>
                <a:ea typeface="+mn-ea"/>
                <a:cs typeface="+mn-cs"/>
              </a:rPr>
              <a:t>DoS</a:t>
            </a:r>
            <a:r>
              <a:rPr lang="en-US" altLang="zh-CN" sz="1200" kern="1200" baseline="0" dirty="0" smtClean="0">
                <a:solidFill>
                  <a:schemeClr val="tx1"/>
                </a:solidFill>
                <a:latin typeface="Times New Roman" pitchFamily="18" charset="0"/>
                <a:ea typeface="+mn-ea"/>
                <a:cs typeface="+mn-cs"/>
              </a:rPr>
              <a:t> attack renders a network, host, or other piece</a:t>
            </a:r>
          </a:p>
          <a:p>
            <a:r>
              <a:rPr lang="en-US" altLang="zh-CN" sz="1200" kern="1200" baseline="0" dirty="0" smtClean="0">
                <a:solidFill>
                  <a:schemeClr val="tx1"/>
                </a:solidFill>
                <a:latin typeface="Times New Roman" pitchFamily="18" charset="0"/>
                <a:ea typeface="+mn-ea"/>
                <a:cs typeface="+mn-cs"/>
              </a:rPr>
              <a:t>of infrastructure unusable by legitimate users.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99</a:t>
            </a:fld>
            <a:endParaRPr lang="en-US" altLang="ko-K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101</a:t>
            </a:fld>
            <a:endParaRPr lang="en-US" altLang="ko-K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102</a:t>
            </a:fld>
            <a:endParaRPr lang="en-US" altLang="ko-K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103</a:t>
            </a:fld>
            <a:endParaRPr lang="en-US" altLang="ko-K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B5A3BA02-AC47-4386-846E-3E556560E91E}" type="slidenum">
              <a:rPr lang="en-US" altLang="ko-KR" smtClean="0">
                <a:ea typeface="굴림" pitchFamily="34" charset="-127"/>
              </a:rPr>
              <a:pPr/>
              <a:t>104</a:t>
            </a:fld>
            <a:endParaRPr lang="en-US" altLang="ko-KR" smtClean="0">
              <a:ea typeface="굴림" pitchFamily="34" charset="-127"/>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ADFA8B0B-4A9B-41DB-8E95-4B9935151C47}" type="slidenum">
              <a:rPr lang="en-US" altLang="ko-KR" smtClean="0">
                <a:ea typeface="굴림" pitchFamily="34" charset="-127"/>
              </a:rPr>
              <a:pPr/>
              <a:t>105</a:t>
            </a:fld>
            <a:endParaRPr lang="en-US" altLang="ko-KR" smtClean="0">
              <a:ea typeface="굴림" pitchFamily="34" charset="-127"/>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10440C4E-DE72-495B-AABC-11A999112207}" type="slidenum">
              <a:rPr lang="en-US" altLang="ko-KR" smtClean="0">
                <a:ea typeface="굴림" pitchFamily="34" charset="-127"/>
              </a:rPr>
              <a:pPr/>
              <a:t>106</a:t>
            </a:fld>
            <a:endParaRPr lang="en-US" altLang="ko-KR" smtClean="0">
              <a:ea typeface="굴림" pitchFamily="34" charset="-127"/>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6A82749-BDAA-46C0-B042-028A04EC0637}" type="slidenum">
              <a:rPr lang="en-US" altLang="ko-KR" smtClean="0">
                <a:ea typeface="굴림" pitchFamily="34" charset="-127"/>
              </a:rPr>
              <a:pPr/>
              <a:t>107</a:t>
            </a:fld>
            <a:endParaRPr lang="en-US" altLang="ko-KR" smtClean="0">
              <a:ea typeface="굴림" pitchFamily="34" charset="-127"/>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9</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6CBC8B7-30EB-43FD-B85F-45A8D22CDDEF}" type="slidenum">
              <a:rPr lang="en-US" altLang="ko-KR" smtClean="0">
                <a:ea typeface="굴림" pitchFamily="34" charset="-127"/>
              </a:rPr>
              <a:pPr/>
              <a:t>108</a:t>
            </a:fld>
            <a:endParaRPr lang="en-US" altLang="ko-KR" smtClean="0">
              <a:ea typeface="굴림" pitchFamily="34" charset="-127"/>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BE473C7C-6967-4291-984A-A015F99CA2B8}" type="slidenum">
              <a:rPr lang="en-US" altLang="ko-KR" smtClean="0">
                <a:ea typeface="굴림" pitchFamily="34" charset="-127"/>
              </a:rPr>
              <a:pPr/>
              <a:t>109</a:t>
            </a:fld>
            <a:endParaRPr lang="en-US" altLang="ko-KR" smtClean="0">
              <a:ea typeface="굴림" pitchFamily="34" charset="-127"/>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25DDB5BA-AB95-4646-BFD3-1313BBD17551}" type="slidenum">
              <a:rPr lang="en-US" altLang="ko-KR" smtClean="0">
                <a:ea typeface="굴림" pitchFamily="34" charset="-127"/>
              </a:rPr>
              <a:pPr/>
              <a:t>110</a:t>
            </a:fld>
            <a:endParaRPr lang="en-US" altLang="ko-KR" smtClean="0">
              <a:ea typeface="굴림" pitchFamily="34" charset="-127"/>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564C085-5B2B-40F5-B2CC-7CA20A42BA25}" type="slidenum">
              <a:rPr lang="en-US" altLang="ko-KR" smtClean="0">
                <a:ea typeface="굴림" pitchFamily="34" charset="-127"/>
              </a:rPr>
              <a:pPr/>
              <a:t>113</a:t>
            </a:fld>
            <a:endParaRPr lang="en-US" altLang="ko-KR" smtClean="0">
              <a:ea typeface="굴림" pitchFamily="34" charset="-127"/>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419CC23F-DA65-42C4-86ED-C6EFDF70EB51}" type="slidenum">
              <a:rPr lang="en-US" altLang="ko-KR"/>
              <a:pPr>
                <a:defRPr/>
              </a:pPr>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6526BD8B-755C-4B1B-9974-55BBB25B8A90}" type="slidenum">
              <a:rPr lang="en-US" altLang="ko-KR"/>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798459A4-DA31-44DF-B00A-47D5898B7EAC}" type="slidenum">
              <a:rPr lang="en-US" altLang="ko-KR"/>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6C1F76B0-C056-41A2-B7A5-C4FED8C001A5}" type="slidenum">
              <a:rPr lang="en-US" altLang="ko-KR"/>
              <a:pPr>
                <a:defRPr/>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ko-KR" altLang="ko-KR"/>
          </a:p>
        </p:txBody>
      </p:sp>
      <p:sp>
        <p:nvSpPr>
          <p:cNvPr id="5" name="Footer Placeholder 4"/>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r>
              <a:rPr lang="en-US" altLang="ko-KR"/>
              <a:t>1-</a:t>
            </a:r>
            <a:fld id="{CEF05AA5-BB2B-4928-8309-CB9444C0B0BC}" type="slidenum">
              <a:rPr lang="en-US" altLang="ko-KR"/>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C83B635E-340E-4B92-B568-B105B3E255B2}"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ko-KR" altLang="ko-KR"/>
          </a:p>
        </p:txBody>
      </p:sp>
      <p:sp>
        <p:nvSpPr>
          <p:cNvPr id="8" name="Footer Placeholder 7"/>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a:defRPr/>
            </a:pPr>
            <a:r>
              <a:rPr lang="en-US" altLang="ko-KR"/>
              <a:t>1-</a:t>
            </a:r>
            <a:fld id="{6E1D6F0D-258E-435B-A582-E6A9471CB7A1}" type="slidenum">
              <a:rPr lang="en-US" altLang="ko-KR"/>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ko-KR" altLang="ko-KR"/>
          </a:p>
        </p:txBody>
      </p:sp>
      <p:sp>
        <p:nvSpPr>
          <p:cNvPr id="4" name="Footer Placeholder 3"/>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defRPr/>
            </a:pPr>
            <a:r>
              <a:rPr lang="en-US" altLang="ko-KR"/>
              <a:t>1-</a:t>
            </a:r>
            <a:fld id="{8D86E30F-9715-46E4-A069-7ABB4D7C8E3B}" type="slidenum">
              <a:rPr lang="en-US" altLang="ko-KR"/>
              <a:pPr>
                <a:defRP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ko-KR" altLang="ko-KR"/>
          </a:p>
        </p:txBody>
      </p:sp>
      <p:sp>
        <p:nvSpPr>
          <p:cNvPr id="3" name="Footer Placeholder 2"/>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defRPr/>
            </a:pPr>
            <a:r>
              <a:rPr lang="en-US" altLang="ko-KR"/>
              <a:t>1-</a:t>
            </a:r>
            <a:fld id="{6961AF3F-357B-4795-BA10-F3CC5EC85656}" type="slidenum">
              <a:rPr lang="en-US" altLang="ko-KR"/>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42760B56-997D-47EE-B1E6-C3ACA9B5B6AC}"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ko-KR" altLang="ko-KR"/>
          </a:p>
        </p:txBody>
      </p:sp>
      <p:sp>
        <p:nvSpPr>
          <p:cNvPr id="6" name="Footer Placeholder 5"/>
          <p:cNvSpPr>
            <a:spLocks noGrp="1"/>
          </p:cNvSpPr>
          <p:nvPr>
            <p:ph type="ftr" sz="quarter" idx="11"/>
          </p:nvPr>
        </p:nvSpPr>
        <p:spPr/>
        <p:txBody>
          <a:bodyPr/>
          <a:lstStyle>
            <a:lvl1pPr>
              <a:defRPr>
                <a:ea typeface="굴림" charset="-127"/>
              </a:defRPr>
            </a:lvl1pPr>
          </a:lstStyle>
          <a:p>
            <a:pPr>
              <a:defRPr/>
            </a:pPr>
            <a:r>
              <a:rPr lang="en-US" altLang="ko-KR"/>
              <a:t> Introduction</a:t>
            </a:r>
            <a:endParaRPr lang="en-US" altLang="ko-KR">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defRPr/>
            </a:pPr>
            <a:r>
              <a:rPr lang="en-US" altLang="ko-KR"/>
              <a:t>1-</a:t>
            </a:r>
            <a:fld id="{C25CB210-7F3E-43E9-9912-4C7881B3C7CF}"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33795"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굴림" charset="-127"/>
              </a:defRPr>
            </a:lvl1pPr>
          </a:lstStyle>
          <a:p>
            <a:pPr>
              <a:defRPr/>
            </a:pPr>
            <a:endParaRPr lang="ko-KR" altLang="ko-KR"/>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r>
              <a:rPr lang="en-US"/>
              <a:t> Introduction</a:t>
            </a:r>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굴림" charset="-127"/>
              </a:defRPr>
            </a:lvl1pPr>
          </a:lstStyle>
          <a:p>
            <a:pPr>
              <a:defRPr/>
            </a:pPr>
            <a:r>
              <a:rPr lang="en-US" altLang="ko-KR"/>
              <a:t>1-</a:t>
            </a:r>
            <a:fld id="{70DDC071-A24C-4109-82D5-7D54D9EACA0A}"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18" Type="http://schemas.openxmlformats.org/officeDocument/2006/relationships/oleObject" Target="../embeddings/oleObject13.bin"/><Relationship Id="rId3" Type="http://schemas.openxmlformats.org/officeDocument/2006/relationships/notesSlide" Target="../notesSlides/notesSlide10.xml"/><Relationship Id="rId21" Type="http://schemas.openxmlformats.org/officeDocument/2006/relationships/oleObject" Target="../embeddings/oleObject16.bin"/><Relationship Id="rId7" Type="http://schemas.openxmlformats.org/officeDocument/2006/relationships/oleObject" Target="../embeddings/oleObject3.bin"/><Relationship Id="rId12" Type="http://schemas.openxmlformats.org/officeDocument/2006/relationships/oleObject" Target="../embeddings/oleObject7.bin"/><Relationship Id="rId17" Type="http://schemas.openxmlformats.org/officeDocument/2006/relationships/oleObject" Target="../embeddings/oleObject12.bin"/><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14.png"/><Relationship Id="rId15" Type="http://schemas.openxmlformats.org/officeDocument/2006/relationships/oleObject" Target="../embeddings/oleObject10.bin"/><Relationship Id="rId23" Type="http://schemas.openxmlformats.org/officeDocument/2006/relationships/image" Target="../media/image16.jpeg"/><Relationship Id="rId10" Type="http://schemas.openxmlformats.org/officeDocument/2006/relationships/image" Target="../media/image15.png"/><Relationship Id="rId19" Type="http://schemas.openxmlformats.org/officeDocument/2006/relationships/oleObject" Target="../embeddings/oleObject14.bin"/><Relationship Id="rId4" Type="http://schemas.openxmlformats.org/officeDocument/2006/relationships/image" Target="../media/image13.wmf"/><Relationship Id="rId9" Type="http://schemas.openxmlformats.org/officeDocument/2006/relationships/oleObject" Target="../embeddings/oleObject5.bin"/><Relationship Id="rId14" Type="http://schemas.openxmlformats.org/officeDocument/2006/relationships/oleObject" Target="../embeddings/oleObject9.bin"/><Relationship Id="rId22" Type="http://schemas.openxmlformats.org/officeDocument/2006/relationships/oleObject" Target="../embeddings/oleObject17.bin"/></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76.wmf"/><Relationship Id="rId5" Type="http://schemas.openxmlformats.org/officeDocument/2006/relationships/oleObject" Target="../embeddings/oleObject149.bin"/><Relationship Id="rId4" Type="http://schemas.openxmlformats.org/officeDocument/2006/relationships/oleObject" Target="../embeddings/oleObject148.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76.wmf"/><Relationship Id="rId5" Type="http://schemas.openxmlformats.org/officeDocument/2006/relationships/oleObject" Target="../embeddings/oleObject151.bin"/><Relationship Id="rId4" Type="http://schemas.openxmlformats.org/officeDocument/2006/relationships/oleObject" Target="../embeddings/oleObject150.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76.wmf"/><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hyperlink" Target="ACN_mp4/1_History%20of%20the%20Internet.mp4"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ACN_mp4/1_HISTORY%20OF%20THE%20INTERNET%20(2).mp4" TargetMode="External"/><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vmlDrawing" Target="../drawings/vmlDrawing33.vml"/><Relationship Id="rId5" Type="http://schemas.openxmlformats.org/officeDocument/2006/relationships/oleObject" Target="../embeddings/oleObject155.bin"/><Relationship Id="rId4" Type="http://schemas.openxmlformats.org/officeDocument/2006/relationships/oleObject" Target="../embeddings/oleObject154.bin"/></Relationships>
</file>

<file path=ppt/slides/_rels/slide1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4.bin"/><Relationship Id="rId18" Type="http://schemas.openxmlformats.org/officeDocument/2006/relationships/oleObject" Target="../embeddings/oleObject29.bin"/><Relationship Id="rId3" Type="http://schemas.openxmlformats.org/officeDocument/2006/relationships/notesSlide" Target="../notesSlides/notesSlide12.xml"/><Relationship Id="rId7" Type="http://schemas.openxmlformats.org/officeDocument/2006/relationships/oleObject" Target="../embeddings/oleObject19.bin"/><Relationship Id="rId12" Type="http://schemas.openxmlformats.org/officeDocument/2006/relationships/oleObject" Target="../embeddings/oleObject23.bin"/><Relationship Id="rId17" Type="http://schemas.openxmlformats.org/officeDocument/2006/relationships/oleObject" Target="../embeddings/oleObject28.bin"/><Relationship Id="rId2" Type="http://schemas.openxmlformats.org/officeDocument/2006/relationships/slideLayout" Target="../slideLayouts/slideLayout4.xml"/><Relationship Id="rId16" Type="http://schemas.openxmlformats.org/officeDocument/2006/relationships/oleObject" Target="../embeddings/oleObject27.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oleObject" Target="../embeddings/oleObject22.bin"/><Relationship Id="rId5" Type="http://schemas.openxmlformats.org/officeDocument/2006/relationships/image" Target="../media/image14.png"/><Relationship Id="rId15" Type="http://schemas.openxmlformats.org/officeDocument/2006/relationships/oleObject" Target="../embeddings/oleObject26.bin"/><Relationship Id="rId10" Type="http://schemas.openxmlformats.org/officeDocument/2006/relationships/image" Target="../media/image15.png"/><Relationship Id="rId19" Type="http://schemas.openxmlformats.org/officeDocument/2006/relationships/oleObject" Target="../embeddings/oleObject30.bin"/><Relationship Id="rId4" Type="http://schemas.openxmlformats.org/officeDocument/2006/relationships/image" Target="../media/image13.wmf"/><Relationship Id="rId9" Type="http://schemas.openxmlformats.org/officeDocument/2006/relationships/oleObject" Target="../embeddings/oleObject21.bin"/><Relationship Id="rId14" Type="http://schemas.openxmlformats.org/officeDocument/2006/relationships/oleObject" Target="../embeddings/oleObject2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7.bin"/><Relationship Id="rId18" Type="http://schemas.openxmlformats.org/officeDocument/2006/relationships/oleObject" Target="../embeddings/oleObject42.bin"/><Relationship Id="rId3" Type="http://schemas.openxmlformats.org/officeDocument/2006/relationships/notesSlide" Target="../notesSlides/notesSlide13.xml"/><Relationship Id="rId7" Type="http://schemas.openxmlformats.org/officeDocument/2006/relationships/oleObject" Target="../embeddings/oleObject32.bin"/><Relationship Id="rId12" Type="http://schemas.openxmlformats.org/officeDocument/2006/relationships/oleObject" Target="../embeddings/oleObject36.bin"/><Relationship Id="rId17" Type="http://schemas.openxmlformats.org/officeDocument/2006/relationships/oleObject" Target="../embeddings/oleObject41.bin"/><Relationship Id="rId2" Type="http://schemas.openxmlformats.org/officeDocument/2006/relationships/slideLayout" Target="../slideLayouts/slideLayout4.xml"/><Relationship Id="rId16" Type="http://schemas.openxmlformats.org/officeDocument/2006/relationships/oleObject" Target="../embeddings/oleObject40.bin"/><Relationship Id="rId1" Type="http://schemas.openxmlformats.org/officeDocument/2006/relationships/vmlDrawing" Target="../drawings/vmlDrawing4.vml"/><Relationship Id="rId6" Type="http://schemas.openxmlformats.org/officeDocument/2006/relationships/oleObject" Target="../embeddings/oleObject31.bin"/><Relationship Id="rId11" Type="http://schemas.openxmlformats.org/officeDocument/2006/relationships/oleObject" Target="../embeddings/oleObject35.bin"/><Relationship Id="rId5" Type="http://schemas.openxmlformats.org/officeDocument/2006/relationships/image" Target="../media/image14.png"/><Relationship Id="rId15" Type="http://schemas.openxmlformats.org/officeDocument/2006/relationships/oleObject" Target="../embeddings/oleObject39.bin"/><Relationship Id="rId10" Type="http://schemas.openxmlformats.org/officeDocument/2006/relationships/image" Target="../media/image15.png"/><Relationship Id="rId19" Type="http://schemas.openxmlformats.org/officeDocument/2006/relationships/oleObject" Target="../embeddings/oleObject43.bin"/><Relationship Id="rId4" Type="http://schemas.openxmlformats.org/officeDocument/2006/relationships/image" Target="../media/image13.wmf"/><Relationship Id="rId9" Type="http://schemas.openxmlformats.org/officeDocument/2006/relationships/oleObject" Target="../embeddings/oleObject34.bin"/><Relationship Id="rId14" Type="http://schemas.openxmlformats.org/officeDocument/2006/relationships/oleObject" Target="../embeddings/oleObject38.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oleObject" Target="../embeddings/oleObject44.bin"/></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gi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2.bin"/><Relationship Id="rId18" Type="http://schemas.openxmlformats.org/officeDocument/2006/relationships/oleObject" Target="../embeddings/oleObject57.bin"/><Relationship Id="rId3" Type="http://schemas.openxmlformats.org/officeDocument/2006/relationships/notesSlide" Target="../notesSlides/notesSlide19.xml"/><Relationship Id="rId7" Type="http://schemas.openxmlformats.org/officeDocument/2006/relationships/oleObject" Target="../embeddings/oleObject46.bin"/><Relationship Id="rId12" Type="http://schemas.openxmlformats.org/officeDocument/2006/relationships/oleObject" Target="../embeddings/oleObject51.bin"/><Relationship Id="rId17" Type="http://schemas.openxmlformats.org/officeDocument/2006/relationships/oleObject" Target="../embeddings/oleObject56.bin"/><Relationship Id="rId2" Type="http://schemas.openxmlformats.org/officeDocument/2006/relationships/slideLayout" Target="../slideLayouts/slideLayout4.xml"/><Relationship Id="rId16" Type="http://schemas.openxmlformats.org/officeDocument/2006/relationships/oleObject" Target="../embeddings/oleObject55.bin"/><Relationship Id="rId1" Type="http://schemas.openxmlformats.org/officeDocument/2006/relationships/vmlDrawing" Target="../drawings/vmlDrawing6.v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image" Target="../media/image14.png"/><Relationship Id="rId15" Type="http://schemas.openxmlformats.org/officeDocument/2006/relationships/oleObject" Target="../embeddings/oleObject54.bin"/><Relationship Id="rId10" Type="http://schemas.openxmlformats.org/officeDocument/2006/relationships/oleObject" Target="../embeddings/oleObject49.bin"/><Relationship Id="rId19" Type="http://schemas.openxmlformats.org/officeDocument/2006/relationships/image" Target="../media/image15.png"/><Relationship Id="rId4" Type="http://schemas.openxmlformats.org/officeDocument/2006/relationships/image" Target="../media/image13.wmf"/><Relationship Id="rId9" Type="http://schemas.openxmlformats.org/officeDocument/2006/relationships/oleObject" Target="../embeddings/oleObject48.bin"/><Relationship Id="rId14" Type="http://schemas.openxmlformats.org/officeDocument/2006/relationships/oleObject" Target="../embeddings/oleObject53.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5.bin"/><Relationship Id="rId18" Type="http://schemas.openxmlformats.org/officeDocument/2006/relationships/oleObject" Target="../embeddings/oleObject70.bin"/><Relationship Id="rId3" Type="http://schemas.openxmlformats.org/officeDocument/2006/relationships/notesSlide" Target="../notesSlides/notesSlide20.xml"/><Relationship Id="rId7" Type="http://schemas.openxmlformats.org/officeDocument/2006/relationships/oleObject" Target="../embeddings/oleObject59.bin"/><Relationship Id="rId12" Type="http://schemas.openxmlformats.org/officeDocument/2006/relationships/oleObject" Target="../embeddings/oleObject64.bin"/><Relationship Id="rId17" Type="http://schemas.openxmlformats.org/officeDocument/2006/relationships/oleObject" Target="../embeddings/oleObject69.bin"/><Relationship Id="rId2" Type="http://schemas.openxmlformats.org/officeDocument/2006/relationships/slideLayout" Target="../slideLayouts/slideLayout4.xml"/><Relationship Id="rId16" Type="http://schemas.openxmlformats.org/officeDocument/2006/relationships/oleObject" Target="../embeddings/oleObject68.bin"/><Relationship Id="rId1" Type="http://schemas.openxmlformats.org/officeDocument/2006/relationships/vmlDrawing" Target="../drawings/vmlDrawing7.vml"/><Relationship Id="rId6" Type="http://schemas.openxmlformats.org/officeDocument/2006/relationships/oleObject" Target="../embeddings/oleObject58.bin"/><Relationship Id="rId11" Type="http://schemas.openxmlformats.org/officeDocument/2006/relationships/oleObject" Target="../embeddings/oleObject63.bin"/><Relationship Id="rId5" Type="http://schemas.openxmlformats.org/officeDocument/2006/relationships/image" Target="../media/image14.png"/><Relationship Id="rId15" Type="http://schemas.openxmlformats.org/officeDocument/2006/relationships/oleObject" Target="../embeddings/oleObject67.bin"/><Relationship Id="rId10" Type="http://schemas.openxmlformats.org/officeDocument/2006/relationships/oleObject" Target="../embeddings/oleObject62.bin"/><Relationship Id="rId19" Type="http://schemas.openxmlformats.org/officeDocument/2006/relationships/image" Target="../media/image15.png"/><Relationship Id="rId4" Type="http://schemas.openxmlformats.org/officeDocument/2006/relationships/image" Target="../media/image13.wmf"/><Relationship Id="rId9" Type="http://schemas.openxmlformats.org/officeDocument/2006/relationships/oleObject" Target="../embeddings/oleObject61.bin"/><Relationship Id="rId14" Type="http://schemas.openxmlformats.org/officeDocument/2006/relationships/oleObject" Target="../embeddings/oleObject66.bin"/></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oleObject" Target="../embeddings/oleObject71.bin"/><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76.bin"/><Relationship Id="rId5" Type="http://schemas.openxmlformats.org/officeDocument/2006/relationships/oleObject" Target="../embeddings/oleObject75.bin"/><Relationship Id="rId4" Type="http://schemas.openxmlformats.org/officeDocument/2006/relationships/oleObject" Target="../embeddings/oleObject74.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31.xml"/><Relationship Id="rId7" Type="http://schemas.openxmlformats.org/officeDocument/2006/relationships/oleObject" Target="../embeddings/oleObject79.bin"/><Relationship Id="rId12"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78.bin"/><Relationship Id="rId11" Type="http://schemas.openxmlformats.org/officeDocument/2006/relationships/oleObject" Target="../embeddings/oleObject83.bin"/><Relationship Id="rId5" Type="http://schemas.openxmlformats.org/officeDocument/2006/relationships/oleObject" Target="../embeddings/oleObject77.bin"/><Relationship Id="rId10" Type="http://schemas.openxmlformats.org/officeDocument/2006/relationships/oleObject" Target="../embeddings/oleObject82.bin"/><Relationship Id="rId4" Type="http://schemas.openxmlformats.org/officeDocument/2006/relationships/image" Target="../media/image49.gif"/><Relationship Id="rId9" Type="http://schemas.openxmlformats.org/officeDocument/2006/relationships/oleObject" Target="../embeddings/oleObject81.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2.jpeg"/><Relationship Id="rId4" Type="http://schemas.openxmlformats.org/officeDocument/2006/relationships/image" Target="../media/image51.gi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33.xml"/><Relationship Id="rId7" Type="http://schemas.openxmlformats.org/officeDocument/2006/relationships/oleObject" Target="../embeddings/oleObject87.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86.bin"/><Relationship Id="rId5" Type="http://schemas.openxmlformats.org/officeDocument/2006/relationships/oleObject" Target="../embeddings/oleObject85.bin"/><Relationship Id="rId10" Type="http://schemas.openxmlformats.org/officeDocument/2006/relationships/oleObject" Target="../embeddings/oleObject90.bin"/><Relationship Id="rId4" Type="http://schemas.openxmlformats.org/officeDocument/2006/relationships/image" Target="../media/image53.png"/><Relationship Id="rId9" Type="http://schemas.openxmlformats.org/officeDocument/2006/relationships/oleObject" Target="../embeddings/oleObject89.bin"/></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14.png"/><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oleObject" Target="../embeddings/oleObject99.bin"/><Relationship Id="rId18" Type="http://schemas.openxmlformats.org/officeDocument/2006/relationships/oleObject" Target="../embeddings/oleObject104.bin"/><Relationship Id="rId3" Type="http://schemas.openxmlformats.org/officeDocument/2006/relationships/notesSlide" Target="../notesSlides/notesSlide39.xml"/><Relationship Id="rId7" Type="http://schemas.openxmlformats.org/officeDocument/2006/relationships/oleObject" Target="../embeddings/oleObject94.bin"/><Relationship Id="rId12" Type="http://schemas.openxmlformats.org/officeDocument/2006/relationships/oleObject" Target="../embeddings/oleObject98.bin"/><Relationship Id="rId17" Type="http://schemas.openxmlformats.org/officeDocument/2006/relationships/oleObject" Target="../embeddings/oleObject103.bin"/><Relationship Id="rId2" Type="http://schemas.openxmlformats.org/officeDocument/2006/relationships/slideLayout" Target="../slideLayouts/slideLayout4.xml"/><Relationship Id="rId16" Type="http://schemas.openxmlformats.org/officeDocument/2006/relationships/oleObject" Target="../embeddings/oleObject102.bin"/><Relationship Id="rId1" Type="http://schemas.openxmlformats.org/officeDocument/2006/relationships/vmlDrawing" Target="../drawings/vmlDrawing14.vml"/><Relationship Id="rId6" Type="http://schemas.openxmlformats.org/officeDocument/2006/relationships/oleObject" Target="../embeddings/oleObject93.bin"/><Relationship Id="rId11" Type="http://schemas.openxmlformats.org/officeDocument/2006/relationships/oleObject" Target="../embeddings/oleObject97.bin"/><Relationship Id="rId5" Type="http://schemas.openxmlformats.org/officeDocument/2006/relationships/image" Target="../media/image14.png"/><Relationship Id="rId15" Type="http://schemas.openxmlformats.org/officeDocument/2006/relationships/oleObject" Target="../embeddings/oleObject101.bin"/><Relationship Id="rId10" Type="http://schemas.openxmlformats.org/officeDocument/2006/relationships/image" Target="../media/image15.png"/><Relationship Id="rId19" Type="http://schemas.openxmlformats.org/officeDocument/2006/relationships/oleObject" Target="../embeddings/oleObject105.bin"/><Relationship Id="rId4" Type="http://schemas.openxmlformats.org/officeDocument/2006/relationships/image" Target="../media/image13.wmf"/><Relationship Id="rId9" Type="http://schemas.openxmlformats.org/officeDocument/2006/relationships/oleObject" Target="../embeddings/oleObject96.bin"/><Relationship Id="rId14" Type="http://schemas.openxmlformats.org/officeDocument/2006/relationships/oleObject" Target="../embeddings/oleObject100.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notesSlide" Target="../notesSlides/notesSlide44.xml"/><Relationship Id="rId7" Type="http://schemas.openxmlformats.org/officeDocument/2006/relationships/oleObject" Target="../embeddings/oleObject109.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oleObject" Target="../embeddings/oleObject10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5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vmlDrawing" Target="../drawings/vmlDrawing17.vml"/><Relationship Id="rId5" Type="http://schemas.openxmlformats.org/officeDocument/2006/relationships/oleObject" Target="../embeddings/oleObject114.bin"/><Relationship Id="rId4" Type="http://schemas.openxmlformats.org/officeDocument/2006/relationships/oleObject" Target="../embeddings/oleObject113.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oleObject" Target="../embeddings/oleObject115.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7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oleObject" Target="../embeddings/oleObject121.bin"/><Relationship Id="rId4" Type="http://schemas.openxmlformats.org/officeDocument/2006/relationships/oleObject" Target="../embeddings/oleObject12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oleObject" Target="../embeddings/oleObject123.bin"/><Relationship Id="rId4" Type="http://schemas.openxmlformats.org/officeDocument/2006/relationships/oleObject" Target="../embeddings/oleObject122.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124.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8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127.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129.bin"/><Relationship Id="rId4" Type="http://schemas.openxmlformats.org/officeDocument/2006/relationships/oleObject" Target="../embeddings/oleObject128.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32.bin"/><Relationship Id="rId5" Type="http://schemas.openxmlformats.org/officeDocument/2006/relationships/oleObject" Target="../embeddings/oleObject131.bin"/><Relationship Id="rId4" Type="http://schemas.openxmlformats.org/officeDocument/2006/relationships/oleObject" Target="../embeddings/oleObject130.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oleObject" Target="../embeddings/oleObject144.bin"/><Relationship Id="rId3" Type="http://schemas.openxmlformats.org/officeDocument/2006/relationships/notesSlide" Target="../notesSlides/notesSlide82.xml"/><Relationship Id="rId7" Type="http://schemas.openxmlformats.org/officeDocument/2006/relationships/oleObject" Target="../embeddings/oleObject138.bin"/><Relationship Id="rId12" Type="http://schemas.openxmlformats.org/officeDocument/2006/relationships/oleObject" Target="../embeddings/oleObject143.bin"/><Relationship Id="rId17" Type="http://schemas.openxmlformats.org/officeDocument/2006/relationships/image" Target="../media/image76.wmf"/><Relationship Id="rId2" Type="http://schemas.openxmlformats.org/officeDocument/2006/relationships/slideLayout" Target="../slideLayouts/slideLayout2.xml"/><Relationship Id="rId16" Type="http://schemas.openxmlformats.org/officeDocument/2006/relationships/oleObject" Target="../embeddings/oleObject147.bin"/><Relationship Id="rId1" Type="http://schemas.openxmlformats.org/officeDocument/2006/relationships/vmlDrawing" Target="../drawings/vmlDrawing29.vml"/><Relationship Id="rId6" Type="http://schemas.openxmlformats.org/officeDocument/2006/relationships/oleObject" Target="../embeddings/oleObject137.bin"/><Relationship Id="rId11" Type="http://schemas.openxmlformats.org/officeDocument/2006/relationships/oleObject" Target="../embeddings/oleObject142.bin"/><Relationship Id="rId5" Type="http://schemas.openxmlformats.org/officeDocument/2006/relationships/oleObject" Target="../embeddings/oleObject136.bin"/><Relationship Id="rId15" Type="http://schemas.openxmlformats.org/officeDocument/2006/relationships/oleObject" Target="../embeddings/oleObject146.bin"/><Relationship Id="rId10" Type="http://schemas.openxmlformats.org/officeDocument/2006/relationships/oleObject" Target="../embeddings/oleObject141.bin"/><Relationship Id="rId4" Type="http://schemas.openxmlformats.org/officeDocument/2006/relationships/oleObject" Target="../embeddings/oleObject135.bin"/><Relationship Id="rId9" Type="http://schemas.openxmlformats.org/officeDocument/2006/relationships/oleObject" Target="../embeddings/oleObject140.bin"/><Relationship Id="rId14" Type="http://schemas.openxmlformats.org/officeDocument/2006/relationships/oleObject" Target="../embeddings/oleObject14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txBox="1">
            <a:spLocks/>
          </p:cNvSpPr>
          <p:nvPr/>
        </p:nvSpPr>
        <p:spPr bwMode="auto">
          <a:xfrm>
            <a:off x="533400" y="1371600"/>
            <a:ext cx="7851775" cy="1828800"/>
          </a:xfrm>
          <a:prstGeom prst="rect">
            <a:avLst/>
          </a:prstGeom>
          <a:noFill/>
          <a:ln w="9525">
            <a:noFill/>
            <a:miter lim="800000"/>
            <a:headEnd/>
            <a:tailEnd/>
          </a:ln>
        </p:spPr>
        <p:txBody>
          <a:bodyPr/>
          <a:lstStyle/>
          <a:p>
            <a:r>
              <a:rPr lang="en-US" altLang="zh-CN" sz="4000" u="sng">
                <a:solidFill>
                  <a:schemeClr val="accent2"/>
                </a:solidFill>
                <a:latin typeface="Comic Sans MS" pitchFamily="66" charset="0"/>
                <a:ea typeface="宋体" charset="-122"/>
              </a:rPr>
              <a:t>Architecture of </a:t>
            </a:r>
            <a:br>
              <a:rPr lang="en-US" altLang="zh-CN" sz="4000" u="sng">
                <a:solidFill>
                  <a:schemeClr val="accent2"/>
                </a:solidFill>
                <a:latin typeface="Comic Sans MS" pitchFamily="66" charset="0"/>
                <a:ea typeface="宋体" charset="-122"/>
              </a:rPr>
            </a:br>
            <a:r>
              <a:rPr lang="en-US" altLang="zh-CN" sz="4000" u="sng">
                <a:solidFill>
                  <a:schemeClr val="accent2"/>
                </a:solidFill>
                <a:latin typeface="Comic Sans MS" pitchFamily="66" charset="0"/>
                <a:ea typeface="宋体" charset="-122"/>
              </a:rPr>
              <a:t>Computer Networks</a:t>
            </a:r>
            <a:endParaRPr lang="zh-CN" altLang="en-US" sz="4000" u="sng">
              <a:solidFill>
                <a:schemeClr val="accent2"/>
              </a:solidFill>
              <a:latin typeface="Comic Sans MS" pitchFamily="66" charset="0"/>
              <a:ea typeface="宋体" charset="-122"/>
            </a:endParaRPr>
          </a:p>
        </p:txBody>
      </p:sp>
      <p:sp>
        <p:nvSpPr>
          <p:cNvPr id="46083" name="副标题 2"/>
          <p:cNvSpPr txBox="1">
            <a:spLocks/>
          </p:cNvSpPr>
          <p:nvPr/>
        </p:nvSpPr>
        <p:spPr bwMode="auto">
          <a:xfrm>
            <a:off x="533400" y="3228975"/>
            <a:ext cx="7854950" cy="3008313"/>
          </a:xfrm>
          <a:prstGeom prst="rect">
            <a:avLst/>
          </a:prstGeom>
          <a:noFill/>
          <a:ln w="9525">
            <a:noFill/>
            <a:miter lim="800000"/>
            <a:headEnd/>
            <a:tailEnd/>
          </a:ln>
        </p:spPr>
        <p:txBody>
          <a:bodyPr/>
          <a:lstStyle/>
          <a:p>
            <a:pPr marL="342900" indent="-342900">
              <a:spcBef>
                <a:spcPct val="20000"/>
              </a:spcBef>
              <a:buClr>
                <a:schemeClr val="accent2"/>
              </a:buClr>
              <a:buSzPct val="85000"/>
            </a:pPr>
            <a:r>
              <a:rPr lang="en-US" altLang="zh-CN" sz="2800" dirty="0" smtClean="0">
                <a:solidFill>
                  <a:srgbClr val="002060"/>
                </a:solidFill>
                <a:latin typeface="Comic Sans MS" pitchFamily="66" charset="0"/>
                <a:ea typeface="宋体" charset="-122"/>
              </a:rPr>
              <a:t>Unit </a:t>
            </a:r>
            <a:r>
              <a:rPr lang="en-US" altLang="zh-CN" sz="2800" dirty="0">
                <a:solidFill>
                  <a:srgbClr val="002060"/>
                </a:solidFill>
                <a:latin typeface="Comic Sans MS" pitchFamily="66" charset="0"/>
                <a:ea typeface="宋体" charset="-122"/>
              </a:rPr>
              <a:t>1 INTRODUCTION</a:t>
            </a:r>
          </a:p>
          <a:p>
            <a:pPr marL="342900" indent="-342900">
              <a:spcBef>
                <a:spcPct val="20000"/>
              </a:spcBef>
              <a:buClr>
                <a:schemeClr val="accent2"/>
              </a:buClr>
              <a:buSzPct val="85000"/>
              <a:buFont typeface="Wingdings" pitchFamily="2" charset="2"/>
              <a:buChar char="q"/>
            </a:pP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smtClean="0">
                <a:latin typeface="Comic Sans MS" pitchFamily="66" charset="0"/>
                <a:ea typeface="宋体" charset="-122"/>
              </a:rPr>
              <a:t>ZHOU Ling</a:t>
            </a: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School of Computer Science and Engineering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College of Software Engineering, </a:t>
            </a:r>
          </a:p>
          <a:p>
            <a:pPr marL="342900" indent="-342900">
              <a:spcBef>
                <a:spcPct val="20000"/>
              </a:spcBef>
              <a:buClr>
                <a:schemeClr val="accent2"/>
              </a:buClr>
              <a:buSzPct val="85000"/>
            </a:pPr>
            <a:r>
              <a:rPr lang="en-US" altLang="zh-CN" sz="2000" dirty="0">
                <a:latin typeface="Comic Sans MS" pitchFamily="66" charset="0"/>
                <a:ea typeface="宋体" charset="-122"/>
              </a:rPr>
              <a:t>Southeast University, Nanjing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solidFill>
                  <a:srgbClr val="00B050"/>
                </a:solidFill>
                <a:latin typeface="Comic Sans MS" pitchFamily="66" charset="0"/>
                <a:ea typeface="宋体" charset="-122"/>
              </a:rPr>
              <a:t>ling.zhou@seu.edu.cn</a:t>
            </a:r>
          </a:p>
          <a:p>
            <a:pPr marL="342900" indent="-342900">
              <a:spcBef>
                <a:spcPct val="20000"/>
              </a:spcBef>
              <a:buClr>
                <a:schemeClr val="accent2"/>
              </a:buClr>
              <a:buSzPct val="85000"/>
              <a:buFont typeface="Wingdings" pitchFamily="2" charset="2"/>
              <a:buChar char="q"/>
            </a:pPr>
            <a:endParaRPr lang="en-US" altLang="zh-CN" sz="2800" dirty="0">
              <a:latin typeface="Comic Sans MS" pitchFamily="66" charset="0"/>
              <a:ea typeface="宋体" charset="-122"/>
            </a:endParaRPr>
          </a:p>
          <a:p>
            <a:pPr marL="342900" indent="-342900">
              <a:spcBef>
                <a:spcPct val="20000"/>
              </a:spcBef>
              <a:buClr>
                <a:schemeClr val="accent2"/>
              </a:buClr>
              <a:buSzPct val="85000"/>
              <a:buFont typeface="Wingdings" pitchFamily="2" charset="2"/>
              <a:buChar char="q"/>
            </a:pPr>
            <a:endParaRPr lang="zh-CN" altLang="en-US" sz="2800" dirty="0">
              <a:latin typeface="Comic Sans MS" pitchFamily="66" charset="0"/>
              <a:ea typeface="宋体" charset="-122"/>
            </a:endParaRPr>
          </a:p>
        </p:txBody>
      </p:sp>
      <p:pic>
        <p:nvPicPr>
          <p:cNvPr id="10" name="Picture 5"/>
          <p:cNvPicPr>
            <a:picLocks noChangeAspect="1" noChangeArrowheads="1"/>
          </p:cNvPicPr>
          <p:nvPr/>
        </p:nvPicPr>
        <p:blipFill>
          <a:blip r:embed="rId3" cstate="print"/>
          <a:srcRect/>
          <a:stretch>
            <a:fillRect/>
          </a:stretch>
        </p:blipFill>
        <p:spPr bwMode="auto">
          <a:xfrm>
            <a:off x="3995936" y="0"/>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067" name="Slide Number Placeholder 6"/>
          <p:cNvSpPr>
            <a:spLocks noGrp="1"/>
          </p:cNvSpPr>
          <p:nvPr>
            <p:ph type="sldNum" sz="quarter" idx="12"/>
          </p:nvPr>
        </p:nvSpPr>
        <p:spPr>
          <a:noFill/>
        </p:spPr>
        <p:txBody>
          <a:bodyPr/>
          <a:lstStyle/>
          <a:p>
            <a:r>
              <a:rPr lang="en-US" altLang="ko-KR" smtClean="0">
                <a:ea typeface="굴림" pitchFamily="34" charset="-127"/>
              </a:rPr>
              <a:t>1-</a:t>
            </a:r>
            <a:fld id="{FA0FC18F-98ED-4581-8D26-9AFDB1B75624}" type="slidenum">
              <a:rPr lang="en-US" altLang="ko-KR" smtClean="0">
                <a:ea typeface="굴림" pitchFamily="34" charset="-127"/>
              </a:rPr>
              <a:pPr/>
              <a:t>10</a:t>
            </a:fld>
            <a:endParaRPr lang="en-US" altLang="ko-KR" smtClean="0">
              <a:ea typeface="굴림" pitchFamily="34" charset="-127"/>
            </a:endParaRPr>
          </a:p>
        </p:txBody>
      </p:sp>
      <p:sp>
        <p:nvSpPr>
          <p:cNvPr id="2068" name="Rectangle 2"/>
          <p:cNvSpPr>
            <a:spLocks noGrp="1" noChangeArrowheads="1"/>
          </p:cNvSpPr>
          <p:nvPr>
            <p:ph type="title"/>
          </p:nvPr>
        </p:nvSpPr>
        <p:spPr>
          <a:xfrm>
            <a:off x="212725" y="95250"/>
            <a:ext cx="8382000" cy="1143000"/>
          </a:xfrm>
        </p:spPr>
        <p:txBody>
          <a:bodyPr/>
          <a:lstStyle/>
          <a:p>
            <a:r>
              <a:rPr lang="en-US" altLang="ko-KR" sz="3200" smtClean="0">
                <a:ea typeface="굴림" pitchFamily="34" charset="-127"/>
              </a:rPr>
              <a:t>What’s the Internet: “nuts and bolts” view</a:t>
            </a:r>
            <a:endParaRPr lang="en-US" altLang="ko-KR" smtClean="0">
              <a:ea typeface="굴림" pitchFamily="34" charset="-127"/>
            </a:endParaRPr>
          </a:p>
        </p:txBody>
      </p:sp>
      <p:sp>
        <p:nvSpPr>
          <p:cNvPr id="4099" name="Rectangle 3"/>
          <p:cNvSpPr>
            <a:spLocks noGrp="1" noChangeArrowheads="1"/>
          </p:cNvSpPr>
          <p:nvPr>
            <p:ph type="body" sz="half" idx="1"/>
          </p:nvPr>
        </p:nvSpPr>
        <p:spPr>
          <a:xfrm>
            <a:off x="1320800" y="1300163"/>
            <a:ext cx="3779838" cy="2036762"/>
          </a:xfrm>
        </p:spPr>
        <p:txBody>
          <a:bodyPr/>
          <a:lstStyle/>
          <a:p>
            <a:r>
              <a:rPr lang="en-US" altLang="ko-KR" sz="2400" smtClean="0">
                <a:ea typeface="굴림" pitchFamily="34" charset="-127"/>
              </a:rPr>
              <a:t>millions of connected computing devices: </a:t>
            </a:r>
            <a:r>
              <a:rPr lang="en-US" altLang="ko-KR" sz="2400" i="1" smtClean="0">
                <a:solidFill>
                  <a:srgbClr val="FF0000"/>
                </a:solidFill>
                <a:ea typeface="굴림" pitchFamily="34" charset="-127"/>
              </a:rPr>
              <a:t>hosts = end systems</a:t>
            </a:r>
            <a:r>
              <a:rPr lang="en-US" altLang="ko-KR" sz="2400" smtClean="0">
                <a:solidFill>
                  <a:srgbClr val="FF0000"/>
                </a:solidFill>
                <a:ea typeface="굴림" pitchFamily="34" charset="-127"/>
              </a:rPr>
              <a:t> </a:t>
            </a:r>
          </a:p>
          <a:p>
            <a:pPr lvl="1"/>
            <a:r>
              <a:rPr lang="en-US" altLang="ko-KR" sz="2000" smtClean="0">
                <a:ea typeface="굴림" pitchFamily="34" charset="-127"/>
              </a:rPr>
              <a:t> </a:t>
            </a:r>
            <a:r>
              <a:rPr lang="en-US" altLang="ko-KR" smtClean="0">
                <a:ea typeface="굴림" pitchFamily="34" charset="-127"/>
              </a:rPr>
              <a:t>running </a:t>
            </a:r>
            <a:r>
              <a:rPr lang="en-US" altLang="ko-KR" i="1" smtClean="0">
                <a:solidFill>
                  <a:srgbClr val="FF0000"/>
                </a:solidFill>
                <a:ea typeface="굴림" pitchFamily="34" charset="-127"/>
              </a:rPr>
              <a:t>network apps</a:t>
            </a:r>
            <a:endParaRPr lang="en-US" altLang="ko-KR" smtClean="0">
              <a:ea typeface="굴림" pitchFamily="34" charset="-127"/>
            </a:endParaRPr>
          </a:p>
        </p:txBody>
      </p:sp>
      <p:grpSp>
        <p:nvGrpSpPr>
          <p:cNvPr id="2070" name="Group 262"/>
          <p:cNvGrpSpPr>
            <a:grpSpLocks/>
          </p:cNvGrpSpPr>
          <p:nvPr/>
        </p:nvGrpSpPr>
        <p:grpSpPr bwMode="auto">
          <a:xfrm>
            <a:off x="4989513" y="1319213"/>
            <a:ext cx="3470275" cy="4489450"/>
            <a:chOff x="3177" y="1065"/>
            <a:chExt cx="2186" cy="2828"/>
          </a:xfrm>
        </p:grpSpPr>
        <p:sp>
          <p:nvSpPr>
            <p:cNvPr id="2158" name="Freeform 263"/>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2159" name="Freeform 264"/>
            <p:cNvSpPr>
              <a:spLocks/>
            </p:cNvSpPr>
            <p:nvPr/>
          </p:nvSpPr>
          <p:spPr bwMode="auto">
            <a:xfrm>
              <a:off x="4273" y="1451"/>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2160" name="Freeform 265"/>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2161" name="Group 266"/>
            <p:cNvGrpSpPr>
              <a:grpSpLocks/>
            </p:cNvGrpSpPr>
            <p:nvPr/>
          </p:nvGrpSpPr>
          <p:grpSpPr bwMode="auto">
            <a:xfrm>
              <a:off x="3232" y="2108"/>
              <a:ext cx="919" cy="588"/>
              <a:chOff x="2889" y="1631"/>
              <a:chExt cx="980" cy="743"/>
            </a:xfrm>
          </p:grpSpPr>
          <p:sp>
            <p:nvSpPr>
              <p:cNvPr id="2463" name="Rectangle 2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2464" name="AutoShape 2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2162" name="Group 269"/>
            <p:cNvGrpSpPr>
              <a:grpSpLocks/>
            </p:cNvGrpSpPr>
            <p:nvPr/>
          </p:nvGrpSpPr>
          <p:grpSpPr bwMode="auto">
            <a:xfrm>
              <a:off x="3674" y="1388"/>
              <a:ext cx="212" cy="335"/>
              <a:chOff x="3796" y="1043"/>
              <a:chExt cx="865" cy="1237"/>
            </a:xfrm>
          </p:grpSpPr>
          <p:sp>
            <p:nvSpPr>
              <p:cNvPr id="2433" name="Line 27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2434" name="Line 27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2435" name="Line 27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2436" name="Line 27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2437" name="Line 27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2438" name="Line 27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2439" name="Line 27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2440" name="Line 27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2441" name="Line 27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2442" name="Line 27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2443" name="Line 28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2444" name="Line 28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2445" name="Line 28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2446" name="Line 28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2447" name="Line 28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2448" name="Group 285"/>
              <p:cNvGrpSpPr>
                <a:grpSpLocks/>
              </p:cNvGrpSpPr>
              <p:nvPr/>
            </p:nvGrpSpPr>
            <p:grpSpPr bwMode="auto">
              <a:xfrm>
                <a:off x="4269" y="1415"/>
                <a:ext cx="392" cy="137"/>
                <a:chOff x="4227" y="1360"/>
                <a:chExt cx="863" cy="270"/>
              </a:xfrm>
            </p:grpSpPr>
            <p:sp>
              <p:nvSpPr>
                <p:cNvPr id="2459" name="Line 2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60"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61" name="Line 2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62"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449" name="Group 290"/>
              <p:cNvGrpSpPr>
                <a:grpSpLocks/>
              </p:cNvGrpSpPr>
              <p:nvPr/>
            </p:nvGrpSpPr>
            <p:grpSpPr bwMode="auto">
              <a:xfrm rot="5700496">
                <a:off x="4053" y="1170"/>
                <a:ext cx="392" cy="137"/>
                <a:chOff x="4227" y="1360"/>
                <a:chExt cx="863" cy="270"/>
              </a:xfrm>
            </p:grpSpPr>
            <p:sp>
              <p:nvSpPr>
                <p:cNvPr id="2455" name="Line 29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56"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57" name="Line 29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58"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450" name="Group 295"/>
              <p:cNvGrpSpPr>
                <a:grpSpLocks/>
              </p:cNvGrpSpPr>
              <p:nvPr/>
            </p:nvGrpSpPr>
            <p:grpSpPr bwMode="auto">
              <a:xfrm rot="10800000">
                <a:off x="3796" y="1402"/>
                <a:ext cx="392" cy="137"/>
                <a:chOff x="4227" y="1360"/>
                <a:chExt cx="863" cy="270"/>
              </a:xfrm>
            </p:grpSpPr>
            <p:sp>
              <p:nvSpPr>
                <p:cNvPr id="2451" name="Line 2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452"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453" name="Line 2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454"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2163" name="Group 300"/>
            <p:cNvGrpSpPr>
              <a:grpSpLocks/>
            </p:cNvGrpSpPr>
            <p:nvPr/>
          </p:nvGrpSpPr>
          <p:grpSpPr bwMode="auto">
            <a:xfrm>
              <a:off x="3223" y="1598"/>
              <a:ext cx="436" cy="114"/>
              <a:chOff x="3072" y="739"/>
              <a:chExt cx="652" cy="146"/>
            </a:xfrm>
          </p:grpSpPr>
          <p:pic>
            <p:nvPicPr>
              <p:cNvPr id="2430" name="Picture 30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2431" name="Line 30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2432" name="Line 30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2164" name="Picture 304" descr="imgyjavg[1]"/>
            <p:cNvPicPr>
              <a:picLocks noChangeAspect="1" noChangeArrowheads="1"/>
            </p:cNvPicPr>
            <p:nvPr/>
          </p:nvPicPr>
          <p:blipFill>
            <a:blip r:embed="rId5" cstate="print"/>
            <a:srcRect/>
            <a:stretch>
              <a:fillRect/>
            </a:stretch>
          </p:blipFill>
          <p:spPr bwMode="auto">
            <a:xfrm>
              <a:off x="3399" y="1417"/>
              <a:ext cx="232" cy="168"/>
            </a:xfrm>
            <a:prstGeom prst="rect">
              <a:avLst/>
            </a:prstGeom>
            <a:noFill/>
            <a:ln w="9525">
              <a:noFill/>
              <a:miter lim="800000"/>
              <a:headEnd/>
              <a:tailEnd/>
            </a:ln>
          </p:spPr>
        </p:pic>
        <p:grpSp>
          <p:nvGrpSpPr>
            <p:cNvPr id="2165" name="Group 305"/>
            <p:cNvGrpSpPr>
              <a:grpSpLocks/>
            </p:cNvGrpSpPr>
            <p:nvPr/>
          </p:nvGrpSpPr>
          <p:grpSpPr bwMode="auto">
            <a:xfrm>
              <a:off x="3880" y="1303"/>
              <a:ext cx="256" cy="269"/>
              <a:chOff x="2870" y="1518"/>
              <a:chExt cx="292" cy="320"/>
            </a:xfrm>
          </p:grpSpPr>
          <p:graphicFrame>
            <p:nvGraphicFramePr>
              <p:cNvPr id="2064" name="Object 306"/>
              <p:cNvGraphicFramePr>
                <a:graphicFrameLocks noChangeAspect="1"/>
              </p:cNvGraphicFramePr>
              <p:nvPr/>
            </p:nvGraphicFramePr>
            <p:xfrm>
              <a:off x="2870" y="1518"/>
              <a:ext cx="272" cy="282"/>
            </p:xfrm>
            <a:graphic>
              <a:graphicData uri="http://schemas.openxmlformats.org/presentationml/2006/ole">
                <p:oleObj spid="_x0000_s2064" name="Clip" r:id="rId6" imgW="819000" imgH="847800" progId="">
                  <p:embed/>
                </p:oleObj>
              </a:graphicData>
            </a:graphic>
          </p:graphicFrame>
          <p:graphicFrame>
            <p:nvGraphicFramePr>
              <p:cNvPr id="2065" name="Object 307"/>
              <p:cNvGraphicFramePr>
                <a:graphicFrameLocks noChangeAspect="1"/>
              </p:cNvGraphicFramePr>
              <p:nvPr/>
            </p:nvGraphicFramePr>
            <p:xfrm>
              <a:off x="2913" y="1602"/>
              <a:ext cx="249" cy="236"/>
            </p:xfrm>
            <a:graphic>
              <a:graphicData uri="http://schemas.openxmlformats.org/presentationml/2006/ole">
                <p:oleObj spid="_x0000_s2065" name="Clip" r:id="rId7" imgW="1266840" imgH="1200240" progId="">
                  <p:embed/>
                </p:oleObj>
              </a:graphicData>
            </a:graphic>
          </p:graphicFrame>
        </p:grpSp>
        <p:grpSp>
          <p:nvGrpSpPr>
            <p:cNvPr id="2166" name="Group 308"/>
            <p:cNvGrpSpPr>
              <a:grpSpLocks/>
            </p:cNvGrpSpPr>
            <p:nvPr/>
          </p:nvGrpSpPr>
          <p:grpSpPr bwMode="auto">
            <a:xfrm>
              <a:off x="4338" y="2487"/>
              <a:ext cx="228" cy="108"/>
              <a:chOff x="3600" y="219"/>
              <a:chExt cx="360" cy="175"/>
            </a:xfrm>
          </p:grpSpPr>
          <p:sp>
            <p:nvSpPr>
              <p:cNvPr id="2417"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418" name="Line 31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419" name="Line 31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420" name="Rectangle 31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21"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422" name="Group 314"/>
              <p:cNvGrpSpPr>
                <a:grpSpLocks/>
              </p:cNvGrpSpPr>
              <p:nvPr/>
            </p:nvGrpSpPr>
            <p:grpSpPr bwMode="auto">
              <a:xfrm>
                <a:off x="3686" y="244"/>
                <a:ext cx="177" cy="66"/>
                <a:chOff x="2848" y="848"/>
                <a:chExt cx="140" cy="98"/>
              </a:xfrm>
            </p:grpSpPr>
            <p:sp>
              <p:nvSpPr>
                <p:cNvPr id="2427" name="Line 3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28" name="Line 3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29" name="Line 3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23" name="Group 318"/>
              <p:cNvGrpSpPr>
                <a:grpSpLocks/>
              </p:cNvGrpSpPr>
              <p:nvPr/>
            </p:nvGrpSpPr>
            <p:grpSpPr bwMode="auto">
              <a:xfrm flipV="1">
                <a:off x="3686" y="243"/>
                <a:ext cx="177" cy="66"/>
                <a:chOff x="2848" y="848"/>
                <a:chExt cx="140" cy="98"/>
              </a:xfrm>
            </p:grpSpPr>
            <p:sp>
              <p:nvSpPr>
                <p:cNvPr id="2424" name="Line 3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25" name="Line 3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26" name="Line 3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7" name="Group 322"/>
            <p:cNvGrpSpPr>
              <a:grpSpLocks/>
            </p:cNvGrpSpPr>
            <p:nvPr/>
          </p:nvGrpSpPr>
          <p:grpSpPr bwMode="auto">
            <a:xfrm>
              <a:off x="4562" y="2663"/>
              <a:ext cx="228" cy="108"/>
              <a:chOff x="3600" y="219"/>
              <a:chExt cx="360" cy="175"/>
            </a:xfrm>
          </p:grpSpPr>
          <p:sp>
            <p:nvSpPr>
              <p:cNvPr id="2404"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405" name="Line 32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406" name="Line 32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407" name="Rectangle 32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08"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409" name="Group 328"/>
              <p:cNvGrpSpPr>
                <a:grpSpLocks/>
              </p:cNvGrpSpPr>
              <p:nvPr/>
            </p:nvGrpSpPr>
            <p:grpSpPr bwMode="auto">
              <a:xfrm>
                <a:off x="3686" y="244"/>
                <a:ext cx="177" cy="66"/>
                <a:chOff x="2848" y="848"/>
                <a:chExt cx="140" cy="98"/>
              </a:xfrm>
            </p:grpSpPr>
            <p:sp>
              <p:nvSpPr>
                <p:cNvPr id="2414" name="Line 3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15" name="Line 3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16" name="Line 3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10" name="Group 332"/>
              <p:cNvGrpSpPr>
                <a:grpSpLocks/>
              </p:cNvGrpSpPr>
              <p:nvPr/>
            </p:nvGrpSpPr>
            <p:grpSpPr bwMode="auto">
              <a:xfrm flipV="1">
                <a:off x="3686" y="243"/>
                <a:ext cx="177" cy="66"/>
                <a:chOff x="2848" y="848"/>
                <a:chExt cx="140" cy="98"/>
              </a:xfrm>
            </p:grpSpPr>
            <p:sp>
              <p:nvSpPr>
                <p:cNvPr id="2411" name="Line 3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12" name="Line 3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13" name="Line 3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8" name="Group 336"/>
            <p:cNvGrpSpPr>
              <a:grpSpLocks/>
            </p:cNvGrpSpPr>
            <p:nvPr/>
          </p:nvGrpSpPr>
          <p:grpSpPr bwMode="auto">
            <a:xfrm>
              <a:off x="4738" y="2495"/>
              <a:ext cx="228" cy="108"/>
              <a:chOff x="3600" y="219"/>
              <a:chExt cx="360" cy="175"/>
            </a:xfrm>
          </p:grpSpPr>
          <p:sp>
            <p:nvSpPr>
              <p:cNvPr id="2391"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92" name="Line 33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93" name="Line 33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94" name="Rectangle 34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95"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96" name="Group 342"/>
              <p:cNvGrpSpPr>
                <a:grpSpLocks/>
              </p:cNvGrpSpPr>
              <p:nvPr/>
            </p:nvGrpSpPr>
            <p:grpSpPr bwMode="auto">
              <a:xfrm>
                <a:off x="3686" y="244"/>
                <a:ext cx="177" cy="66"/>
                <a:chOff x="2848" y="848"/>
                <a:chExt cx="140" cy="98"/>
              </a:xfrm>
            </p:grpSpPr>
            <p:sp>
              <p:nvSpPr>
                <p:cNvPr id="2401" name="Line 3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02" name="Line 3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03" name="Line 3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97" name="Group 346"/>
              <p:cNvGrpSpPr>
                <a:grpSpLocks/>
              </p:cNvGrpSpPr>
              <p:nvPr/>
            </p:nvGrpSpPr>
            <p:grpSpPr bwMode="auto">
              <a:xfrm flipV="1">
                <a:off x="3686" y="243"/>
                <a:ext cx="177" cy="66"/>
                <a:chOff x="2848" y="848"/>
                <a:chExt cx="140" cy="98"/>
              </a:xfrm>
            </p:grpSpPr>
            <p:sp>
              <p:nvSpPr>
                <p:cNvPr id="2398" name="Line 3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99" name="Line 3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00" name="Line 3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69" name="Group 350"/>
            <p:cNvGrpSpPr>
              <a:grpSpLocks/>
            </p:cNvGrpSpPr>
            <p:nvPr/>
          </p:nvGrpSpPr>
          <p:grpSpPr bwMode="auto">
            <a:xfrm>
              <a:off x="4401" y="1766"/>
              <a:ext cx="221" cy="101"/>
              <a:chOff x="3600" y="219"/>
              <a:chExt cx="360" cy="175"/>
            </a:xfrm>
          </p:grpSpPr>
          <p:sp>
            <p:nvSpPr>
              <p:cNvPr id="2378"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79" name="Line 35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80" name="Line 35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81" name="Rectangle 35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82"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83" name="Group 356"/>
              <p:cNvGrpSpPr>
                <a:grpSpLocks/>
              </p:cNvGrpSpPr>
              <p:nvPr/>
            </p:nvGrpSpPr>
            <p:grpSpPr bwMode="auto">
              <a:xfrm>
                <a:off x="3686" y="244"/>
                <a:ext cx="177" cy="66"/>
                <a:chOff x="2848" y="848"/>
                <a:chExt cx="140" cy="98"/>
              </a:xfrm>
            </p:grpSpPr>
            <p:sp>
              <p:nvSpPr>
                <p:cNvPr id="2388" name="Line 3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89" name="Line 3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90" name="Line 3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84" name="Group 360"/>
              <p:cNvGrpSpPr>
                <a:grpSpLocks/>
              </p:cNvGrpSpPr>
              <p:nvPr/>
            </p:nvGrpSpPr>
            <p:grpSpPr bwMode="auto">
              <a:xfrm flipV="1">
                <a:off x="3686" y="243"/>
                <a:ext cx="177" cy="66"/>
                <a:chOff x="2848" y="848"/>
                <a:chExt cx="140" cy="98"/>
              </a:xfrm>
            </p:grpSpPr>
            <p:sp>
              <p:nvSpPr>
                <p:cNvPr id="2385" name="Line 3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86" name="Line 3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87" name="Line 3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0" name="Group 364"/>
            <p:cNvGrpSpPr>
              <a:grpSpLocks/>
            </p:cNvGrpSpPr>
            <p:nvPr/>
          </p:nvGrpSpPr>
          <p:grpSpPr bwMode="auto">
            <a:xfrm>
              <a:off x="4400" y="1927"/>
              <a:ext cx="228" cy="108"/>
              <a:chOff x="3600" y="219"/>
              <a:chExt cx="360" cy="175"/>
            </a:xfrm>
          </p:grpSpPr>
          <p:sp>
            <p:nvSpPr>
              <p:cNvPr id="2365"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66" name="Line 36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67" name="Line 36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68" name="Rectangle 36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69"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70" name="Group 370"/>
              <p:cNvGrpSpPr>
                <a:grpSpLocks/>
              </p:cNvGrpSpPr>
              <p:nvPr/>
            </p:nvGrpSpPr>
            <p:grpSpPr bwMode="auto">
              <a:xfrm>
                <a:off x="3686" y="244"/>
                <a:ext cx="177" cy="66"/>
                <a:chOff x="2848" y="848"/>
                <a:chExt cx="140" cy="98"/>
              </a:xfrm>
            </p:grpSpPr>
            <p:sp>
              <p:nvSpPr>
                <p:cNvPr id="2375" name="Line 37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76" name="Line 37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77" name="Line 37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71" name="Group 374"/>
              <p:cNvGrpSpPr>
                <a:grpSpLocks/>
              </p:cNvGrpSpPr>
              <p:nvPr/>
            </p:nvGrpSpPr>
            <p:grpSpPr bwMode="auto">
              <a:xfrm flipV="1">
                <a:off x="3686" y="243"/>
                <a:ext cx="177" cy="66"/>
                <a:chOff x="2848" y="848"/>
                <a:chExt cx="140" cy="98"/>
              </a:xfrm>
            </p:grpSpPr>
            <p:sp>
              <p:nvSpPr>
                <p:cNvPr id="2372" name="Line 3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73" name="Line 3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74" name="Line 3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1" name="Group 378"/>
            <p:cNvGrpSpPr>
              <a:grpSpLocks/>
            </p:cNvGrpSpPr>
            <p:nvPr/>
          </p:nvGrpSpPr>
          <p:grpSpPr bwMode="auto">
            <a:xfrm>
              <a:off x="4700" y="1706"/>
              <a:ext cx="210" cy="97"/>
              <a:chOff x="3600" y="219"/>
              <a:chExt cx="360" cy="175"/>
            </a:xfrm>
          </p:grpSpPr>
          <p:sp>
            <p:nvSpPr>
              <p:cNvPr id="2352"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53" name="Line 38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54" name="Line 38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55" name="Rectangle 38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56"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57" name="Group 384"/>
              <p:cNvGrpSpPr>
                <a:grpSpLocks/>
              </p:cNvGrpSpPr>
              <p:nvPr/>
            </p:nvGrpSpPr>
            <p:grpSpPr bwMode="auto">
              <a:xfrm>
                <a:off x="3686" y="244"/>
                <a:ext cx="177" cy="66"/>
                <a:chOff x="2848" y="848"/>
                <a:chExt cx="140" cy="98"/>
              </a:xfrm>
            </p:grpSpPr>
            <p:sp>
              <p:nvSpPr>
                <p:cNvPr id="2362" name="Line 3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63" name="Line 3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64" name="Line 3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58" name="Group 388"/>
              <p:cNvGrpSpPr>
                <a:grpSpLocks/>
              </p:cNvGrpSpPr>
              <p:nvPr/>
            </p:nvGrpSpPr>
            <p:grpSpPr bwMode="auto">
              <a:xfrm flipV="1">
                <a:off x="3686" y="243"/>
                <a:ext cx="177" cy="66"/>
                <a:chOff x="2848" y="848"/>
                <a:chExt cx="140" cy="98"/>
              </a:xfrm>
            </p:grpSpPr>
            <p:sp>
              <p:nvSpPr>
                <p:cNvPr id="2359" name="Line 3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60" name="Line 3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61" name="Line 3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2" name="Group 392"/>
            <p:cNvGrpSpPr>
              <a:grpSpLocks/>
            </p:cNvGrpSpPr>
            <p:nvPr/>
          </p:nvGrpSpPr>
          <p:grpSpPr bwMode="auto">
            <a:xfrm>
              <a:off x="4754" y="1927"/>
              <a:ext cx="228" cy="108"/>
              <a:chOff x="3600" y="219"/>
              <a:chExt cx="360" cy="175"/>
            </a:xfrm>
          </p:grpSpPr>
          <p:sp>
            <p:nvSpPr>
              <p:cNvPr id="2339"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40" name="Line 39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41" name="Line 39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42" name="Rectangle 39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43"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44" name="Group 398"/>
              <p:cNvGrpSpPr>
                <a:grpSpLocks/>
              </p:cNvGrpSpPr>
              <p:nvPr/>
            </p:nvGrpSpPr>
            <p:grpSpPr bwMode="auto">
              <a:xfrm>
                <a:off x="3686" y="244"/>
                <a:ext cx="177" cy="66"/>
                <a:chOff x="2848" y="848"/>
                <a:chExt cx="140" cy="98"/>
              </a:xfrm>
            </p:grpSpPr>
            <p:sp>
              <p:nvSpPr>
                <p:cNvPr id="2349" name="Line 3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50" name="Line 4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51" name="Line 4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45" name="Group 402"/>
              <p:cNvGrpSpPr>
                <a:grpSpLocks/>
              </p:cNvGrpSpPr>
              <p:nvPr/>
            </p:nvGrpSpPr>
            <p:grpSpPr bwMode="auto">
              <a:xfrm flipV="1">
                <a:off x="3686" y="243"/>
                <a:ext cx="177" cy="66"/>
                <a:chOff x="2848" y="848"/>
                <a:chExt cx="140" cy="98"/>
              </a:xfrm>
            </p:grpSpPr>
            <p:sp>
              <p:nvSpPr>
                <p:cNvPr id="2346" name="Line 4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47" name="Line 4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48" name="Line 4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3" name="Group 406"/>
            <p:cNvGrpSpPr>
              <a:grpSpLocks/>
            </p:cNvGrpSpPr>
            <p:nvPr/>
          </p:nvGrpSpPr>
          <p:grpSpPr bwMode="auto">
            <a:xfrm>
              <a:off x="3866" y="1763"/>
              <a:ext cx="220" cy="100"/>
              <a:chOff x="3600" y="219"/>
              <a:chExt cx="360" cy="175"/>
            </a:xfrm>
          </p:grpSpPr>
          <p:sp>
            <p:nvSpPr>
              <p:cNvPr id="2326"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27" name="Line 4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28" name="Line 4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29" name="Rectangle 4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30"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31" name="Group 412"/>
              <p:cNvGrpSpPr>
                <a:grpSpLocks/>
              </p:cNvGrpSpPr>
              <p:nvPr/>
            </p:nvGrpSpPr>
            <p:grpSpPr bwMode="auto">
              <a:xfrm>
                <a:off x="3686" y="244"/>
                <a:ext cx="177" cy="66"/>
                <a:chOff x="2848" y="848"/>
                <a:chExt cx="140" cy="98"/>
              </a:xfrm>
            </p:grpSpPr>
            <p:sp>
              <p:nvSpPr>
                <p:cNvPr id="2336" name="Line 4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37" name="Line 4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38" name="Line 4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32" name="Group 416"/>
              <p:cNvGrpSpPr>
                <a:grpSpLocks/>
              </p:cNvGrpSpPr>
              <p:nvPr/>
            </p:nvGrpSpPr>
            <p:grpSpPr bwMode="auto">
              <a:xfrm flipV="1">
                <a:off x="3686" y="243"/>
                <a:ext cx="177" cy="66"/>
                <a:chOff x="2848" y="848"/>
                <a:chExt cx="140" cy="98"/>
              </a:xfrm>
            </p:grpSpPr>
            <p:sp>
              <p:nvSpPr>
                <p:cNvPr id="2333" name="Line 4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34" name="Line 4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35" name="Line 4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74" name="Group 420"/>
            <p:cNvGrpSpPr>
              <a:grpSpLocks/>
            </p:cNvGrpSpPr>
            <p:nvPr/>
          </p:nvGrpSpPr>
          <p:grpSpPr bwMode="auto">
            <a:xfrm>
              <a:off x="3673" y="2487"/>
              <a:ext cx="220" cy="100"/>
              <a:chOff x="3600" y="219"/>
              <a:chExt cx="360" cy="175"/>
            </a:xfrm>
          </p:grpSpPr>
          <p:sp>
            <p:nvSpPr>
              <p:cNvPr id="2313"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314" name="Line 4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315" name="Line 4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316" name="Rectangle 4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317"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18" name="Group 426"/>
              <p:cNvGrpSpPr>
                <a:grpSpLocks/>
              </p:cNvGrpSpPr>
              <p:nvPr/>
            </p:nvGrpSpPr>
            <p:grpSpPr bwMode="auto">
              <a:xfrm>
                <a:off x="3686" y="244"/>
                <a:ext cx="177" cy="66"/>
                <a:chOff x="2848" y="848"/>
                <a:chExt cx="140" cy="98"/>
              </a:xfrm>
            </p:grpSpPr>
            <p:sp>
              <p:nvSpPr>
                <p:cNvPr id="2323" name="Line 4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24" name="Line 4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25" name="Line 4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319" name="Group 430"/>
              <p:cNvGrpSpPr>
                <a:grpSpLocks/>
              </p:cNvGrpSpPr>
              <p:nvPr/>
            </p:nvGrpSpPr>
            <p:grpSpPr bwMode="auto">
              <a:xfrm flipV="1">
                <a:off x="3686" y="243"/>
                <a:ext cx="177" cy="66"/>
                <a:chOff x="2848" y="848"/>
                <a:chExt cx="140" cy="98"/>
              </a:xfrm>
            </p:grpSpPr>
            <p:sp>
              <p:nvSpPr>
                <p:cNvPr id="2320" name="Line 4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321" name="Line 4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322" name="Line 4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75" name="Line 434"/>
            <p:cNvSpPr>
              <a:spLocks noChangeShapeType="1"/>
            </p:cNvSpPr>
            <p:nvPr/>
          </p:nvSpPr>
          <p:spPr bwMode="auto">
            <a:xfrm flipV="1">
              <a:off x="4430" y="2757"/>
              <a:ext cx="143" cy="275"/>
            </a:xfrm>
            <a:prstGeom prst="line">
              <a:avLst/>
            </a:prstGeom>
            <a:noFill/>
            <a:ln w="9525">
              <a:solidFill>
                <a:schemeClr val="tx1"/>
              </a:solidFill>
              <a:round/>
              <a:headEnd/>
              <a:tailEnd/>
            </a:ln>
          </p:spPr>
          <p:txBody>
            <a:bodyPr/>
            <a:lstStyle/>
            <a:p>
              <a:endParaRPr lang="zh-CN" altLang="en-US"/>
            </a:p>
          </p:txBody>
        </p:sp>
        <p:sp>
          <p:nvSpPr>
            <p:cNvPr id="2176" name="Line 435"/>
            <p:cNvSpPr>
              <a:spLocks noChangeShapeType="1"/>
            </p:cNvSpPr>
            <p:nvPr/>
          </p:nvSpPr>
          <p:spPr bwMode="auto">
            <a:xfrm>
              <a:off x="4508" y="2592"/>
              <a:ext cx="103" cy="76"/>
            </a:xfrm>
            <a:prstGeom prst="line">
              <a:avLst/>
            </a:prstGeom>
            <a:noFill/>
            <a:ln w="9525">
              <a:solidFill>
                <a:schemeClr val="tx1"/>
              </a:solidFill>
              <a:round/>
              <a:headEnd/>
              <a:tailEnd/>
            </a:ln>
          </p:spPr>
          <p:txBody>
            <a:bodyPr/>
            <a:lstStyle/>
            <a:p>
              <a:endParaRPr lang="zh-CN" altLang="en-US"/>
            </a:p>
          </p:txBody>
        </p:sp>
        <p:sp>
          <p:nvSpPr>
            <p:cNvPr id="2177" name="Line 436"/>
            <p:cNvSpPr>
              <a:spLocks noChangeShapeType="1"/>
            </p:cNvSpPr>
            <p:nvPr/>
          </p:nvSpPr>
          <p:spPr bwMode="auto">
            <a:xfrm>
              <a:off x="4569" y="2542"/>
              <a:ext cx="176" cy="0"/>
            </a:xfrm>
            <a:prstGeom prst="line">
              <a:avLst/>
            </a:prstGeom>
            <a:noFill/>
            <a:ln w="9525">
              <a:solidFill>
                <a:schemeClr val="tx1"/>
              </a:solidFill>
              <a:round/>
              <a:headEnd/>
              <a:tailEnd/>
            </a:ln>
          </p:spPr>
          <p:txBody>
            <a:bodyPr/>
            <a:lstStyle/>
            <a:p>
              <a:endParaRPr lang="zh-CN" altLang="en-US"/>
            </a:p>
          </p:txBody>
        </p:sp>
        <p:sp>
          <p:nvSpPr>
            <p:cNvPr id="2178" name="Line 437"/>
            <p:cNvSpPr>
              <a:spLocks noChangeShapeType="1"/>
            </p:cNvSpPr>
            <p:nvPr/>
          </p:nvSpPr>
          <p:spPr bwMode="auto">
            <a:xfrm flipV="1">
              <a:off x="4718" y="2596"/>
              <a:ext cx="85" cy="66"/>
            </a:xfrm>
            <a:prstGeom prst="line">
              <a:avLst/>
            </a:prstGeom>
            <a:noFill/>
            <a:ln w="9525">
              <a:solidFill>
                <a:schemeClr val="tx1"/>
              </a:solidFill>
              <a:round/>
              <a:headEnd/>
              <a:tailEnd/>
            </a:ln>
          </p:spPr>
          <p:txBody>
            <a:bodyPr/>
            <a:lstStyle/>
            <a:p>
              <a:endParaRPr lang="zh-CN" altLang="en-US"/>
            </a:p>
          </p:txBody>
        </p:sp>
        <p:sp>
          <p:nvSpPr>
            <p:cNvPr id="2179" name="Line 438"/>
            <p:cNvSpPr>
              <a:spLocks noChangeShapeType="1"/>
            </p:cNvSpPr>
            <p:nvPr/>
          </p:nvSpPr>
          <p:spPr bwMode="auto">
            <a:xfrm>
              <a:off x="3898" y="2546"/>
              <a:ext cx="428" cy="0"/>
            </a:xfrm>
            <a:prstGeom prst="line">
              <a:avLst/>
            </a:prstGeom>
            <a:noFill/>
            <a:ln w="9525">
              <a:solidFill>
                <a:schemeClr val="tx1"/>
              </a:solidFill>
              <a:round/>
              <a:headEnd/>
              <a:tailEnd/>
            </a:ln>
          </p:spPr>
          <p:txBody>
            <a:bodyPr/>
            <a:lstStyle/>
            <a:p>
              <a:endParaRPr lang="zh-CN" altLang="en-US"/>
            </a:p>
          </p:txBody>
        </p:sp>
        <p:grpSp>
          <p:nvGrpSpPr>
            <p:cNvPr id="2180" name="Group 439"/>
            <p:cNvGrpSpPr>
              <a:grpSpLocks/>
            </p:cNvGrpSpPr>
            <p:nvPr/>
          </p:nvGrpSpPr>
          <p:grpSpPr bwMode="auto">
            <a:xfrm>
              <a:off x="3424" y="2213"/>
              <a:ext cx="209" cy="224"/>
              <a:chOff x="2870" y="1518"/>
              <a:chExt cx="292" cy="320"/>
            </a:xfrm>
          </p:grpSpPr>
          <p:graphicFrame>
            <p:nvGraphicFramePr>
              <p:cNvPr id="2062" name="Object 440"/>
              <p:cNvGraphicFramePr>
                <a:graphicFrameLocks noChangeAspect="1"/>
              </p:cNvGraphicFramePr>
              <p:nvPr/>
            </p:nvGraphicFramePr>
            <p:xfrm>
              <a:off x="2870" y="1518"/>
              <a:ext cx="272" cy="282"/>
            </p:xfrm>
            <a:graphic>
              <a:graphicData uri="http://schemas.openxmlformats.org/presentationml/2006/ole">
                <p:oleObj spid="_x0000_s2062" name="Clip" r:id="rId8" imgW="819000" imgH="847800" progId="">
                  <p:embed/>
                </p:oleObj>
              </a:graphicData>
            </a:graphic>
          </p:graphicFrame>
          <p:graphicFrame>
            <p:nvGraphicFramePr>
              <p:cNvPr id="2063" name="Object 441"/>
              <p:cNvGraphicFramePr>
                <a:graphicFrameLocks noChangeAspect="1"/>
              </p:cNvGraphicFramePr>
              <p:nvPr/>
            </p:nvGraphicFramePr>
            <p:xfrm>
              <a:off x="2913" y="1602"/>
              <a:ext cx="249" cy="236"/>
            </p:xfrm>
            <a:graphic>
              <a:graphicData uri="http://schemas.openxmlformats.org/presentationml/2006/ole">
                <p:oleObj spid="_x0000_s2063" name="Clip" r:id="rId9" imgW="1266840" imgH="1200240" progId="">
                  <p:embed/>
                </p:oleObj>
              </a:graphicData>
            </a:graphic>
          </p:graphicFrame>
        </p:grpSp>
        <p:grpSp>
          <p:nvGrpSpPr>
            <p:cNvPr id="2181" name="Group 442"/>
            <p:cNvGrpSpPr>
              <a:grpSpLocks/>
            </p:cNvGrpSpPr>
            <p:nvPr/>
          </p:nvGrpSpPr>
          <p:grpSpPr bwMode="auto">
            <a:xfrm>
              <a:off x="3452" y="2445"/>
              <a:ext cx="139" cy="194"/>
              <a:chOff x="2556" y="2689"/>
              <a:chExt cx="183" cy="255"/>
            </a:xfrm>
          </p:grpSpPr>
          <p:pic>
            <p:nvPicPr>
              <p:cNvPr id="2296" name="Picture 44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297"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298"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299"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300"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301"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302"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303"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304"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305"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306"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307"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308"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309"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310"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311"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312"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2053" name="Object 460"/>
            <p:cNvGraphicFramePr>
              <a:graphicFrameLocks noChangeAspect="1"/>
            </p:cNvGraphicFramePr>
            <p:nvPr/>
          </p:nvGraphicFramePr>
          <p:xfrm>
            <a:off x="3694" y="2240"/>
            <a:ext cx="207" cy="173"/>
          </p:xfrm>
          <a:graphic>
            <a:graphicData uri="http://schemas.openxmlformats.org/presentationml/2006/ole">
              <p:oleObj spid="_x0000_s2053" name="Clip" r:id="rId11" imgW="1305000" imgH="1085760" progId="">
                <p:embed/>
              </p:oleObj>
            </a:graphicData>
          </a:graphic>
        </p:graphicFrame>
        <p:sp>
          <p:nvSpPr>
            <p:cNvPr id="2182" name="Line 461"/>
            <p:cNvSpPr>
              <a:spLocks noChangeShapeType="1"/>
            </p:cNvSpPr>
            <p:nvPr/>
          </p:nvSpPr>
          <p:spPr bwMode="auto">
            <a:xfrm>
              <a:off x="4084" y="1820"/>
              <a:ext cx="321" cy="2"/>
            </a:xfrm>
            <a:prstGeom prst="line">
              <a:avLst/>
            </a:prstGeom>
            <a:noFill/>
            <a:ln w="9525">
              <a:solidFill>
                <a:schemeClr val="tx1"/>
              </a:solidFill>
              <a:round/>
              <a:headEnd/>
              <a:tailEnd/>
            </a:ln>
          </p:spPr>
          <p:txBody>
            <a:bodyPr/>
            <a:lstStyle/>
            <a:p>
              <a:endParaRPr lang="zh-CN" altLang="en-US"/>
            </a:p>
          </p:txBody>
        </p:sp>
        <p:sp>
          <p:nvSpPr>
            <p:cNvPr id="2183" name="Line 462"/>
            <p:cNvSpPr>
              <a:spLocks noChangeShapeType="1"/>
            </p:cNvSpPr>
            <p:nvPr/>
          </p:nvSpPr>
          <p:spPr bwMode="auto">
            <a:xfrm>
              <a:off x="3811" y="1712"/>
              <a:ext cx="96" cy="52"/>
            </a:xfrm>
            <a:prstGeom prst="line">
              <a:avLst/>
            </a:prstGeom>
            <a:noFill/>
            <a:ln w="9525">
              <a:solidFill>
                <a:schemeClr val="tx1"/>
              </a:solidFill>
              <a:round/>
              <a:headEnd/>
              <a:tailEnd/>
            </a:ln>
          </p:spPr>
          <p:txBody>
            <a:bodyPr/>
            <a:lstStyle/>
            <a:p>
              <a:endParaRPr lang="zh-CN" altLang="en-US"/>
            </a:p>
          </p:txBody>
        </p:sp>
        <p:sp>
          <p:nvSpPr>
            <p:cNvPr id="2184" name="Freeform 463"/>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2185" name="Line 464"/>
            <p:cNvSpPr>
              <a:spLocks noChangeShapeType="1"/>
            </p:cNvSpPr>
            <p:nvPr/>
          </p:nvSpPr>
          <p:spPr bwMode="auto">
            <a:xfrm rot="-5400000">
              <a:off x="4791" y="3440"/>
              <a:ext cx="330" cy="88"/>
            </a:xfrm>
            <a:prstGeom prst="line">
              <a:avLst/>
            </a:prstGeom>
            <a:noFill/>
            <a:ln w="12700">
              <a:solidFill>
                <a:schemeClr val="tx1"/>
              </a:solidFill>
              <a:round/>
              <a:headEnd/>
              <a:tailEnd/>
            </a:ln>
          </p:spPr>
          <p:txBody>
            <a:bodyPr wrap="none" anchor="ctr"/>
            <a:lstStyle/>
            <a:p>
              <a:endParaRPr lang="zh-CN" altLang="en-US"/>
            </a:p>
          </p:txBody>
        </p:sp>
        <p:grpSp>
          <p:nvGrpSpPr>
            <p:cNvPr id="2186" name="Group 465"/>
            <p:cNvGrpSpPr>
              <a:grpSpLocks/>
            </p:cNvGrpSpPr>
            <p:nvPr/>
          </p:nvGrpSpPr>
          <p:grpSpPr bwMode="auto">
            <a:xfrm>
              <a:off x="4736" y="3526"/>
              <a:ext cx="125" cy="230"/>
              <a:chOff x="4180" y="783"/>
              <a:chExt cx="150" cy="307"/>
            </a:xfrm>
          </p:grpSpPr>
          <p:sp>
            <p:nvSpPr>
              <p:cNvPr id="2288" name="AutoShape 46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89" name="Rectangle 46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90"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1"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2" name="Line 47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293" name="Line 47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294"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95" name="Rectangle 47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187" name="Line 474"/>
            <p:cNvSpPr>
              <a:spLocks noChangeShapeType="1"/>
            </p:cNvSpPr>
            <p:nvPr/>
          </p:nvSpPr>
          <p:spPr bwMode="auto">
            <a:xfrm rot="5400000" flipV="1">
              <a:off x="4883" y="3617"/>
              <a:ext cx="2" cy="54"/>
            </a:xfrm>
            <a:prstGeom prst="line">
              <a:avLst/>
            </a:prstGeom>
            <a:noFill/>
            <a:ln w="12700">
              <a:solidFill>
                <a:schemeClr val="tx1"/>
              </a:solidFill>
              <a:round/>
              <a:headEnd/>
              <a:tailEnd/>
            </a:ln>
          </p:spPr>
          <p:txBody>
            <a:bodyPr wrap="none" anchor="ctr"/>
            <a:lstStyle/>
            <a:p>
              <a:endParaRPr lang="zh-CN" altLang="en-US"/>
            </a:p>
          </p:txBody>
        </p:sp>
        <p:sp>
          <p:nvSpPr>
            <p:cNvPr id="2188" name="Line 475"/>
            <p:cNvSpPr>
              <a:spLocks noChangeShapeType="1"/>
            </p:cNvSpPr>
            <p:nvPr/>
          </p:nvSpPr>
          <p:spPr bwMode="auto">
            <a:xfrm rot="-5400000">
              <a:off x="5000" y="3413"/>
              <a:ext cx="0" cy="72"/>
            </a:xfrm>
            <a:prstGeom prst="line">
              <a:avLst/>
            </a:prstGeom>
            <a:noFill/>
            <a:ln w="12700">
              <a:solidFill>
                <a:schemeClr val="tx1"/>
              </a:solidFill>
              <a:round/>
              <a:headEnd/>
              <a:tailEnd/>
            </a:ln>
          </p:spPr>
          <p:txBody>
            <a:bodyPr wrap="none" anchor="ctr"/>
            <a:lstStyle/>
            <a:p>
              <a:endParaRPr lang="zh-CN" altLang="en-US"/>
            </a:p>
          </p:txBody>
        </p:sp>
        <p:grpSp>
          <p:nvGrpSpPr>
            <p:cNvPr id="2189" name="Group 476"/>
            <p:cNvGrpSpPr>
              <a:grpSpLocks/>
            </p:cNvGrpSpPr>
            <p:nvPr/>
          </p:nvGrpSpPr>
          <p:grpSpPr bwMode="auto">
            <a:xfrm>
              <a:off x="4735" y="3230"/>
              <a:ext cx="316" cy="148"/>
              <a:chOff x="3600" y="219"/>
              <a:chExt cx="360" cy="175"/>
            </a:xfrm>
          </p:grpSpPr>
          <p:sp>
            <p:nvSpPr>
              <p:cNvPr id="2275"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76" name="Line 4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77" name="Line 4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78" name="Rectangle 4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79"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80" name="Group 482"/>
              <p:cNvGrpSpPr>
                <a:grpSpLocks/>
              </p:cNvGrpSpPr>
              <p:nvPr/>
            </p:nvGrpSpPr>
            <p:grpSpPr bwMode="auto">
              <a:xfrm>
                <a:off x="3686" y="244"/>
                <a:ext cx="177" cy="66"/>
                <a:chOff x="2848" y="848"/>
                <a:chExt cx="140" cy="98"/>
              </a:xfrm>
            </p:grpSpPr>
            <p:sp>
              <p:nvSpPr>
                <p:cNvPr id="2285" name="Line 4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86" name="Line 4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87" name="Line 4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81" name="Group 486"/>
              <p:cNvGrpSpPr>
                <a:grpSpLocks/>
              </p:cNvGrpSpPr>
              <p:nvPr/>
            </p:nvGrpSpPr>
            <p:grpSpPr bwMode="auto">
              <a:xfrm flipV="1">
                <a:off x="3686" y="243"/>
                <a:ext cx="177" cy="66"/>
                <a:chOff x="2848" y="848"/>
                <a:chExt cx="140" cy="98"/>
              </a:xfrm>
            </p:grpSpPr>
            <p:sp>
              <p:nvSpPr>
                <p:cNvPr id="2282" name="Line 4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83" name="Line 4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84" name="Line 4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90" name="Group 490"/>
            <p:cNvGrpSpPr>
              <a:grpSpLocks/>
            </p:cNvGrpSpPr>
            <p:nvPr/>
          </p:nvGrpSpPr>
          <p:grpSpPr bwMode="auto">
            <a:xfrm>
              <a:off x="4221" y="3056"/>
              <a:ext cx="316" cy="148"/>
              <a:chOff x="3600" y="219"/>
              <a:chExt cx="360" cy="175"/>
            </a:xfrm>
          </p:grpSpPr>
          <p:sp>
            <p:nvSpPr>
              <p:cNvPr id="2262"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63" name="Line 4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64" name="Line 4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65" name="Rectangle 4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66"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67" name="Group 496"/>
              <p:cNvGrpSpPr>
                <a:grpSpLocks/>
              </p:cNvGrpSpPr>
              <p:nvPr/>
            </p:nvGrpSpPr>
            <p:grpSpPr bwMode="auto">
              <a:xfrm>
                <a:off x="3686" y="244"/>
                <a:ext cx="177" cy="66"/>
                <a:chOff x="2848" y="848"/>
                <a:chExt cx="140" cy="98"/>
              </a:xfrm>
            </p:grpSpPr>
            <p:sp>
              <p:nvSpPr>
                <p:cNvPr id="2272" name="Line 4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73" name="Line 4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74" name="Line 4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68" name="Group 500"/>
              <p:cNvGrpSpPr>
                <a:grpSpLocks/>
              </p:cNvGrpSpPr>
              <p:nvPr/>
            </p:nvGrpSpPr>
            <p:grpSpPr bwMode="auto">
              <a:xfrm flipV="1">
                <a:off x="3686" y="243"/>
                <a:ext cx="177" cy="66"/>
                <a:chOff x="2848" y="848"/>
                <a:chExt cx="140" cy="98"/>
              </a:xfrm>
            </p:grpSpPr>
            <p:sp>
              <p:nvSpPr>
                <p:cNvPr id="2269" name="Line 5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70" name="Line 5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71" name="Line 5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191" name="Group 504"/>
            <p:cNvGrpSpPr>
              <a:grpSpLocks/>
            </p:cNvGrpSpPr>
            <p:nvPr/>
          </p:nvGrpSpPr>
          <p:grpSpPr bwMode="auto">
            <a:xfrm>
              <a:off x="3802" y="3248"/>
              <a:ext cx="316" cy="148"/>
              <a:chOff x="3600" y="219"/>
              <a:chExt cx="360" cy="175"/>
            </a:xfrm>
          </p:grpSpPr>
          <p:sp>
            <p:nvSpPr>
              <p:cNvPr id="2249"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250" name="Line 5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51" name="Line 5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52" name="Rectangle 5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253"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254" name="Group 510"/>
              <p:cNvGrpSpPr>
                <a:grpSpLocks/>
              </p:cNvGrpSpPr>
              <p:nvPr/>
            </p:nvGrpSpPr>
            <p:grpSpPr bwMode="auto">
              <a:xfrm>
                <a:off x="3686" y="244"/>
                <a:ext cx="177" cy="66"/>
                <a:chOff x="2848" y="848"/>
                <a:chExt cx="140" cy="98"/>
              </a:xfrm>
            </p:grpSpPr>
            <p:sp>
              <p:nvSpPr>
                <p:cNvPr id="2259" name="Line 5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60" name="Line 5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61" name="Line 5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55" name="Group 514"/>
              <p:cNvGrpSpPr>
                <a:grpSpLocks/>
              </p:cNvGrpSpPr>
              <p:nvPr/>
            </p:nvGrpSpPr>
            <p:grpSpPr bwMode="auto">
              <a:xfrm flipV="1">
                <a:off x="3686" y="243"/>
                <a:ext cx="177" cy="66"/>
                <a:chOff x="2848" y="848"/>
                <a:chExt cx="140" cy="98"/>
              </a:xfrm>
            </p:grpSpPr>
            <p:sp>
              <p:nvSpPr>
                <p:cNvPr id="2256" name="Line 5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57" name="Line 5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58" name="Line 5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92" name="Line 518"/>
            <p:cNvSpPr>
              <a:spLocks noChangeShapeType="1"/>
            </p:cNvSpPr>
            <p:nvPr/>
          </p:nvSpPr>
          <p:spPr bwMode="auto">
            <a:xfrm>
              <a:off x="4504" y="3189"/>
              <a:ext cx="226" cy="76"/>
            </a:xfrm>
            <a:prstGeom prst="line">
              <a:avLst/>
            </a:prstGeom>
            <a:noFill/>
            <a:ln w="9525">
              <a:solidFill>
                <a:schemeClr val="tx1"/>
              </a:solidFill>
              <a:round/>
              <a:headEnd/>
              <a:tailEnd/>
            </a:ln>
          </p:spPr>
          <p:txBody>
            <a:bodyPr/>
            <a:lstStyle/>
            <a:p>
              <a:endParaRPr lang="zh-CN" altLang="en-US"/>
            </a:p>
          </p:txBody>
        </p:sp>
        <p:sp>
          <p:nvSpPr>
            <p:cNvPr id="2193" name="Line 519"/>
            <p:cNvSpPr>
              <a:spLocks noChangeShapeType="1"/>
            </p:cNvSpPr>
            <p:nvPr/>
          </p:nvSpPr>
          <p:spPr bwMode="auto">
            <a:xfrm flipV="1">
              <a:off x="4093" y="3197"/>
              <a:ext cx="175" cy="69"/>
            </a:xfrm>
            <a:prstGeom prst="line">
              <a:avLst/>
            </a:prstGeom>
            <a:noFill/>
            <a:ln w="9525">
              <a:solidFill>
                <a:schemeClr val="tx1"/>
              </a:solidFill>
              <a:round/>
              <a:headEnd/>
              <a:tailEnd/>
            </a:ln>
          </p:spPr>
          <p:txBody>
            <a:bodyPr/>
            <a:lstStyle/>
            <a:p>
              <a:endParaRPr lang="zh-CN" altLang="en-US"/>
            </a:p>
          </p:txBody>
        </p:sp>
        <p:sp>
          <p:nvSpPr>
            <p:cNvPr id="2194" name="Line 520"/>
            <p:cNvSpPr>
              <a:spLocks noChangeShapeType="1"/>
            </p:cNvSpPr>
            <p:nvPr/>
          </p:nvSpPr>
          <p:spPr bwMode="auto">
            <a:xfrm flipV="1">
              <a:off x="4120" y="3325"/>
              <a:ext cx="612" cy="0"/>
            </a:xfrm>
            <a:prstGeom prst="line">
              <a:avLst/>
            </a:prstGeom>
            <a:noFill/>
            <a:ln w="9525">
              <a:solidFill>
                <a:schemeClr val="tx1"/>
              </a:solidFill>
              <a:round/>
              <a:headEnd/>
              <a:tailEnd/>
            </a:ln>
          </p:spPr>
          <p:txBody>
            <a:bodyPr/>
            <a:lstStyle/>
            <a:p>
              <a:endParaRPr lang="zh-CN" altLang="en-US"/>
            </a:p>
          </p:txBody>
        </p:sp>
        <p:sp>
          <p:nvSpPr>
            <p:cNvPr id="2195" name="Line 521"/>
            <p:cNvSpPr>
              <a:spLocks noChangeShapeType="1"/>
            </p:cNvSpPr>
            <p:nvPr/>
          </p:nvSpPr>
          <p:spPr bwMode="auto">
            <a:xfrm flipH="1">
              <a:off x="3676" y="3165"/>
              <a:ext cx="160" cy="296"/>
            </a:xfrm>
            <a:prstGeom prst="line">
              <a:avLst/>
            </a:prstGeom>
            <a:noFill/>
            <a:ln w="9525">
              <a:solidFill>
                <a:schemeClr val="tx1"/>
              </a:solidFill>
              <a:round/>
              <a:headEnd/>
              <a:tailEnd/>
            </a:ln>
          </p:spPr>
          <p:txBody>
            <a:bodyPr/>
            <a:lstStyle/>
            <a:p>
              <a:endParaRPr lang="zh-CN" altLang="en-US"/>
            </a:p>
          </p:txBody>
        </p:sp>
        <p:sp>
          <p:nvSpPr>
            <p:cNvPr id="2196" name="Line 522"/>
            <p:cNvSpPr>
              <a:spLocks noChangeShapeType="1"/>
            </p:cNvSpPr>
            <p:nvPr/>
          </p:nvSpPr>
          <p:spPr bwMode="auto">
            <a:xfrm>
              <a:off x="3692" y="3197"/>
              <a:ext cx="124" cy="0"/>
            </a:xfrm>
            <a:prstGeom prst="line">
              <a:avLst/>
            </a:prstGeom>
            <a:noFill/>
            <a:ln w="9525">
              <a:solidFill>
                <a:schemeClr val="tx1"/>
              </a:solidFill>
              <a:round/>
              <a:headEnd/>
              <a:tailEnd/>
            </a:ln>
          </p:spPr>
          <p:txBody>
            <a:bodyPr/>
            <a:lstStyle/>
            <a:p>
              <a:endParaRPr lang="zh-CN" altLang="en-US"/>
            </a:p>
          </p:txBody>
        </p:sp>
        <p:sp>
          <p:nvSpPr>
            <p:cNvPr id="2197" name="Line 523"/>
            <p:cNvSpPr>
              <a:spLocks noChangeShapeType="1"/>
            </p:cNvSpPr>
            <p:nvPr/>
          </p:nvSpPr>
          <p:spPr bwMode="auto">
            <a:xfrm>
              <a:off x="3604" y="3409"/>
              <a:ext cx="97" cy="0"/>
            </a:xfrm>
            <a:prstGeom prst="line">
              <a:avLst/>
            </a:prstGeom>
            <a:noFill/>
            <a:ln w="9525">
              <a:solidFill>
                <a:schemeClr val="tx1"/>
              </a:solidFill>
              <a:round/>
              <a:headEnd/>
              <a:tailEnd/>
            </a:ln>
          </p:spPr>
          <p:txBody>
            <a:bodyPr/>
            <a:lstStyle/>
            <a:p>
              <a:endParaRPr lang="zh-CN" altLang="en-US"/>
            </a:p>
          </p:txBody>
        </p:sp>
        <p:sp>
          <p:nvSpPr>
            <p:cNvPr id="2198" name="Line 524"/>
            <p:cNvSpPr>
              <a:spLocks noChangeShapeType="1"/>
            </p:cNvSpPr>
            <p:nvPr/>
          </p:nvSpPr>
          <p:spPr bwMode="auto">
            <a:xfrm>
              <a:off x="3763" y="3459"/>
              <a:ext cx="309" cy="0"/>
            </a:xfrm>
            <a:prstGeom prst="line">
              <a:avLst/>
            </a:prstGeom>
            <a:noFill/>
            <a:ln w="9525">
              <a:solidFill>
                <a:schemeClr val="tx1"/>
              </a:solidFill>
              <a:round/>
              <a:headEnd/>
              <a:tailEnd/>
            </a:ln>
          </p:spPr>
          <p:txBody>
            <a:bodyPr/>
            <a:lstStyle/>
            <a:p>
              <a:endParaRPr lang="zh-CN" altLang="en-US"/>
            </a:p>
          </p:txBody>
        </p:sp>
        <p:sp>
          <p:nvSpPr>
            <p:cNvPr id="2199" name="Line 525"/>
            <p:cNvSpPr>
              <a:spLocks noChangeShapeType="1"/>
            </p:cNvSpPr>
            <p:nvPr/>
          </p:nvSpPr>
          <p:spPr bwMode="auto">
            <a:xfrm flipH="1">
              <a:off x="3914" y="3401"/>
              <a:ext cx="34" cy="54"/>
            </a:xfrm>
            <a:prstGeom prst="line">
              <a:avLst/>
            </a:prstGeom>
            <a:noFill/>
            <a:ln w="9525">
              <a:solidFill>
                <a:schemeClr val="tx1"/>
              </a:solidFill>
              <a:round/>
              <a:headEnd/>
              <a:tailEnd/>
            </a:ln>
          </p:spPr>
          <p:txBody>
            <a:bodyPr/>
            <a:lstStyle/>
            <a:p>
              <a:endParaRPr lang="zh-CN" altLang="en-US"/>
            </a:p>
          </p:txBody>
        </p:sp>
        <p:sp>
          <p:nvSpPr>
            <p:cNvPr id="2200" name="Line 526"/>
            <p:cNvSpPr>
              <a:spLocks noChangeShapeType="1"/>
            </p:cNvSpPr>
            <p:nvPr/>
          </p:nvSpPr>
          <p:spPr bwMode="auto">
            <a:xfrm>
              <a:off x="3796" y="3457"/>
              <a:ext cx="1" cy="52"/>
            </a:xfrm>
            <a:prstGeom prst="line">
              <a:avLst/>
            </a:prstGeom>
            <a:noFill/>
            <a:ln w="9525">
              <a:solidFill>
                <a:schemeClr val="tx1"/>
              </a:solidFill>
              <a:round/>
              <a:headEnd/>
              <a:tailEnd/>
            </a:ln>
          </p:spPr>
          <p:txBody>
            <a:bodyPr/>
            <a:lstStyle/>
            <a:p>
              <a:endParaRPr lang="zh-CN" altLang="en-US"/>
            </a:p>
          </p:txBody>
        </p:sp>
        <p:sp>
          <p:nvSpPr>
            <p:cNvPr id="2201" name="Line 527"/>
            <p:cNvSpPr>
              <a:spLocks noChangeShapeType="1"/>
            </p:cNvSpPr>
            <p:nvPr/>
          </p:nvSpPr>
          <p:spPr bwMode="auto">
            <a:xfrm flipH="1" flipV="1">
              <a:off x="4046" y="3462"/>
              <a:ext cx="0" cy="48"/>
            </a:xfrm>
            <a:prstGeom prst="line">
              <a:avLst/>
            </a:prstGeom>
            <a:noFill/>
            <a:ln w="9525">
              <a:solidFill>
                <a:schemeClr val="tx1"/>
              </a:solidFill>
              <a:round/>
              <a:headEnd/>
              <a:tailEnd/>
            </a:ln>
          </p:spPr>
          <p:txBody>
            <a:bodyPr/>
            <a:lstStyle/>
            <a:p>
              <a:endParaRPr lang="zh-CN" altLang="en-US"/>
            </a:p>
          </p:txBody>
        </p:sp>
        <p:graphicFrame>
          <p:nvGraphicFramePr>
            <p:cNvPr id="2054" name="Object 528"/>
            <p:cNvGraphicFramePr>
              <a:graphicFrameLocks noChangeAspect="1"/>
            </p:cNvGraphicFramePr>
            <p:nvPr/>
          </p:nvGraphicFramePr>
          <p:xfrm>
            <a:off x="3451" y="3335"/>
            <a:ext cx="216" cy="180"/>
          </p:xfrm>
          <a:graphic>
            <a:graphicData uri="http://schemas.openxmlformats.org/presentationml/2006/ole">
              <p:oleObj spid="_x0000_s2054" name="Clip" r:id="rId12" imgW="1305000" imgH="1085760" progId="">
                <p:embed/>
              </p:oleObj>
            </a:graphicData>
          </a:graphic>
        </p:graphicFrame>
        <p:graphicFrame>
          <p:nvGraphicFramePr>
            <p:cNvPr id="2055" name="Object 529"/>
            <p:cNvGraphicFramePr>
              <a:graphicFrameLocks noChangeAspect="1"/>
            </p:cNvGraphicFramePr>
            <p:nvPr/>
          </p:nvGraphicFramePr>
          <p:xfrm>
            <a:off x="3555" y="3135"/>
            <a:ext cx="216" cy="180"/>
          </p:xfrm>
          <a:graphic>
            <a:graphicData uri="http://schemas.openxmlformats.org/presentationml/2006/ole">
              <p:oleObj spid="_x0000_s2055" name="Clip" r:id="rId13" imgW="1305000" imgH="1085760" progId="">
                <p:embed/>
              </p:oleObj>
            </a:graphicData>
          </a:graphic>
        </p:graphicFrame>
        <p:graphicFrame>
          <p:nvGraphicFramePr>
            <p:cNvPr id="2056" name="Object 530"/>
            <p:cNvGraphicFramePr>
              <a:graphicFrameLocks noChangeAspect="1"/>
            </p:cNvGraphicFramePr>
            <p:nvPr/>
          </p:nvGraphicFramePr>
          <p:xfrm>
            <a:off x="3723" y="3495"/>
            <a:ext cx="216" cy="180"/>
          </p:xfrm>
          <a:graphic>
            <a:graphicData uri="http://schemas.openxmlformats.org/presentationml/2006/ole">
              <p:oleObj spid="_x0000_s2056" name="Clip" r:id="rId14" imgW="1305000" imgH="1085760" progId="">
                <p:embed/>
              </p:oleObj>
            </a:graphicData>
          </a:graphic>
        </p:graphicFrame>
        <p:graphicFrame>
          <p:nvGraphicFramePr>
            <p:cNvPr id="2057" name="Object 531"/>
            <p:cNvGraphicFramePr>
              <a:graphicFrameLocks noChangeAspect="1"/>
            </p:cNvGraphicFramePr>
            <p:nvPr/>
          </p:nvGraphicFramePr>
          <p:xfrm>
            <a:off x="3937" y="3497"/>
            <a:ext cx="216" cy="180"/>
          </p:xfrm>
          <a:graphic>
            <a:graphicData uri="http://schemas.openxmlformats.org/presentationml/2006/ole">
              <p:oleObj spid="_x0000_s2057" name="Clip" r:id="rId15" imgW="1305000" imgH="1085760" progId="">
                <p:embed/>
              </p:oleObj>
            </a:graphicData>
          </a:graphic>
        </p:graphicFrame>
        <p:grpSp>
          <p:nvGrpSpPr>
            <p:cNvPr id="2202" name="Group 532"/>
            <p:cNvGrpSpPr>
              <a:grpSpLocks/>
            </p:cNvGrpSpPr>
            <p:nvPr/>
          </p:nvGrpSpPr>
          <p:grpSpPr bwMode="auto">
            <a:xfrm>
              <a:off x="4509" y="3576"/>
              <a:ext cx="172" cy="215"/>
              <a:chOff x="2870" y="1518"/>
              <a:chExt cx="292" cy="320"/>
            </a:xfrm>
          </p:grpSpPr>
          <p:graphicFrame>
            <p:nvGraphicFramePr>
              <p:cNvPr id="2060" name="Object 533"/>
              <p:cNvGraphicFramePr>
                <a:graphicFrameLocks noChangeAspect="1"/>
              </p:cNvGraphicFramePr>
              <p:nvPr/>
            </p:nvGraphicFramePr>
            <p:xfrm>
              <a:off x="2870" y="1518"/>
              <a:ext cx="272" cy="282"/>
            </p:xfrm>
            <a:graphic>
              <a:graphicData uri="http://schemas.openxmlformats.org/presentationml/2006/ole">
                <p:oleObj spid="_x0000_s2060" name="Clip" r:id="rId16" imgW="819000" imgH="847800" progId="">
                  <p:embed/>
                </p:oleObj>
              </a:graphicData>
            </a:graphic>
          </p:graphicFrame>
          <p:graphicFrame>
            <p:nvGraphicFramePr>
              <p:cNvPr id="2061" name="Object 534"/>
              <p:cNvGraphicFramePr>
                <a:graphicFrameLocks noChangeAspect="1"/>
              </p:cNvGraphicFramePr>
              <p:nvPr/>
            </p:nvGraphicFramePr>
            <p:xfrm>
              <a:off x="2913" y="1602"/>
              <a:ext cx="249" cy="236"/>
            </p:xfrm>
            <a:graphic>
              <a:graphicData uri="http://schemas.openxmlformats.org/presentationml/2006/ole">
                <p:oleObj spid="_x0000_s2061" name="Clip" r:id="rId17" imgW="1266840" imgH="1200240" progId="">
                  <p:embed/>
                </p:oleObj>
              </a:graphicData>
            </a:graphic>
          </p:graphicFrame>
        </p:grpSp>
        <p:grpSp>
          <p:nvGrpSpPr>
            <p:cNvPr id="2203" name="Group 535"/>
            <p:cNvGrpSpPr>
              <a:grpSpLocks/>
            </p:cNvGrpSpPr>
            <p:nvPr/>
          </p:nvGrpSpPr>
          <p:grpSpPr bwMode="auto">
            <a:xfrm>
              <a:off x="4225" y="3608"/>
              <a:ext cx="220" cy="203"/>
              <a:chOff x="2870" y="1518"/>
              <a:chExt cx="292" cy="320"/>
            </a:xfrm>
          </p:grpSpPr>
          <p:graphicFrame>
            <p:nvGraphicFramePr>
              <p:cNvPr id="2058" name="Object 536"/>
              <p:cNvGraphicFramePr>
                <a:graphicFrameLocks noChangeAspect="1"/>
              </p:cNvGraphicFramePr>
              <p:nvPr/>
            </p:nvGraphicFramePr>
            <p:xfrm>
              <a:off x="2870" y="1518"/>
              <a:ext cx="272" cy="282"/>
            </p:xfrm>
            <a:graphic>
              <a:graphicData uri="http://schemas.openxmlformats.org/presentationml/2006/ole">
                <p:oleObj spid="_x0000_s2058" name="Clip" r:id="rId18" imgW="819000" imgH="847800" progId="">
                  <p:embed/>
                </p:oleObj>
              </a:graphicData>
            </a:graphic>
          </p:graphicFrame>
          <p:graphicFrame>
            <p:nvGraphicFramePr>
              <p:cNvPr id="2059" name="Object 537"/>
              <p:cNvGraphicFramePr>
                <a:graphicFrameLocks noChangeAspect="1"/>
              </p:cNvGraphicFramePr>
              <p:nvPr/>
            </p:nvGraphicFramePr>
            <p:xfrm>
              <a:off x="2913" y="1602"/>
              <a:ext cx="249" cy="236"/>
            </p:xfrm>
            <a:graphic>
              <a:graphicData uri="http://schemas.openxmlformats.org/presentationml/2006/ole">
                <p:oleObj spid="_x0000_s2059" name="Clip" r:id="rId19" imgW="1266840" imgH="1200240" progId="">
                  <p:embed/>
                </p:oleObj>
              </a:graphicData>
            </a:graphic>
          </p:graphicFrame>
        </p:grpSp>
        <p:grpSp>
          <p:nvGrpSpPr>
            <p:cNvPr id="2204" name="Group 538"/>
            <p:cNvGrpSpPr>
              <a:grpSpLocks/>
            </p:cNvGrpSpPr>
            <p:nvPr/>
          </p:nvGrpSpPr>
          <p:grpSpPr bwMode="auto">
            <a:xfrm>
              <a:off x="4324" y="3364"/>
              <a:ext cx="183" cy="255"/>
              <a:chOff x="2556" y="2689"/>
              <a:chExt cx="183" cy="255"/>
            </a:xfrm>
          </p:grpSpPr>
          <p:pic>
            <p:nvPicPr>
              <p:cNvPr id="2232" name="Picture 539"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233"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234"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235"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236"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237"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238"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239"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240"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241"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242"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243"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244"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245"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246"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247"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248"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2205" name="Line 556"/>
            <p:cNvSpPr>
              <a:spLocks noChangeShapeType="1"/>
            </p:cNvSpPr>
            <p:nvPr/>
          </p:nvSpPr>
          <p:spPr bwMode="auto">
            <a:xfrm>
              <a:off x="4097" y="3373"/>
              <a:ext cx="317" cy="170"/>
            </a:xfrm>
            <a:prstGeom prst="line">
              <a:avLst/>
            </a:prstGeom>
            <a:noFill/>
            <a:ln w="9525">
              <a:solidFill>
                <a:schemeClr val="tx1"/>
              </a:solidFill>
              <a:round/>
              <a:headEnd/>
              <a:tailEnd/>
            </a:ln>
          </p:spPr>
          <p:txBody>
            <a:bodyPr/>
            <a:lstStyle/>
            <a:p>
              <a:endParaRPr lang="zh-CN" altLang="en-US"/>
            </a:p>
          </p:txBody>
        </p:sp>
        <p:sp>
          <p:nvSpPr>
            <p:cNvPr id="2206" name="Line 557"/>
            <p:cNvSpPr>
              <a:spLocks noChangeShapeType="1"/>
            </p:cNvSpPr>
            <p:nvPr/>
          </p:nvSpPr>
          <p:spPr bwMode="auto">
            <a:xfrm>
              <a:off x="3750" y="3332"/>
              <a:ext cx="51" cy="0"/>
            </a:xfrm>
            <a:prstGeom prst="line">
              <a:avLst/>
            </a:prstGeom>
            <a:noFill/>
            <a:ln w="9525">
              <a:solidFill>
                <a:schemeClr val="tx1"/>
              </a:solidFill>
              <a:round/>
              <a:headEnd/>
              <a:tailEnd/>
            </a:ln>
          </p:spPr>
          <p:txBody>
            <a:bodyPr/>
            <a:lstStyle/>
            <a:p>
              <a:endParaRPr lang="zh-CN" altLang="en-US"/>
            </a:p>
          </p:txBody>
        </p:sp>
        <p:grpSp>
          <p:nvGrpSpPr>
            <p:cNvPr id="2207" name="Group 558"/>
            <p:cNvGrpSpPr>
              <a:grpSpLocks/>
            </p:cNvGrpSpPr>
            <p:nvPr/>
          </p:nvGrpSpPr>
          <p:grpSpPr bwMode="auto">
            <a:xfrm>
              <a:off x="4995" y="3370"/>
              <a:ext cx="131" cy="258"/>
              <a:chOff x="4180" y="783"/>
              <a:chExt cx="150" cy="307"/>
            </a:xfrm>
          </p:grpSpPr>
          <p:sp>
            <p:nvSpPr>
              <p:cNvPr id="2224" name="AutoShape 55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25" name="Rectangle 56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226"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27"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28" name="Line 56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229" name="Line 56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230"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231" name="Rectangle 56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208" name="Line 567"/>
            <p:cNvSpPr>
              <a:spLocks noChangeShapeType="1"/>
            </p:cNvSpPr>
            <p:nvPr/>
          </p:nvSpPr>
          <p:spPr bwMode="auto">
            <a:xfrm flipH="1">
              <a:off x="3806" y="2401"/>
              <a:ext cx="2" cy="91"/>
            </a:xfrm>
            <a:prstGeom prst="line">
              <a:avLst/>
            </a:prstGeom>
            <a:noFill/>
            <a:ln w="9525">
              <a:solidFill>
                <a:schemeClr val="tx1"/>
              </a:solidFill>
              <a:round/>
              <a:headEnd/>
              <a:tailEnd/>
            </a:ln>
          </p:spPr>
          <p:txBody>
            <a:bodyPr/>
            <a:lstStyle/>
            <a:p>
              <a:endParaRPr lang="zh-CN" altLang="en-US"/>
            </a:p>
          </p:txBody>
        </p:sp>
        <p:sp>
          <p:nvSpPr>
            <p:cNvPr id="2209" name="Line 568"/>
            <p:cNvSpPr>
              <a:spLocks noChangeShapeType="1"/>
            </p:cNvSpPr>
            <p:nvPr/>
          </p:nvSpPr>
          <p:spPr bwMode="auto">
            <a:xfrm flipV="1">
              <a:off x="4623" y="1760"/>
              <a:ext cx="78" cy="55"/>
            </a:xfrm>
            <a:prstGeom prst="line">
              <a:avLst/>
            </a:prstGeom>
            <a:noFill/>
            <a:ln w="9525">
              <a:solidFill>
                <a:schemeClr val="tx1"/>
              </a:solidFill>
              <a:round/>
              <a:headEnd/>
              <a:tailEnd/>
            </a:ln>
          </p:spPr>
          <p:txBody>
            <a:bodyPr/>
            <a:lstStyle/>
            <a:p>
              <a:endParaRPr lang="zh-CN" altLang="en-US"/>
            </a:p>
          </p:txBody>
        </p:sp>
        <p:sp>
          <p:nvSpPr>
            <p:cNvPr id="2210" name="Line 569"/>
            <p:cNvSpPr>
              <a:spLocks noChangeShapeType="1"/>
            </p:cNvSpPr>
            <p:nvPr/>
          </p:nvSpPr>
          <p:spPr bwMode="auto">
            <a:xfrm>
              <a:off x="4514" y="1869"/>
              <a:ext cx="0" cy="52"/>
            </a:xfrm>
            <a:prstGeom prst="line">
              <a:avLst/>
            </a:prstGeom>
            <a:noFill/>
            <a:ln w="9525">
              <a:solidFill>
                <a:schemeClr val="tx1"/>
              </a:solidFill>
              <a:round/>
              <a:headEnd/>
              <a:tailEnd/>
            </a:ln>
          </p:spPr>
          <p:txBody>
            <a:bodyPr/>
            <a:lstStyle/>
            <a:p>
              <a:endParaRPr lang="zh-CN" altLang="en-US"/>
            </a:p>
          </p:txBody>
        </p:sp>
        <p:sp>
          <p:nvSpPr>
            <p:cNvPr id="2211" name="Line 570"/>
            <p:cNvSpPr>
              <a:spLocks noChangeShapeType="1"/>
            </p:cNvSpPr>
            <p:nvPr/>
          </p:nvSpPr>
          <p:spPr bwMode="auto">
            <a:xfrm flipV="1">
              <a:off x="4630" y="1804"/>
              <a:ext cx="166" cy="182"/>
            </a:xfrm>
            <a:prstGeom prst="line">
              <a:avLst/>
            </a:prstGeom>
            <a:noFill/>
            <a:ln w="9525">
              <a:solidFill>
                <a:schemeClr val="tx1"/>
              </a:solidFill>
              <a:round/>
              <a:headEnd/>
              <a:tailEnd/>
            </a:ln>
          </p:spPr>
          <p:txBody>
            <a:bodyPr/>
            <a:lstStyle/>
            <a:p>
              <a:endParaRPr lang="zh-CN" altLang="en-US"/>
            </a:p>
          </p:txBody>
        </p:sp>
        <p:sp>
          <p:nvSpPr>
            <p:cNvPr id="2212" name="Line 571"/>
            <p:cNvSpPr>
              <a:spLocks noChangeShapeType="1"/>
            </p:cNvSpPr>
            <p:nvPr/>
          </p:nvSpPr>
          <p:spPr bwMode="auto">
            <a:xfrm>
              <a:off x="4852" y="1803"/>
              <a:ext cx="0" cy="124"/>
            </a:xfrm>
            <a:prstGeom prst="line">
              <a:avLst/>
            </a:prstGeom>
            <a:noFill/>
            <a:ln w="9525">
              <a:solidFill>
                <a:schemeClr val="tx1"/>
              </a:solidFill>
              <a:round/>
              <a:headEnd/>
              <a:tailEnd/>
            </a:ln>
          </p:spPr>
          <p:txBody>
            <a:bodyPr/>
            <a:lstStyle/>
            <a:p>
              <a:endParaRPr lang="zh-CN" altLang="en-US"/>
            </a:p>
          </p:txBody>
        </p:sp>
        <p:sp>
          <p:nvSpPr>
            <p:cNvPr id="2213" name="Line 572"/>
            <p:cNvSpPr>
              <a:spLocks noChangeShapeType="1"/>
            </p:cNvSpPr>
            <p:nvPr/>
          </p:nvSpPr>
          <p:spPr bwMode="auto">
            <a:xfrm>
              <a:off x="4634" y="1996"/>
              <a:ext cx="119" cy="0"/>
            </a:xfrm>
            <a:prstGeom prst="line">
              <a:avLst/>
            </a:prstGeom>
            <a:noFill/>
            <a:ln w="9525">
              <a:solidFill>
                <a:schemeClr val="tx1"/>
              </a:solidFill>
              <a:round/>
              <a:headEnd/>
              <a:tailEnd/>
            </a:ln>
          </p:spPr>
          <p:txBody>
            <a:bodyPr/>
            <a:lstStyle/>
            <a:p>
              <a:endParaRPr lang="zh-CN" altLang="en-US"/>
            </a:p>
          </p:txBody>
        </p:sp>
        <p:sp>
          <p:nvSpPr>
            <p:cNvPr id="2214" name="Line 573"/>
            <p:cNvSpPr>
              <a:spLocks noChangeShapeType="1"/>
            </p:cNvSpPr>
            <p:nvPr/>
          </p:nvSpPr>
          <p:spPr bwMode="auto">
            <a:xfrm flipV="1">
              <a:off x="3560" y="2542"/>
              <a:ext cx="106" cy="2"/>
            </a:xfrm>
            <a:prstGeom prst="line">
              <a:avLst/>
            </a:prstGeom>
            <a:noFill/>
            <a:ln w="9525">
              <a:solidFill>
                <a:schemeClr val="tx1"/>
              </a:solidFill>
              <a:round/>
              <a:headEnd/>
              <a:tailEnd/>
            </a:ln>
          </p:spPr>
          <p:txBody>
            <a:bodyPr/>
            <a:lstStyle/>
            <a:p>
              <a:endParaRPr lang="zh-CN" altLang="en-US"/>
            </a:p>
          </p:txBody>
        </p:sp>
        <p:sp>
          <p:nvSpPr>
            <p:cNvPr id="2215" name="Line 574"/>
            <p:cNvSpPr>
              <a:spLocks noChangeShapeType="1"/>
            </p:cNvSpPr>
            <p:nvPr/>
          </p:nvSpPr>
          <p:spPr bwMode="auto">
            <a:xfrm flipV="1">
              <a:off x="4895" y="1614"/>
              <a:ext cx="150" cy="106"/>
            </a:xfrm>
            <a:prstGeom prst="line">
              <a:avLst/>
            </a:prstGeom>
            <a:noFill/>
            <a:ln w="9525">
              <a:solidFill>
                <a:schemeClr val="tx1"/>
              </a:solidFill>
              <a:round/>
              <a:headEnd/>
              <a:tailEnd/>
            </a:ln>
          </p:spPr>
          <p:txBody>
            <a:bodyPr/>
            <a:lstStyle/>
            <a:p>
              <a:endParaRPr lang="zh-CN" altLang="en-US"/>
            </a:p>
          </p:txBody>
        </p:sp>
        <p:sp>
          <p:nvSpPr>
            <p:cNvPr id="2216" name="Line 575"/>
            <p:cNvSpPr>
              <a:spLocks noChangeShapeType="1"/>
            </p:cNvSpPr>
            <p:nvPr/>
          </p:nvSpPr>
          <p:spPr bwMode="auto">
            <a:xfrm>
              <a:off x="4983" y="1990"/>
              <a:ext cx="112" cy="0"/>
            </a:xfrm>
            <a:prstGeom prst="line">
              <a:avLst/>
            </a:prstGeom>
            <a:noFill/>
            <a:ln w="9525">
              <a:solidFill>
                <a:schemeClr val="tx1"/>
              </a:solidFill>
              <a:round/>
              <a:headEnd/>
              <a:tailEnd/>
            </a:ln>
          </p:spPr>
          <p:txBody>
            <a:bodyPr/>
            <a:lstStyle/>
            <a:p>
              <a:endParaRPr lang="zh-CN" altLang="en-US"/>
            </a:p>
          </p:txBody>
        </p:sp>
        <p:sp>
          <p:nvSpPr>
            <p:cNvPr id="2217" name="Line 576"/>
            <p:cNvSpPr>
              <a:spLocks noChangeShapeType="1"/>
            </p:cNvSpPr>
            <p:nvPr/>
          </p:nvSpPr>
          <p:spPr bwMode="auto">
            <a:xfrm flipH="1">
              <a:off x="4445" y="2038"/>
              <a:ext cx="62" cy="444"/>
            </a:xfrm>
            <a:prstGeom prst="line">
              <a:avLst/>
            </a:prstGeom>
            <a:noFill/>
            <a:ln w="9525">
              <a:solidFill>
                <a:schemeClr val="tx1"/>
              </a:solidFill>
              <a:round/>
              <a:headEnd/>
              <a:tailEnd/>
            </a:ln>
          </p:spPr>
          <p:txBody>
            <a:bodyPr/>
            <a:lstStyle/>
            <a:p>
              <a:endParaRPr lang="zh-CN" altLang="en-US"/>
            </a:p>
          </p:txBody>
        </p:sp>
        <p:sp>
          <p:nvSpPr>
            <p:cNvPr id="2218" name="Line 577"/>
            <p:cNvSpPr>
              <a:spLocks noChangeShapeType="1"/>
            </p:cNvSpPr>
            <p:nvPr/>
          </p:nvSpPr>
          <p:spPr bwMode="auto">
            <a:xfrm flipH="1">
              <a:off x="4817" y="2038"/>
              <a:ext cx="70" cy="458"/>
            </a:xfrm>
            <a:prstGeom prst="line">
              <a:avLst/>
            </a:prstGeom>
            <a:noFill/>
            <a:ln w="9525">
              <a:solidFill>
                <a:schemeClr val="tx1"/>
              </a:solidFill>
              <a:round/>
              <a:headEnd/>
              <a:tailEnd/>
            </a:ln>
          </p:spPr>
          <p:txBody>
            <a:bodyPr/>
            <a:lstStyle/>
            <a:p>
              <a:endParaRPr lang="zh-CN" altLang="en-US"/>
            </a:p>
          </p:txBody>
        </p:sp>
        <p:sp>
          <p:nvSpPr>
            <p:cNvPr id="2219" name="Text Box 578"/>
            <p:cNvSpPr txBox="1">
              <a:spLocks noChangeArrowheads="1"/>
            </p:cNvSpPr>
            <p:nvPr/>
          </p:nvSpPr>
          <p:spPr bwMode="auto">
            <a:xfrm>
              <a:off x="3229" y="2006"/>
              <a:ext cx="1081"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Home network</a:t>
              </a:r>
            </a:p>
          </p:txBody>
        </p:sp>
        <p:sp>
          <p:nvSpPr>
            <p:cNvPr id="2220" name="Text Box 579"/>
            <p:cNvSpPr txBox="1">
              <a:spLocks noChangeArrowheads="1"/>
            </p:cNvSpPr>
            <p:nvPr/>
          </p:nvSpPr>
          <p:spPr bwMode="auto">
            <a:xfrm>
              <a:off x="3515" y="2852"/>
              <a:ext cx="1432" cy="233"/>
            </a:xfrm>
            <a:prstGeom prst="rect">
              <a:avLst/>
            </a:prstGeom>
            <a:noFill/>
            <a:ln w="9525">
              <a:noFill/>
              <a:miter lim="800000"/>
              <a:headEnd/>
              <a:tailEnd/>
            </a:ln>
          </p:spPr>
          <p:txBody>
            <a:bodyPr wrap="none">
              <a:spAutoFit/>
            </a:bodyPr>
            <a:lstStyle/>
            <a:p>
              <a:r>
                <a:rPr lang="en-US" altLang="ko-KR" sz="1800" dirty="0" smtClean="0">
                  <a:latin typeface="Comic Sans MS" pitchFamily="66" charset="0"/>
                  <a:ea typeface="굴림" pitchFamily="34" charset="-127"/>
                </a:rPr>
                <a:t>Enterprise </a:t>
              </a:r>
              <a:r>
                <a:rPr lang="en-US" altLang="ko-KR" sz="1800" dirty="0">
                  <a:latin typeface="Comic Sans MS" pitchFamily="66" charset="0"/>
                  <a:ea typeface="굴림" pitchFamily="34" charset="-127"/>
                </a:rPr>
                <a:t>network</a:t>
              </a:r>
            </a:p>
          </p:txBody>
        </p:sp>
        <p:sp>
          <p:nvSpPr>
            <p:cNvPr id="2221" name="Text Box 580"/>
            <p:cNvSpPr txBox="1">
              <a:spLocks noChangeArrowheads="1"/>
            </p:cNvSpPr>
            <p:nvPr/>
          </p:nvSpPr>
          <p:spPr bwMode="auto">
            <a:xfrm>
              <a:off x="3234" y="1065"/>
              <a:ext cx="1149"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Mobile network</a:t>
              </a:r>
            </a:p>
          </p:txBody>
        </p:sp>
        <p:sp>
          <p:nvSpPr>
            <p:cNvPr id="2222" name="Text Box 581"/>
            <p:cNvSpPr txBox="1">
              <a:spLocks noChangeArrowheads="1"/>
            </p:cNvSpPr>
            <p:nvPr/>
          </p:nvSpPr>
          <p:spPr bwMode="auto">
            <a:xfrm>
              <a:off x="4369" y="1368"/>
              <a:ext cx="82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Global ISP</a:t>
              </a:r>
            </a:p>
          </p:txBody>
        </p:sp>
        <p:sp>
          <p:nvSpPr>
            <p:cNvPr id="2223" name="Text Box 582"/>
            <p:cNvSpPr txBox="1">
              <a:spLocks noChangeArrowheads="1"/>
            </p:cNvSpPr>
            <p:nvPr/>
          </p:nvSpPr>
          <p:spPr bwMode="auto">
            <a:xfrm>
              <a:off x="4240" y="2240"/>
              <a:ext cx="962"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Regional ISP</a:t>
              </a:r>
            </a:p>
          </p:txBody>
        </p:sp>
      </p:grpSp>
      <p:grpSp>
        <p:nvGrpSpPr>
          <p:cNvPr id="4745" name="Group 674"/>
          <p:cNvGrpSpPr>
            <a:grpSpLocks/>
          </p:cNvGrpSpPr>
          <p:nvPr/>
        </p:nvGrpSpPr>
        <p:grpSpPr bwMode="auto">
          <a:xfrm>
            <a:off x="465138" y="5464175"/>
            <a:ext cx="800100" cy="506413"/>
            <a:chOff x="293" y="3442"/>
            <a:chExt cx="504" cy="319"/>
          </a:xfrm>
        </p:grpSpPr>
        <p:grpSp>
          <p:nvGrpSpPr>
            <p:cNvPr id="2143" name="Group 585"/>
            <p:cNvGrpSpPr>
              <a:grpSpLocks/>
            </p:cNvGrpSpPr>
            <p:nvPr/>
          </p:nvGrpSpPr>
          <p:grpSpPr bwMode="auto">
            <a:xfrm>
              <a:off x="383" y="3442"/>
              <a:ext cx="228" cy="108"/>
              <a:chOff x="3600" y="219"/>
              <a:chExt cx="360" cy="175"/>
            </a:xfrm>
          </p:grpSpPr>
          <p:sp>
            <p:nvSpPr>
              <p:cNvPr id="2145" name="Oval 5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146" name="Line 58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147" name="Line 58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148" name="Rectangle 58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49" name="Oval 5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150" name="Group 591"/>
              <p:cNvGrpSpPr>
                <a:grpSpLocks/>
              </p:cNvGrpSpPr>
              <p:nvPr/>
            </p:nvGrpSpPr>
            <p:grpSpPr bwMode="auto">
              <a:xfrm>
                <a:off x="3686" y="244"/>
                <a:ext cx="177" cy="66"/>
                <a:chOff x="2848" y="848"/>
                <a:chExt cx="140" cy="98"/>
              </a:xfrm>
            </p:grpSpPr>
            <p:sp>
              <p:nvSpPr>
                <p:cNvPr id="2155" name="Line 59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 name="Line 59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7" name="Line 59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151" name="Group 595"/>
              <p:cNvGrpSpPr>
                <a:grpSpLocks/>
              </p:cNvGrpSpPr>
              <p:nvPr/>
            </p:nvGrpSpPr>
            <p:grpSpPr bwMode="auto">
              <a:xfrm flipV="1">
                <a:off x="3686" y="243"/>
                <a:ext cx="177" cy="66"/>
                <a:chOff x="2848" y="848"/>
                <a:chExt cx="140" cy="98"/>
              </a:xfrm>
            </p:grpSpPr>
            <p:sp>
              <p:nvSpPr>
                <p:cNvPr id="2152" name="Line 59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3" name="Line 59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4" name="Line 59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44" name="Text Box 662"/>
            <p:cNvSpPr txBox="1">
              <a:spLocks noChangeArrowheads="1"/>
            </p:cNvSpPr>
            <p:nvPr/>
          </p:nvSpPr>
          <p:spPr bwMode="auto">
            <a:xfrm>
              <a:off x="293" y="3549"/>
              <a:ext cx="504" cy="212"/>
            </a:xfrm>
            <a:prstGeom prst="rect">
              <a:avLst/>
            </a:prstGeom>
            <a:noFill/>
            <a:ln w="9525">
              <a:noFill/>
              <a:miter lim="800000"/>
              <a:headEnd/>
              <a:tailEnd/>
            </a:ln>
          </p:spPr>
          <p:txBody>
            <a:bodyPr wrap="none">
              <a:spAutoFit/>
            </a:bodyPr>
            <a:lstStyle/>
            <a:p>
              <a:r>
                <a:rPr lang="en-US" altLang="ko-KR" sz="1600">
                  <a:latin typeface="Comic Sans MS" pitchFamily="66" charset="0"/>
                  <a:ea typeface="굴림" pitchFamily="34" charset="-127"/>
                </a:rPr>
                <a:t>router</a:t>
              </a:r>
            </a:p>
          </p:txBody>
        </p:sp>
      </p:grpSp>
      <p:grpSp>
        <p:nvGrpSpPr>
          <p:cNvPr id="4749" name="Group 672"/>
          <p:cNvGrpSpPr>
            <a:grpSpLocks/>
          </p:cNvGrpSpPr>
          <p:nvPr/>
        </p:nvGrpSpPr>
        <p:grpSpPr bwMode="auto">
          <a:xfrm>
            <a:off x="146050" y="1325563"/>
            <a:ext cx="1458913" cy="1893887"/>
            <a:chOff x="92" y="835"/>
            <a:chExt cx="919" cy="1193"/>
          </a:xfrm>
        </p:grpSpPr>
        <p:grpSp>
          <p:nvGrpSpPr>
            <p:cNvPr id="2128" name="Group 599"/>
            <p:cNvGrpSpPr>
              <a:grpSpLocks/>
            </p:cNvGrpSpPr>
            <p:nvPr/>
          </p:nvGrpSpPr>
          <p:grpSpPr bwMode="auto">
            <a:xfrm>
              <a:off x="92" y="1416"/>
              <a:ext cx="220" cy="245"/>
              <a:chOff x="2870" y="1518"/>
              <a:chExt cx="292" cy="320"/>
            </a:xfrm>
          </p:grpSpPr>
          <p:graphicFrame>
            <p:nvGraphicFramePr>
              <p:cNvPr id="2051" name="Object 600"/>
              <p:cNvGraphicFramePr>
                <a:graphicFrameLocks noChangeAspect="1"/>
              </p:cNvGraphicFramePr>
              <p:nvPr/>
            </p:nvGraphicFramePr>
            <p:xfrm>
              <a:off x="2870" y="1518"/>
              <a:ext cx="272" cy="282"/>
            </p:xfrm>
            <a:graphic>
              <a:graphicData uri="http://schemas.openxmlformats.org/presentationml/2006/ole">
                <p:oleObj spid="_x0000_s2051" name="Clip" r:id="rId20" imgW="819000" imgH="847800" progId="">
                  <p:embed/>
                </p:oleObj>
              </a:graphicData>
            </a:graphic>
          </p:graphicFrame>
          <p:graphicFrame>
            <p:nvGraphicFramePr>
              <p:cNvPr id="2052" name="Object 601"/>
              <p:cNvGraphicFramePr>
                <a:graphicFrameLocks noChangeAspect="1"/>
              </p:cNvGraphicFramePr>
              <p:nvPr/>
            </p:nvGraphicFramePr>
            <p:xfrm>
              <a:off x="2913" y="1602"/>
              <a:ext cx="249" cy="236"/>
            </p:xfrm>
            <a:graphic>
              <a:graphicData uri="http://schemas.openxmlformats.org/presentationml/2006/ole">
                <p:oleObj spid="_x0000_s2052" name="Clip" r:id="rId21" imgW="1266840" imgH="1200240" progId="">
                  <p:embed/>
                </p:oleObj>
              </a:graphicData>
            </a:graphic>
          </p:graphicFrame>
        </p:grpSp>
        <p:graphicFrame>
          <p:nvGraphicFramePr>
            <p:cNvPr id="2050" name="Object 602"/>
            <p:cNvGraphicFramePr>
              <a:graphicFrameLocks noChangeAspect="1"/>
            </p:cNvGraphicFramePr>
            <p:nvPr/>
          </p:nvGraphicFramePr>
          <p:xfrm>
            <a:off x="131" y="843"/>
            <a:ext cx="207" cy="173"/>
          </p:xfrm>
          <a:graphic>
            <a:graphicData uri="http://schemas.openxmlformats.org/presentationml/2006/ole">
              <p:oleObj spid="_x0000_s2050" name="Clip" r:id="rId22" imgW="1305000" imgH="1085760" progId="">
                <p:embed/>
              </p:oleObj>
            </a:graphicData>
          </a:graphic>
        </p:graphicFrame>
        <p:grpSp>
          <p:nvGrpSpPr>
            <p:cNvPr id="2129" name="Group 603"/>
            <p:cNvGrpSpPr>
              <a:grpSpLocks/>
            </p:cNvGrpSpPr>
            <p:nvPr/>
          </p:nvGrpSpPr>
          <p:grpSpPr bwMode="auto">
            <a:xfrm>
              <a:off x="171" y="1105"/>
              <a:ext cx="148" cy="241"/>
              <a:chOff x="4180" y="783"/>
              <a:chExt cx="150" cy="307"/>
            </a:xfrm>
          </p:grpSpPr>
          <p:sp>
            <p:nvSpPr>
              <p:cNvPr id="2135" name="AutoShape 60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136" name="Rectangle 60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137" name="Rectangle 60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38" name="AutoShape 60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39" name="Line 60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140" name="Line 60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141" name="Rectangle 61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42" name="Rectangle 61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pic>
          <p:nvPicPr>
            <p:cNvPr id="2130" name="Picture 661" descr="imgyjavg[1]"/>
            <p:cNvPicPr>
              <a:picLocks noChangeAspect="1" noChangeArrowheads="1"/>
            </p:cNvPicPr>
            <p:nvPr/>
          </p:nvPicPr>
          <p:blipFill>
            <a:blip r:embed="rId5" cstate="print"/>
            <a:srcRect/>
            <a:stretch>
              <a:fillRect/>
            </a:stretch>
          </p:blipFill>
          <p:spPr bwMode="auto">
            <a:xfrm>
              <a:off x="112" y="1763"/>
              <a:ext cx="232" cy="168"/>
            </a:xfrm>
            <a:prstGeom prst="rect">
              <a:avLst/>
            </a:prstGeom>
            <a:noFill/>
            <a:ln w="9525">
              <a:noFill/>
              <a:miter lim="800000"/>
              <a:headEnd/>
              <a:tailEnd/>
            </a:ln>
          </p:spPr>
        </p:pic>
        <p:sp>
          <p:nvSpPr>
            <p:cNvPr id="2131" name="Text Box 663"/>
            <p:cNvSpPr txBox="1">
              <a:spLocks noChangeArrowheads="1"/>
            </p:cNvSpPr>
            <p:nvPr/>
          </p:nvSpPr>
          <p:spPr bwMode="auto">
            <a:xfrm>
              <a:off x="348" y="835"/>
              <a:ext cx="260" cy="212"/>
            </a:xfrm>
            <a:prstGeom prst="rect">
              <a:avLst/>
            </a:prstGeom>
            <a:noFill/>
            <a:ln w="9525">
              <a:noFill/>
              <a:miter lim="800000"/>
              <a:headEnd/>
              <a:tailEnd/>
            </a:ln>
          </p:spPr>
          <p:txBody>
            <a:bodyPr wrap="none">
              <a:spAutoFit/>
            </a:bodyPr>
            <a:lstStyle/>
            <a:p>
              <a:r>
                <a:rPr lang="en-US" altLang="ko-KR" sz="1600">
                  <a:latin typeface="Comic Sans MS" pitchFamily="66" charset="0"/>
                  <a:ea typeface="굴림" pitchFamily="34" charset="-127"/>
                </a:rPr>
                <a:t>PC</a:t>
              </a:r>
            </a:p>
          </p:txBody>
        </p:sp>
        <p:sp>
          <p:nvSpPr>
            <p:cNvPr id="2132" name="Text Box 664"/>
            <p:cNvSpPr txBox="1">
              <a:spLocks noChangeArrowheads="1"/>
            </p:cNvSpPr>
            <p:nvPr/>
          </p:nvSpPr>
          <p:spPr bwMode="auto">
            <a:xfrm>
              <a:off x="334" y="1107"/>
              <a:ext cx="504" cy="212"/>
            </a:xfrm>
            <a:prstGeom prst="rect">
              <a:avLst/>
            </a:prstGeom>
            <a:noFill/>
            <a:ln w="9525">
              <a:noFill/>
              <a:miter lim="800000"/>
              <a:headEnd/>
              <a:tailEnd/>
            </a:ln>
          </p:spPr>
          <p:txBody>
            <a:bodyPr wrap="none">
              <a:spAutoFit/>
            </a:bodyPr>
            <a:lstStyle/>
            <a:p>
              <a:r>
                <a:rPr lang="en-US" altLang="ko-KR" sz="1600" dirty="0">
                  <a:latin typeface="Comic Sans MS" pitchFamily="66" charset="0"/>
                  <a:ea typeface="굴림" pitchFamily="34" charset="-127"/>
                </a:rPr>
                <a:t>server</a:t>
              </a:r>
            </a:p>
          </p:txBody>
        </p:sp>
        <p:sp>
          <p:nvSpPr>
            <p:cNvPr id="2133" name="Text Box 665"/>
            <p:cNvSpPr txBox="1">
              <a:spLocks noChangeArrowheads="1"/>
            </p:cNvSpPr>
            <p:nvPr/>
          </p:nvSpPr>
          <p:spPr bwMode="auto">
            <a:xfrm>
              <a:off x="345" y="1437"/>
              <a:ext cx="601"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wireless</a:t>
              </a:r>
            </a:p>
            <a:p>
              <a:pPr>
                <a:lnSpc>
                  <a:spcPct val="75000"/>
                </a:lnSpc>
              </a:pPr>
              <a:r>
                <a:rPr lang="en-US" altLang="ko-KR" sz="1600">
                  <a:latin typeface="Comic Sans MS" pitchFamily="66" charset="0"/>
                  <a:ea typeface="굴림" pitchFamily="34" charset="-127"/>
                </a:rPr>
                <a:t>laptop</a:t>
              </a:r>
            </a:p>
          </p:txBody>
        </p:sp>
        <p:sp>
          <p:nvSpPr>
            <p:cNvPr id="2134" name="Text Box 667"/>
            <p:cNvSpPr txBox="1">
              <a:spLocks noChangeArrowheads="1"/>
            </p:cNvSpPr>
            <p:nvPr/>
          </p:nvSpPr>
          <p:spPr bwMode="auto">
            <a:xfrm>
              <a:off x="359" y="1738"/>
              <a:ext cx="652" cy="290"/>
            </a:xfrm>
            <a:prstGeom prst="rect">
              <a:avLst/>
            </a:prstGeom>
            <a:noFill/>
            <a:ln w="9525">
              <a:noFill/>
              <a:miter lim="800000"/>
              <a:headEnd/>
              <a:tailEnd/>
            </a:ln>
          </p:spPr>
          <p:txBody>
            <a:bodyPr wrap="none">
              <a:spAutoFit/>
            </a:bodyPr>
            <a:lstStyle/>
            <a:p>
              <a:pPr>
                <a:lnSpc>
                  <a:spcPct val="75000"/>
                </a:lnSpc>
              </a:pPr>
              <a:r>
                <a:rPr lang="en-US" altLang="ko-KR" sz="1600" dirty="0">
                  <a:latin typeface="Comic Sans MS" pitchFamily="66" charset="0"/>
                  <a:ea typeface="굴림" pitchFamily="34" charset="-127"/>
                </a:rPr>
                <a:t>cellular </a:t>
              </a:r>
            </a:p>
            <a:p>
              <a:pPr>
                <a:lnSpc>
                  <a:spcPct val="75000"/>
                </a:lnSpc>
              </a:pPr>
              <a:r>
                <a:rPr lang="en-US" altLang="ko-KR" sz="1600" dirty="0">
                  <a:latin typeface="Comic Sans MS" pitchFamily="66" charset="0"/>
                  <a:ea typeface="굴림" pitchFamily="34" charset="-127"/>
                </a:rPr>
                <a:t>handheld</a:t>
              </a:r>
            </a:p>
          </p:txBody>
        </p:sp>
      </p:grpSp>
      <p:grpSp>
        <p:nvGrpSpPr>
          <p:cNvPr id="4752" name="Group 673"/>
          <p:cNvGrpSpPr>
            <a:grpSpLocks/>
          </p:cNvGrpSpPr>
          <p:nvPr/>
        </p:nvGrpSpPr>
        <p:grpSpPr bwMode="auto">
          <a:xfrm>
            <a:off x="338138" y="3865563"/>
            <a:ext cx="1431925" cy="992187"/>
            <a:chOff x="213" y="2435"/>
            <a:chExt cx="902" cy="625"/>
          </a:xfrm>
        </p:grpSpPr>
        <p:grpSp>
          <p:nvGrpSpPr>
            <p:cNvPr id="2076" name="Group 612"/>
            <p:cNvGrpSpPr>
              <a:grpSpLocks/>
            </p:cNvGrpSpPr>
            <p:nvPr/>
          </p:nvGrpSpPr>
          <p:grpSpPr bwMode="auto">
            <a:xfrm>
              <a:off x="213" y="2446"/>
              <a:ext cx="149" cy="213"/>
              <a:chOff x="2556" y="2689"/>
              <a:chExt cx="183" cy="255"/>
            </a:xfrm>
          </p:grpSpPr>
          <p:pic>
            <p:nvPicPr>
              <p:cNvPr id="2111" name="Picture 61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2112" name="Freeform 61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2113" name="Freeform 61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2114" name="Freeform 61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2115" name="Freeform 61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2116" name="Freeform 61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2117" name="Freeform 61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2118" name="Freeform 62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2119" name="Freeform 62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2120" name="Freeform 62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2121" name="Freeform 62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2122" name="Freeform 62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2123" name="Freeform 62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2124" name="Freeform 62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2125" name="Freeform 62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2126" name="Freeform 62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2127" name="Freeform 62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pSp>
          <p:nvGrpSpPr>
            <p:cNvPr id="2077" name="Group 630"/>
            <p:cNvGrpSpPr>
              <a:grpSpLocks/>
            </p:cNvGrpSpPr>
            <p:nvPr/>
          </p:nvGrpSpPr>
          <p:grpSpPr bwMode="auto">
            <a:xfrm>
              <a:off x="382" y="2435"/>
              <a:ext cx="139" cy="238"/>
              <a:chOff x="3796" y="1043"/>
              <a:chExt cx="865" cy="1237"/>
            </a:xfrm>
          </p:grpSpPr>
          <p:sp>
            <p:nvSpPr>
              <p:cNvPr id="2081" name="Line 63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2082" name="Line 63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2083" name="Line 63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2084" name="Line 63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2085" name="Line 63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2086" name="Line 63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2087" name="Line 63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2088" name="Line 63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2089" name="Line 63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2090" name="Line 64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2091" name="Line 64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2092" name="Line 64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2093" name="Line 64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2094" name="Line 64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2095" name="Line 64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2096" name="Group 646"/>
              <p:cNvGrpSpPr>
                <a:grpSpLocks/>
              </p:cNvGrpSpPr>
              <p:nvPr/>
            </p:nvGrpSpPr>
            <p:grpSpPr bwMode="auto">
              <a:xfrm>
                <a:off x="4269" y="1415"/>
                <a:ext cx="392" cy="137"/>
                <a:chOff x="4227" y="1360"/>
                <a:chExt cx="863" cy="270"/>
              </a:xfrm>
            </p:grpSpPr>
            <p:sp>
              <p:nvSpPr>
                <p:cNvPr id="2107" name="Line 64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8" name="Line 64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9" name="Line 64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10" name="Line 65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097" name="Group 651"/>
              <p:cNvGrpSpPr>
                <a:grpSpLocks/>
              </p:cNvGrpSpPr>
              <p:nvPr/>
            </p:nvGrpSpPr>
            <p:grpSpPr bwMode="auto">
              <a:xfrm rot="5700496">
                <a:off x="4053" y="1170"/>
                <a:ext cx="392" cy="137"/>
                <a:chOff x="4227" y="1360"/>
                <a:chExt cx="863" cy="270"/>
              </a:xfrm>
            </p:grpSpPr>
            <p:sp>
              <p:nvSpPr>
                <p:cNvPr id="2103" name="Line 65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4" name="Line 65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5" name="Line 65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06" name="Line 65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2098" name="Group 656"/>
              <p:cNvGrpSpPr>
                <a:grpSpLocks/>
              </p:cNvGrpSpPr>
              <p:nvPr/>
            </p:nvGrpSpPr>
            <p:grpSpPr bwMode="auto">
              <a:xfrm rot="10800000">
                <a:off x="3796" y="1402"/>
                <a:ext cx="392" cy="137"/>
                <a:chOff x="4227" y="1360"/>
                <a:chExt cx="863" cy="270"/>
              </a:xfrm>
            </p:grpSpPr>
            <p:sp>
              <p:nvSpPr>
                <p:cNvPr id="2099" name="Line 65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2100" name="Line 65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2101" name="Line 65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2102" name="Line 66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sp>
          <p:nvSpPr>
            <p:cNvPr id="2078" name="Text Box 666"/>
            <p:cNvSpPr txBox="1">
              <a:spLocks noChangeArrowheads="1"/>
            </p:cNvSpPr>
            <p:nvPr/>
          </p:nvSpPr>
          <p:spPr bwMode="auto">
            <a:xfrm>
              <a:off x="564" y="2770"/>
              <a:ext cx="447"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wired</a:t>
              </a:r>
            </a:p>
            <a:p>
              <a:pPr>
                <a:lnSpc>
                  <a:spcPct val="75000"/>
                </a:lnSpc>
              </a:pPr>
              <a:r>
                <a:rPr lang="en-US" altLang="ko-KR" sz="1600">
                  <a:latin typeface="Comic Sans MS" pitchFamily="66" charset="0"/>
                  <a:ea typeface="굴림" pitchFamily="34" charset="-127"/>
                </a:rPr>
                <a:t>links</a:t>
              </a:r>
            </a:p>
          </p:txBody>
        </p:sp>
        <p:sp>
          <p:nvSpPr>
            <p:cNvPr id="2079" name="Line 668"/>
            <p:cNvSpPr>
              <a:spLocks noChangeShapeType="1"/>
            </p:cNvSpPr>
            <p:nvPr/>
          </p:nvSpPr>
          <p:spPr bwMode="auto">
            <a:xfrm>
              <a:off x="243" y="2838"/>
              <a:ext cx="276" cy="1"/>
            </a:xfrm>
            <a:prstGeom prst="line">
              <a:avLst/>
            </a:prstGeom>
            <a:noFill/>
            <a:ln w="9525">
              <a:solidFill>
                <a:schemeClr val="tx1"/>
              </a:solidFill>
              <a:round/>
              <a:headEnd/>
              <a:tailEnd/>
            </a:ln>
          </p:spPr>
          <p:txBody>
            <a:bodyPr/>
            <a:lstStyle/>
            <a:p>
              <a:endParaRPr lang="zh-CN" altLang="en-US"/>
            </a:p>
          </p:txBody>
        </p:sp>
        <p:sp>
          <p:nvSpPr>
            <p:cNvPr id="2080" name="Text Box 669"/>
            <p:cNvSpPr txBox="1">
              <a:spLocks noChangeArrowheads="1"/>
            </p:cNvSpPr>
            <p:nvPr/>
          </p:nvSpPr>
          <p:spPr bwMode="auto">
            <a:xfrm>
              <a:off x="569" y="2465"/>
              <a:ext cx="546" cy="290"/>
            </a:xfrm>
            <a:prstGeom prst="rect">
              <a:avLst/>
            </a:prstGeom>
            <a:noFill/>
            <a:ln w="9525">
              <a:noFill/>
              <a:miter lim="800000"/>
              <a:headEnd/>
              <a:tailEnd/>
            </a:ln>
          </p:spPr>
          <p:txBody>
            <a:bodyPr wrap="none">
              <a:spAutoFit/>
            </a:bodyPr>
            <a:lstStyle/>
            <a:p>
              <a:pPr>
                <a:lnSpc>
                  <a:spcPct val="75000"/>
                </a:lnSpc>
              </a:pPr>
              <a:r>
                <a:rPr lang="en-US" altLang="ko-KR" sz="1600">
                  <a:latin typeface="Comic Sans MS" pitchFamily="66" charset="0"/>
                  <a:ea typeface="굴림" pitchFamily="34" charset="-127"/>
                </a:rPr>
                <a:t>access </a:t>
              </a:r>
            </a:p>
            <a:p>
              <a:pPr>
                <a:lnSpc>
                  <a:spcPct val="75000"/>
                </a:lnSpc>
              </a:pPr>
              <a:r>
                <a:rPr lang="en-US" altLang="ko-KR" sz="1600">
                  <a:latin typeface="Comic Sans MS" pitchFamily="66" charset="0"/>
                  <a:ea typeface="굴림" pitchFamily="34" charset="-127"/>
                </a:rPr>
                <a:t>points</a:t>
              </a:r>
            </a:p>
          </p:txBody>
        </p:sp>
      </p:grpSp>
      <p:sp>
        <p:nvSpPr>
          <p:cNvPr id="4766" name="Rectangle 670"/>
          <p:cNvSpPr>
            <a:spLocks noChangeArrowheads="1"/>
          </p:cNvSpPr>
          <p:nvPr/>
        </p:nvSpPr>
        <p:spPr bwMode="auto">
          <a:xfrm>
            <a:off x="1381125" y="3289300"/>
            <a:ext cx="3368675" cy="2090738"/>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i="1">
                <a:solidFill>
                  <a:srgbClr val="FF0000"/>
                </a:solidFill>
                <a:latin typeface="Comic Sans MS" pitchFamily="66" charset="0"/>
                <a:ea typeface="굴림" pitchFamily="34" charset="-127"/>
              </a:rPr>
              <a:t>communication links</a:t>
            </a:r>
            <a:endParaRPr lang="en-US" altLang="ko-KR">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fiber, copper, radio, satellite</a:t>
            </a: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transmission rate = </a:t>
            </a:r>
            <a:r>
              <a:rPr lang="en-US" altLang="ko-KR" i="1">
                <a:solidFill>
                  <a:srgbClr val="FF0000"/>
                </a:solidFill>
                <a:latin typeface="Comic Sans MS" pitchFamily="66" charset="0"/>
                <a:ea typeface="굴림" pitchFamily="34" charset="-127"/>
              </a:rPr>
              <a:t>bandwidth</a:t>
            </a:r>
            <a:endParaRPr lang="en-US" altLang="ko-KR">
              <a:latin typeface="Comic Sans MS" pitchFamily="66" charset="0"/>
              <a:ea typeface="굴림" pitchFamily="34" charset="-127"/>
            </a:endParaRPr>
          </a:p>
        </p:txBody>
      </p:sp>
      <p:sp>
        <p:nvSpPr>
          <p:cNvPr id="4767" name="Rectangle 671"/>
          <p:cNvSpPr>
            <a:spLocks noChangeArrowheads="1"/>
          </p:cNvSpPr>
          <p:nvPr/>
        </p:nvSpPr>
        <p:spPr bwMode="auto">
          <a:xfrm>
            <a:off x="1439863" y="5307013"/>
            <a:ext cx="3779837" cy="1414462"/>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i="1">
                <a:solidFill>
                  <a:srgbClr val="FF0000"/>
                </a:solidFill>
                <a:latin typeface="Comic Sans MS" pitchFamily="66" charset="0"/>
                <a:ea typeface="굴림" pitchFamily="34" charset="-127"/>
              </a:rPr>
              <a:t>routers:</a:t>
            </a:r>
            <a:r>
              <a:rPr lang="en-US" altLang="ko-KR">
                <a:latin typeface="Comic Sans MS" pitchFamily="66" charset="0"/>
                <a:ea typeface="굴림" pitchFamily="34" charset="-127"/>
              </a:rPr>
              <a:t> forward packets (chunks of data)</a:t>
            </a:r>
          </a:p>
        </p:txBody>
      </p:sp>
      <p:pic>
        <p:nvPicPr>
          <p:cNvPr id="2" name="Picture 19" descr="c:\documents and settings\zhoul\application data\360se6\User Data\temp\t01fa81dc16f5b83718.jpg"/>
          <p:cNvPicPr>
            <a:picLocks noChangeAspect="1" noChangeArrowheads="1"/>
          </p:cNvPicPr>
          <p:nvPr/>
        </p:nvPicPr>
        <p:blipFill>
          <a:blip r:embed="rId23" cstate="print">
            <a:clrChange>
              <a:clrFrom>
                <a:srgbClr val="FFFFFF"/>
              </a:clrFrom>
              <a:clrTo>
                <a:srgbClr val="FFFFFF">
                  <a:alpha val="0"/>
                </a:srgbClr>
              </a:clrTo>
            </a:clrChange>
          </a:blip>
          <a:srcRect l="27107" r="27107"/>
          <a:stretch>
            <a:fillRect/>
          </a:stretch>
        </p:blipFill>
        <p:spPr bwMode="auto">
          <a:xfrm rot="2077159">
            <a:off x="5378270" y="1716826"/>
            <a:ext cx="297952" cy="512064"/>
          </a:xfrm>
          <a:prstGeom prst="rect">
            <a:avLst/>
          </a:prstGeom>
          <a:noFill/>
        </p:spPr>
      </p:pic>
      <p:pic>
        <p:nvPicPr>
          <p:cNvPr id="418" name="Picture 19" descr="c:\documents and settings\zhoul\application data\360se6\User Data\temp\t01fa81dc16f5b83718.jpg"/>
          <p:cNvPicPr>
            <a:picLocks noChangeAspect="1" noChangeArrowheads="1"/>
          </p:cNvPicPr>
          <p:nvPr/>
        </p:nvPicPr>
        <p:blipFill>
          <a:blip r:embed="rId23" cstate="print"/>
          <a:srcRect l="27107" r="27107"/>
          <a:stretch>
            <a:fillRect/>
          </a:stretch>
        </p:blipFill>
        <p:spPr bwMode="auto">
          <a:xfrm rot="2077159">
            <a:off x="251097" y="2685653"/>
            <a:ext cx="297952" cy="512064"/>
          </a:xfrm>
          <a:prstGeom prst="rect">
            <a:avLst/>
          </a:prstGeom>
          <a:noFill/>
        </p:spPr>
      </p:pic>
      <p:sp>
        <p:nvSpPr>
          <p:cNvPr id="419" name="TextBox 418"/>
          <p:cNvSpPr txBox="1"/>
          <p:nvPr/>
        </p:nvSpPr>
        <p:spPr>
          <a:xfrm>
            <a:off x="587830" y="2789002"/>
            <a:ext cx="1338942" cy="338554"/>
          </a:xfrm>
          <a:prstGeom prst="rect">
            <a:avLst/>
          </a:prstGeom>
          <a:solidFill>
            <a:schemeClr val="bg1"/>
          </a:solidFill>
        </p:spPr>
        <p:txBody>
          <a:bodyPr wrap="square" rtlCol="0">
            <a:spAutoFit/>
          </a:bodyPr>
          <a:lstStyle/>
          <a:p>
            <a:r>
              <a:rPr lang="en-US" altLang="zh-CN" sz="1600" dirty="0" err="1" smtClean="0">
                <a:latin typeface="+mn-lt"/>
              </a:rPr>
              <a:t>smartphone</a:t>
            </a:r>
            <a:endParaRPr lang="zh-CN" altLang="en-US"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P spid="4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DDoS.png"/>
          <p:cNvPicPr>
            <a:picLocks noGrp="1" noChangeAspect="1"/>
          </p:cNvPicPr>
          <p:nvPr>
            <p:ph idx="1"/>
          </p:nvPr>
        </p:nvPicPr>
        <p:blipFill>
          <a:blip r:embed="rId2" cstate="print"/>
          <a:stretch>
            <a:fillRect/>
          </a:stretch>
        </p:blipFill>
        <p:spPr>
          <a:xfrm>
            <a:off x="1303516" y="1952625"/>
            <a:ext cx="6544762" cy="3862858"/>
          </a:xfrm>
        </p:spPr>
      </p:pic>
      <p:sp>
        <p:nvSpPr>
          <p:cNvPr id="2" name="标题 1"/>
          <p:cNvSpPr>
            <a:spLocks noGrp="1"/>
          </p:cNvSpPr>
          <p:nvPr>
            <p:ph type="title"/>
          </p:nvPr>
        </p:nvSpPr>
        <p:spPr>
          <a:xfrm>
            <a:off x="361950" y="228600"/>
            <a:ext cx="8572500" cy="1143000"/>
          </a:xfrm>
        </p:spPr>
        <p:txBody>
          <a:bodyPr/>
          <a:lstStyle/>
          <a:p>
            <a:r>
              <a:rPr lang="en-US" altLang="zh-CN" sz="3600" dirty="0" smtClean="0"/>
              <a:t>Distributed Denial of Services (</a:t>
            </a:r>
            <a:r>
              <a:rPr lang="en-US" altLang="zh-CN" sz="3600" dirty="0" err="1" smtClean="0"/>
              <a:t>DDoS</a:t>
            </a:r>
            <a:r>
              <a:rPr lang="en-US" altLang="zh-CN" sz="3600" dirty="0" smtClean="0"/>
              <a:t>)</a:t>
            </a:r>
            <a:endParaRPr lang="zh-CN" altLang="en-US" sz="3600"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100</a:t>
            </a:fld>
            <a:endParaRPr lang="en-US" altLang="ko-KR"/>
          </a:p>
        </p:txBody>
      </p:sp>
      <p:sp>
        <p:nvSpPr>
          <p:cNvPr id="7" name="矩形 6"/>
          <p:cNvSpPr/>
          <p:nvPr/>
        </p:nvSpPr>
        <p:spPr>
          <a:xfrm>
            <a:off x="342900" y="1377345"/>
            <a:ext cx="8343900" cy="830997"/>
          </a:xfrm>
          <a:prstGeom prst="rect">
            <a:avLst/>
          </a:prstGeom>
        </p:spPr>
        <p:txBody>
          <a:bodyPr wrap="square">
            <a:spAutoFit/>
          </a:bodyPr>
          <a:lstStyle/>
          <a:p>
            <a:r>
              <a:rPr lang="en-US" altLang="zh-CN" dirty="0" err="1" smtClean="0">
                <a:latin typeface="+mn-lt"/>
              </a:rPr>
              <a:t>DDoS</a:t>
            </a:r>
            <a:r>
              <a:rPr lang="en-US" altLang="zh-CN" dirty="0" smtClean="0">
                <a:latin typeface="+mn-lt"/>
              </a:rPr>
              <a:t> attacks leveraging </a:t>
            </a:r>
            <a:r>
              <a:rPr lang="en-US" altLang="zh-CN" dirty="0" err="1" smtClean="0">
                <a:latin typeface="+mn-lt"/>
              </a:rPr>
              <a:t>botnets</a:t>
            </a:r>
            <a:r>
              <a:rPr lang="en-US" altLang="zh-CN" dirty="0" smtClean="0">
                <a:latin typeface="+mn-lt"/>
              </a:rPr>
              <a:t> with thousands of comprised hosts are a common occurrence today</a:t>
            </a:r>
            <a:endParaRPr lang="zh-CN" altLang="en-US" dirty="0">
              <a:latin typeface="+mn-lt"/>
            </a:endParaRPr>
          </a:p>
        </p:txBody>
      </p:sp>
      <p:sp>
        <p:nvSpPr>
          <p:cNvPr id="8" name="矩形 7"/>
          <p:cNvSpPr/>
          <p:nvPr/>
        </p:nvSpPr>
        <p:spPr>
          <a:xfrm>
            <a:off x="323850" y="5701695"/>
            <a:ext cx="82677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dirty="0" smtClean="0">
                <a:solidFill>
                  <a:srgbClr val="FF0000"/>
                </a:solidFill>
              </a:rPr>
              <a:t>Q: </a:t>
            </a:r>
            <a:r>
              <a:rPr lang="en-US" altLang="zh-CN" dirty="0" err="1" smtClean="0">
                <a:solidFill>
                  <a:schemeClr val="tx1"/>
                </a:solidFill>
              </a:rPr>
              <a:t>DDos</a:t>
            </a:r>
            <a:r>
              <a:rPr lang="en-US" altLang="zh-CN" dirty="0" smtClean="0">
                <a:solidFill>
                  <a:schemeClr val="tx1"/>
                </a:solidFill>
              </a:rPr>
              <a:t> attacks are much harder to detect and defend against than a </a:t>
            </a:r>
            <a:r>
              <a:rPr lang="en-US" altLang="zh-CN" dirty="0" err="1" smtClean="0">
                <a:solidFill>
                  <a:schemeClr val="tx1"/>
                </a:solidFill>
              </a:rPr>
              <a:t>DoS</a:t>
            </a:r>
            <a:r>
              <a:rPr lang="en-US" altLang="zh-CN" dirty="0" smtClean="0">
                <a:solidFill>
                  <a:schemeClr val="tx1"/>
                </a:solidFill>
              </a:rPr>
              <a:t> attack from a single host. Why?</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0725" name="Slide Number Placeholder 5"/>
          <p:cNvSpPr>
            <a:spLocks noGrp="1"/>
          </p:cNvSpPr>
          <p:nvPr>
            <p:ph type="sldNum" sz="quarter" idx="12"/>
          </p:nvPr>
        </p:nvSpPr>
        <p:spPr>
          <a:noFill/>
        </p:spPr>
        <p:txBody>
          <a:bodyPr/>
          <a:lstStyle/>
          <a:p>
            <a:r>
              <a:rPr lang="en-US" altLang="ko-KR" smtClean="0">
                <a:ea typeface="굴림" pitchFamily="34" charset="-127"/>
              </a:rPr>
              <a:t>1-</a:t>
            </a:r>
            <a:fld id="{E5A68AD4-0768-46DE-A662-4B93B70E2024}" type="slidenum">
              <a:rPr lang="en-US" altLang="ko-KR" smtClean="0">
                <a:ea typeface="굴림" pitchFamily="34" charset="-127"/>
              </a:rPr>
              <a:pPr/>
              <a:t>101</a:t>
            </a:fld>
            <a:endParaRPr lang="en-US" altLang="ko-KR" smtClean="0">
              <a:ea typeface="굴림" pitchFamily="34" charset="-127"/>
            </a:endParaRPr>
          </a:p>
        </p:txBody>
      </p:sp>
      <p:sp>
        <p:nvSpPr>
          <p:cNvPr id="30726" name="Rectangle 2"/>
          <p:cNvSpPr>
            <a:spLocks noGrp="1" noChangeArrowheads="1"/>
          </p:cNvSpPr>
          <p:nvPr>
            <p:ph type="title"/>
          </p:nvPr>
        </p:nvSpPr>
        <p:spPr/>
        <p:txBody>
          <a:bodyPr/>
          <a:lstStyle/>
          <a:p>
            <a:r>
              <a:rPr lang="en-US" altLang="ko-KR" smtClean="0">
                <a:ea typeface="굴림" pitchFamily="34" charset="-127"/>
              </a:rPr>
              <a:t>The bad guys can sniff packets</a:t>
            </a:r>
          </a:p>
        </p:txBody>
      </p:sp>
      <p:sp>
        <p:nvSpPr>
          <p:cNvPr id="30727" name="Rectangle 17"/>
          <p:cNvSpPr>
            <a:spLocks noGrp="1" noChangeArrowheads="1"/>
          </p:cNvSpPr>
          <p:nvPr>
            <p:ph type="body" idx="1"/>
          </p:nvPr>
        </p:nvSpPr>
        <p:spPr>
          <a:xfrm>
            <a:off x="493713" y="1355725"/>
            <a:ext cx="8077200" cy="1484313"/>
          </a:xfrm>
          <a:noFill/>
        </p:spPr>
        <p:txBody>
          <a:bodyPr/>
          <a:lstStyle/>
          <a:p>
            <a:pPr>
              <a:buFont typeface="Wingdings" pitchFamily="2" charset="2"/>
              <a:buNone/>
            </a:pPr>
            <a:r>
              <a:rPr lang="en-US" altLang="ko-KR" i="1" dirty="0" smtClean="0">
                <a:solidFill>
                  <a:srgbClr val="FF3300"/>
                </a:solidFill>
                <a:ea typeface="굴림" pitchFamily="34" charset="-127"/>
              </a:rPr>
              <a:t>Packet sniffing: </a:t>
            </a:r>
          </a:p>
          <a:p>
            <a:pPr lvl="1"/>
            <a:r>
              <a:rPr lang="en-US" altLang="ko-KR" dirty="0" smtClean="0">
                <a:ea typeface="굴림" pitchFamily="34" charset="-127"/>
              </a:rPr>
              <a:t>broadcast media (shared Ethernet, wireless)</a:t>
            </a:r>
          </a:p>
          <a:p>
            <a:pPr lvl="1"/>
            <a:r>
              <a:rPr lang="en-US" altLang="ko-KR" dirty="0" smtClean="0">
                <a:ea typeface="굴림" pitchFamily="34" charset="-127"/>
              </a:rPr>
              <a:t>promiscuous network interface reads/records all packets (e.g., including passwords!) passing by</a:t>
            </a:r>
          </a:p>
        </p:txBody>
      </p:sp>
      <p:graphicFrame>
        <p:nvGraphicFramePr>
          <p:cNvPr id="30722" name="Object 18"/>
          <p:cNvGraphicFramePr>
            <a:graphicFrameLocks noChangeAspect="1"/>
          </p:cNvGraphicFramePr>
          <p:nvPr/>
        </p:nvGraphicFramePr>
        <p:xfrm>
          <a:off x="6294438" y="4791075"/>
          <a:ext cx="668337" cy="530225"/>
        </p:xfrm>
        <a:graphic>
          <a:graphicData uri="http://schemas.openxmlformats.org/presentationml/2006/ole">
            <p:oleObj spid="_x0000_s294914" name="ClipArt" r:id="rId4" imgW="1305000" imgH="1085760" progId="">
              <p:embed/>
            </p:oleObj>
          </a:graphicData>
        </a:graphic>
      </p:graphicFrame>
      <p:grpSp>
        <p:nvGrpSpPr>
          <p:cNvPr id="2" name="Group 19"/>
          <p:cNvGrpSpPr>
            <a:grpSpLocks/>
          </p:cNvGrpSpPr>
          <p:nvPr/>
        </p:nvGrpSpPr>
        <p:grpSpPr bwMode="auto">
          <a:xfrm>
            <a:off x="1905000" y="3360738"/>
            <a:ext cx="384175" cy="723900"/>
            <a:chOff x="4180" y="783"/>
            <a:chExt cx="150" cy="307"/>
          </a:xfrm>
        </p:grpSpPr>
        <p:sp>
          <p:nvSpPr>
            <p:cNvPr id="30760" name="AutoShape 2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0761" name="Rectangle 2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0762"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3"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4" name="Line 2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0765" name="Line 2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0766"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0767" name="Rectangle 2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3" name="Group 28"/>
          <p:cNvGrpSpPr>
            <a:grpSpLocks/>
          </p:cNvGrpSpPr>
          <p:nvPr/>
        </p:nvGrpSpPr>
        <p:grpSpPr bwMode="auto">
          <a:xfrm>
            <a:off x="2859088" y="4851400"/>
            <a:ext cx="642937" cy="328613"/>
            <a:chOff x="3600" y="219"/>
            <a:chExt cx="360" cy="175"/>
          </a:xfrm>
        </p:grpSpPr>
        <p:sp>
          <p:nvSpPr>
            <p:cNvPr id="30747" name="Oval 2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0748" name="Line 3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0749" name="Line 3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0750" name="Rectangle 3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0751" name="Oval 3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 name="Group 34"/>
            <p:cNvGrpSpPr>
              <a:grpSpLocks/>
            </p:cNvGrpSpPr>
            <p:nvPr/>
          </p:nvGrpSpPr>
          <p:grpSpPr bwMode="auto">
            <a:xfrm>
              <a:off x="3686" y="244"/>
              <a:ext cx="177" cy="66"/>
              <a:chOff x="2848" y="848"/>
              <a:chExt cx="140" cy="98"/>
            </a:xfrm>
          </p:grpSpPr>
          <p:sp>
            <p:nvSpPr>
              <p:cNvPr id="30757" name="Line 3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0758" name="Line 3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0759" name="Line 3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38"/>
            <p:cNvGrpSpPr>
              <a:grpSpLocks/>
            </p:cNvGrpSpPr>
            <p:nvPr/>
          </p:nvGrpSpPr>
          <p:grpSpPr bwMode="auto">
            <a:xfrm flipV="1">
              <a:off x="3686" y="243"/>
              <a:ext cx="177" cy="66"/>
              <a:chOff x="2848" y="848"/>
              <a:chExt cx="140" cy="98"/>
            </a:xfrm>
          </p:grpSpPr>
          <p:sp>
            <p:nvSpPr>
              <p:cNvPr id="30754" name="Line 3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0755" name="Line 4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0756" name="Line 4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0723" name="Object 42"/>
          <p:cNvGraphicFramePr>
            <a:graphicFrameLocks noChangeAspect="1"/>
          </p:cNvGraphicFramePr>
          <p:nvPr/>
        </p:nvGraphicFramePr>
        <p:xfrm>
          <a:off x="4437063" y="3422650"/>
          <a:ext cx="668337" cy="530225"/>
        </p:xfrm>
        <a:graphic>
          <a:graphicData uri="http://schemas.openxmlformats.org/presentationml/2006/ole">
            <p:oleObj spid="_x0000_s294915" name="ClipArt" r:id="rId5" imgW="1305000" imgH="1085760" progId="">
              <p:embed/>
            </p:oleObj>
          </a:graphicData>
        </a:graphic>
      </p:graphicFrame>
      <p:sp>
        <p:nvSpPr>
          <p:cNvPr id="30730"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0731"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0732" name="Line 45"/>
          <p:cNvSpPr>
            <a:spLocks noChangeShapeType="1"/>
          </p:cNvSpPr>
          <p:nvPr/>
        </p:nvSpPr>
        <p:spPr bwMode="auto">
          <a:xfrm flipV="1">
            <a:off x="3179763" y="4478338"/>
            <a:ext cx="0" cy="374650"/>
          </a:xfrm>
          <a:prstGeom prst="line">
            <a:avLst/>
          </a:prstGeom>
          <a:noFill/>
          <a:ln w="19050">
            <a:solidFill>
              <a:schemeClr val="tx1"/>
            </a:solidFill>
            <a:round/>
            <a:headEnd/>
            <a:tailEnd/>
          </a:ln>
        </p:spPr>
        <p:txBody>
          <a:bodyPr wrap="none" anchor="ctr"/>
          <a:lstStyle/>
          <a:p>
            <a:endParaRPr lang="zh-CN" altLang="en-US"/>
          </a:p>
        </p:txBody>
      </p:sp>
      <p:sp>
        <p:nvSpPr>
          <p:cNvPr id="30733" name="Line 46"/>
          <p:cNvSpPr>
            <a:spLocks noChangeShapeType="1"/>
          </p:cNvSpPr>
          <p:nvPr/>
        </p:nvSpPr>
        <p:spPr bwMode="auto">
          <a:xfrm flipV="1">
            <a:off x="3198813" y="5189538"/>
            <a:ext cx="0" cy="241300"/>
          </a:xfrm>
          <a:prstGeom prst="line">
            <a:avLst/>
          </a:prstGeom>
          <a:noFill/>
          <a:ln w="19050">
            <a:solidFill>
              <a:schemeClr val="tx1"/>
            </a:solidFill>
            <a:round/>
            <a:headEnd/>
            <a:tailEnd/>
          </a:ln>
        </p:spPr>
        <p:txBody>
          <a:bodyPr wrap="none" anchor="ctr"/>
          <a:lstStyle/>
          <a:p>
            <a:endParaRPr lang="zh-CN" altLang="en-US"/>
          </a:p>
        </p:txBody>
      </p:sp>
      <p:sp>
        <p:nvSpPr>
          <p:cNvPr id="30734" name="Text Box 47"/>
          <p:cNvSpPr txBox="1">
            <a:spLocks noChangeArrowheads="1"/>
          </p:cNvSpPr>
          <p:nvPr/>
        </p:nvSpPr>
        <p:spPr bwMode="auto">
          <a:xfrm>
            <a:off x="1452563" y="3375025"/>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0735" name="Text Box 48"/>
          <p:cNvSpPr txBox="1">
            <a:spLocks noChangeArrowheads="1"/>
          </p:cNvSpPr>
          <p:nvPr/>
        </p:nvSpPr>
        <p:spPr bwMode="auto">
          <a:xfrm>
            <a:off x="6937375" y="4838700"/>
            <a:ext cx="376238"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0736" name="Text Box 49"/>
          <p:cNvSpPr txBox="1">
            <a:spLocks noChangeArrowheads="1"/>
          </p:cNvSpPr>
          <p:nvPr/>
        </p:nvSpPr>
        <p:spPr bwMode="auto">
          <a:xfrm>
            <a:off x="5046663" y="3352800"/>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grpSp>
        <p:nvGrpSpPr>
          <p:cNvPr id="6" name="Group 50"/>
          <p:cNvGrpSpPr>
            <a:grpSpLocks/>
          </p:cNvGrpSpPr>
          <p:nvPr/>
        </p:nvGrpSpPr>
        <p:grpSpPr bwMode="auto">
          <a:xfrm>
            <a:off x="3833813" y="4605338"/>
            <a:ext cx="2295525" cy="336550"/>
            <a:chOff x="2418" y="3342"/>
            <a:chExt cx="1446" cy="212"/>
          </a:xfrm>
        </p:grpSpPr>
        <p:sp>
          <p:nvSpPr>
            <p:cNvPr id="30742"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0743"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30744"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30745"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30746" name="Text Box 55"/>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ko-KR" sz="1600">
                  <a:latin typeface="Arial" charset="0"/>
                  <a:ea typeface="굴림" pitchFamily="34" charset="-127"/>
                </a:rPr>
                <a:t>src:B dest:A     payload</a:t>
              </a:r>
              <a:endParaRPr lang="en-US" altLang="ko-KR" sz="1600">
                <a:ea typeface="굴림" pitchFamily="34" charset="-127"/>
              </a:endParaRPr>
            </a:p>
          </p:txBody>
        </p:sp>
      </p:grpSp>
      <p:sp>
        <p:nvSpPr>
          <p:cNvPr id="30738"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FF0000"/>
            </a:solidFill>
            <a:round/>
            <a:headEnd/>
            <a:tailEnd type="triangle" w="med" len="med"/>
          </a:ln>
        </p:spPr>
        <p:txBody>
          <a:bodyPr wrap="none" anchor="ctr"/>
          <a:lstStyle/>
          <a:p>
            <a:endParaRPr lang="zh-CN" altLang="en-US"/>
          </a:p>
        </p:txBody>
      </p:sp>
      <p:sp>
        <p:nvSpPr>
          <p:cNvPr id="30739" name="Line 57"/>
          <p:cNvSpPr>
            <a:spLocks noChangeShapeType="1"/>
          </p:cNvSpPr>
          <p:nvPr/>
        </p:nvSpPr>
        <p:spPr bwMode="auto">
          <a:xfrm flipV="1">
            <a:off x="4945063" y="3957638"/>
            <a:ext cx="0" cy="603250"/>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30740" name="Rectangle 59"/>
          <p:cNvSpPr>
            <a:spLocks noChangeArrowheads="1"/>
          </p:cNvSpPr>
          <p:nvPr/>
        </p:nvSpPr>
        <p:spPr bwMode="auto">
          <a:xfrm>
            <a:off x="573088" y="5360988"/>
            <a:ext cx="7772400" cy="915987"/>
          </a:xfrm>
          <a:prstGeom prst="rect">
            <a:avLst/>
          </a:prstGeom>
          <a:noFill/>
          <a:ln w="9525">
            <a:noFill/>
            <a:miter lim="800000"/>
            <a:headEnd/>
            <a:tailEnd/>
          </a:ln>
        </p:spPr>
        <p:txBody>
          <a:bodyPr/>
          <a:lstStyle/>
          <a:p>
            <a:pPr marL="742950" lvl="1" indent="-285750">
              <a:spcBef>
                <a:spcPct val="20000"/>
              </a:spcBef>
              <a:buClr>
                <a:schemeClr val="accent2"/>
              </a:buClr>
              <a:buSzPct val="75000"/>
              <a:buFont typeface="Wingdings" pitchFamily="2" charset="2"/>
              <a:buChar char="v"/>
            </a:pPr>
            <a:r>
              <a:rPr lang="en-US" altLang="ko-KR" dirty="0" err="1">
                <a:solidFill>
                  <a:srgbClr val="FF0000"/>
                </a:solidFill>
                <a:latin typeface="Comic Sans MS" pitchFamily="66" charset="0"/>
                <a:ea typeface="굴림" pitchFamily="34" charset="-127"/>
              </a:rPr>
              <a:t>Wireshark</a:t>
            </a:r>
            <a:r>
              <a:rPr lang="en-US" altLang="ko-KR" dirty="0">
                <a:latin typeface="Comic Sans MS" pitchFamily="66" charset="0"/>
                <a:ea typeface="굴림" pitchFamily="34" charset="-127"/>
              </a:rPr>
              <a:t> software used for </a:t>
            </a:r>
            <a:r>
              <a:rPr lang="en-US" altLang="ko-KR" dirty="0" smtClean="0">
                <a:latin typeface="Comic Sans MS" pitchFamily="66" charset="0"/>
                <a:ea typeface="굴림" pitchFamily="34" charset="-127"/>
              </a:rPr>
              <a:t>our </a:t>
            </a:r>
            <a:r>
              <a:rPr lang="en-US" altLang="ko-KR" dirty="0">
                <a:latin typeface="Comic Sans MS" pitchFamily="66" charset="0"/>
                <a:ea typeface="굴림" pitchFamily="34" charset="-127"/>
              </a:rPr>
              <a:t>labs is a (free) packet-sniffer</a:t>
            </a:r>
          </a:p>
          <a:p>
            <a:pPr marL="742950" lvl="1" indent="-285750">
              <a:spcBef>
                <a:spcPct val="20000"/>
              </a:spcBef>
              <a:buClr>
                <a:schemeClr val="accent2"/>
              </a:buClr>
              <a:buSzPct val="75000"/>
              <a:buFont typeface="Wingdings" pitchFamily="2" charset="2"/>
              <a:buNone/>
            </a:pPr>
            <a:endParaRPr lang="en-US" altLang="ko-KR" dirty="0">
              <a:latin typeface="Comic Sans MS" pitchFamily="66" charset="0"/>
              <a:ea typeface="굴림" pitchFamily="34" charset="-127"/>
            </a:endParaRPr>
          </a:p>
        </p:txBody>
      </p:sp>
      <p:pic>
        <p:nvPicPr>
          <p:cNvPr id="30741" name="Picture 60"/>
          <p:cNvPicPr>
            <a:picLocks noChangeAspect="1" noChangeArrowheads="1"/>
          </p:cNvPicPr>
          <p:nvPr/>
        </p:nvPicPr>
        <p:blipFill>
          <a:blip r:embed="rId6" cstate="print"/>
          <a:srcRect/>
          <a:stretch>
            <a:fillRect/>
          </a:stretch>
        </p:blipFill>
        <p:spPr bwMode="auto">
          <a:xfrm>
            <a:off x="4537075" y="3419475"/>
            <a:ext cx="471488" cy="442913"/>
          </a:xfrm>
          <a:prstGeom prst="rect">
            <a:avLst/>
          </a:prstGeom>
          <a:noFill/>
          <a:ln w="31750">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1749" name="Slide Number Placeholder 5"/>
          <p:cNvSpPr>
            <a:spLocks noGrp="1"/>
          </p:cNvSpPr>
          <p:nvPr>
            <p:ph type="sldNum" sz="quarter" idx="12"/>
          </p:nvPr>
        </p:nvSpPr>
        <p:spPr>
          <a:noFill/>
        </p:spPr>
        <p:txBody>
          <a:bodyPr/>
          <a:lstStyle/>
          <a:p>
            <a:r>
              <a:rPr lang="en-US" altLang="ko-KR" smtClean="0">
                <a:ea typeface="굴림" pitchFamily="34" charset="-127"/>
              </a:rPr>
              <a:t>1-</a:t>
            </a:r>
            <a:fld id="{E63D502C-D191-4D10-9DBF-AA1D823A3F10}" type="slidenum">
              <a:rPr lang="en-US" altLang="ko-KR" smtClean="0">
                <a:ea typeface="굴림" pitchFamily="34" charset="-127"/>
              </a:rPr>
              <a:pPr/>
              <a:t>102</a:t>
            </a:fld>
            <a:endParaRPr lang="en-US" altLang="ko-KR" smtClean="0">
              <a:ea typeface="굴림" pitchFamily="34" charset="-127"/>
            </a:endParaRPr>
          </a:p>
        </p:txBody>
      </p:sp>
      <p:sp>
        <p:nvSpPr>
          <p:cNvPr id="31750" name="Rectangle 2"/>
          <p:cNvSpPr>
            <a:spLocks noGrp="1" noChangeArrowheads="1"/>
          </p:cNvSpPr>
          <p:nvPr>
            <p:ph type="title"/>
          </p:nvPr>
        </p:nvSpPr>
        <p:spPr/>
        <p:txBody>
          <a:bodyPr/>
          <a:lstStyle/>
          <a:p>
            <a:r>
              <a:rPr lang="en-US" altLang="ko-KR" sz="3600" smtClean="0">
                <a:ea typeface="굴림" pitchFamily="34" charset="-127"/>
              </a:rPr>
              <a:t>The bad guys can use false source addresses</a:t>
            </a:r>
          </a:p>
        </p:txBody>
      </p:sp>
      <p:sp>
        <p:nvSpPr>
          <p:cNvPr id="31751" name="Rectangle 3"/>
          <p:cNvSpPr>
            <a:spLocks noGrp="1" noChangeArrowheads="1"/>
          </p:cNvSpPr>
          <p:nvPr>
            <p:ph type="body" idx="1"/>
          </p:nvPr>
        </p:nvSpPr>
        <p:spPr>
          <a:xfrm>
            <a:off x="485775" y="1395413"/>
            <a:ext cx="8077200" cy="1484312"/>
          </a:xfrm>
          <a:noFill/>
        </p:spPr>
        <p:txBody>
          <a:bodyPr/>
          <a:lstStyle/>
          <a:p>
            <a:r>
              <a:rPr lang="en-US" altLang="ko-KR" i="1" dirty="0" smtClean="0">
                <a:solidFill>
                  <a:srgbClr val="FF3300"/>
                </a:solidFill>
                <a:ea typeface="굴림" pitchFamily="34" charset="-127"/>
              </a:rPr>
              <a:t>A way to masquerade as someone you trust</a:t>
            </a:r>
          </a:p>
          <a:p>
            <a:r>
              <a:rPr lang="en-US" altLang="ko-KR" i="1" dirty="0" smtClean="0">
                <a:solidFill>
                  <a:srgbClr val="FF3300"/>
                </a:solidFill>
                <a:ea typeface="굴림" pitchFamily="34" charset="-127"/>
              </a:rPr>
              <a:t>IP spoofing: </a:t>
            </a:r>
            <a:r>
              <a:rPr lang="en-US" altLang="ko-KR" sz="2400" dirty="0" smtClean="0">
                <a:ea typeface="굴림" pitchFamily="34" charset="-127"/>
              </a:rPr>
              <a:t>send packet with false source address</a:t>
            </a:r>
          </a:p>
        </p:txBody>
      </p:sp>
      <p:grpSp>
        <p:nvGrpSpPr>
          <p:cNvPr id="2" name="组合 45"/>
          <p:cNvGrpSpPr/>
          <p:nvPr/>
        </p:nvGrpSpPr>
        <p:grpSpPr>
          <a:xfrm>
            <a:off x="1570038" y="3011202"/>
            <a:ext cx="5861050" cy="2078038"/>
            <a:chOff x="1570038" y="3011202"/>
            <a:chExt cx="5861050" cy="2078038"/>
          </a:xfrm>
        </p:grpSpPr>
        <p:graphicFrame>
          <p:nvGraphicFramePr>
            <p:cNvPr id="31746" name="Object 45"/>
            <p:cNvGraphicFramePr>
              <a:graphicFrameLocks noChangeAspect="1"/>
            </p:cNvGraphicFramePr>
            <p:nvPr/>
          </p:nvGraphicFramePr>
          <p:xfrm>
            <a:off x="6411913" y="4449477"/>
            <a:ext cx="668337" cy="530225"/>
          </p:xfrm>
          <a:graphic>
            <a:graphicData uri="http://schemas.openxmlformats.org/presentationml/2006/ole">
              <p:oleObj spid="_x0000_s295938" name="ClipArt" r:id="rId4" imgW="1305000" imgH="1085760" progId="">
                <p:embed/>
              </p:oleObj>
            </a:graphicData>
          </a:graphic>
        </p:graphicFrame>
        <p:grpSp>
          <p:nvGrpSpPr>
            <p:cNvPr id="3" name="Group 46"/>
            <p:cNvGrpSpPr>
              <a:grpSpLocks/>
            </p:cNvGrpSpPr>
            <p:nvPr/>
          </p:nvGrpSpPr>
          <p:grpSpPr bwMode="auto">
            <a:xfrm>
              <a:off x="2022475" y="3019140"/>
              <a:ext cx="384175" cy="723900"/>
              <a:chOff x="4180" y="783"/>
              <a:chExt cx="150" cy="307"/>
            </a:xfrm>
          </p:grpSpPr>
          <p:sp>
            <p:nvSpPr>
              <p:cNvPr id="31782" name="AutoShape 4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783" name="Rectangle 4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784" name="Rectangle 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5"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6" name="Line 5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1787" name="Line 5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1788" name="Rectangle 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789" name="Rectangle 5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4" name="Group 55"/>
            <p:cNvGrpSpPr>
              <a:grpSpLocks/>
            </p:cNvGrpSpPr>
            <p:nvPr/>
          </p:nvGrpSpPr>
          <p:grpSpPr bwMode="auto">
            <a:xfrm>
              <a:off x="2976563" y="4509802"/>
              <a:ext cx="642937" cy="328613"/>
              <a:chOff x="3600" y="219"/>
              <a:chExt cx="360" cy="175"/>
            </a:xfrm>
          </p:grpSpPr>
          <p:sp>
            <p:nvSpPr>
              <p:cNvPr id="31769" name="Oval 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770" name="Line 5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771" name="Line 5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772" name="Rectangle 5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1773" name="Oval 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61"/>
              <p:cNvGrpSpPr>
                <a:grpSpLocks/>
              </p:cNvGrpSpPr>
              <p:nvPr/>
            </p:nvGrpSpPr>
            <p:grpSpPr bwMode="auto">
              <a:xfrm>
                <a:off x="3686" y="244"/>
                <a:ext cx="177" cy="66"/>
                <a:chOff x="2848" y="848"/>
                <a:chExt cx="140" cy="98"/>
              </a:xfrm>
            </p:grpSpPr>
            <p:sp>
              <p:nvSpPr>
                <p:cNvPr id="31779" name="Line 6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780" name="Line 6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781" name="Line 6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65"/>
              <p:cNvGrpSpPr>
                <a:grpSpLocks/>
              </p:cNvGrpSpPr>
              <p:nvPr/>
            </p:nvGrpSpPr>
            <p:grpSpPr bwMode="auto">
              <a:xfrm flipV="1">
                <a:off x="3686" y="243"/>
                <a:ext cx="177" cy="66"/>
                <a:chOff x="2848" y="848"/>
                <a:chExt cx="140" cy="98"/>
              </a:xfrm>
            </p:grpSpPr>
            <p:sp>
              <p:nvSpPr>
                <p:cNvPr id="31776" name="Line 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777" name="Line 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778" name="Line 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1747" name="Object 69"/>
            <p:cNvGraphicFramePr>
              <a:graphicFrameLocks noChangeAspect="1"/>
            </p:cNvGraphicFramePr>
            <p:nvPr/>
          </p:nvGraphicFramePr>
          <p:xfrm>
            <a:off x="4554538" y="3081052"/>
            <a:ext cx="668337" cy="530225"/>
          </p:xfrm>
          <a:graphic>
            <a:graphicData uri="http://schemas.openxmlformats.org/presentationml/2006/ole">
              <p:oleObj spid="_x0000_s295939" name="ClipArt" r:id="rId5" imgW="1305000" imgH="1085760" progId="">
                <p:embed/>
              </p:oleObj>
            </a:graphicData>
          </a:graphic>
        </p:graphicFrame>
        <p:sp>
          <p:nvSpPr>
            <p:cNvPr id="31754" name="Freeform 70"/>
            <p:cNvSpPr>
              <a:spLocks/>
            </p:cNvSpPr>
            <p:nvPr/>
          </p:nvSpPr>
          <p:spPr bwMode="auto">
            <a:xfrm>
              <a:off x="2122488" y="3744627"/>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1755" name="Freeform 71"/>
            <p:cNvSpPr>
              <a:spLocks/>
            </p:cNvSpPr>
            <p:nvPr/>
          </p:nvSpPr>
          <p:spPr bwMode="auto">
            <a:xfrm>
              <a:off x="4954588" y="3614452"/>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1756" name="Line 72"/>
            <p:cNvSpPr>
              <a:spLocks noChangeShapeType="1"/>
            </p:cNvSpPr>
            <p:nvPr/>
          </p:nvSpPr>
          <p:spPr bwMode="auto">
            <a:xfrm flipV="1">
              <a:off x="3297238" y="4136740"/>
              <a:ext cx="0" cy="374650"/>
            </a:xfrm>
            <a:prstGeom prst="line">
              <a:avLst/>
            </a:prstGeom>
            <a:noFill/>
            <a:ln w="19050">
              <a:solidFill>
                <a:schemeClr val="tx1"/>
              </a:solidFill>
              <a:round/>
              <a:headEnd/>
              <a:tailEnd/>
            </a:ln>
          </p:spPr>
          <p:txBody>
            <a:bodyPr wrap="none" anchor="ctr"/>
            <a:lstStyle/>
            <a:p>
              <a:endParaRPr lang="zh-CN" altLang="en-US"/>
            </a:p>
          </p:txBody>
        </p:sp>
        <p:sp>
          <p:nvSpPr>
            <p:cNvPr id="31757" name="Line 73"/>
            <p:cNvSpPr>
              <a:spLocks noChangeShapeType="1"/>
            </p:cNvSpPr>
            <p:nvPr/>
          </p:nvSpPr>
          <p:spPr bwMode="auto">
            <a:xfrm flipV="1">
              <a:off x="3316288" y="4847940"/>
              <a:ext cx="0" cy="241300"/>
            </a:xfrm>
            <a:prstGeom prst="line">
              <a:avLst/>
            </a:prstGeom>
            <a:noFill/>
            <a:ln w="19050">
              <a:solidFill>
                <a:schemeClr val="tx1"/>
              </a:solidFill>
              <a:round/>
              <a:headEnd/>
              <a:tailEnd/>
            </a:ln>
          </p:spPr>
          <p:txBody>
            <a:bodyPr wrap="none" anchor="ctr"/>
            <a:lstStyle/>
            <a:p>
              <a:endParaRPr lang="zh-CN" altLang="en-US"/>
            </a:p>
          </p:txBody>
        </p:sp>
        <p:sp>
          <p:nvSpPr>
            <p:cNvPr id="31758" name="Text Box 74"/>
            <p:cNvSpPr txBox="1">
              <a:spLocks noChangeArrowheads="1"/>
            </p:cNvSpPr>
            <p:nvPr/>
          </p:nvSpPr>
          <p:spPr bwMode="auto">
            <a:xfrm>
              <a:off x="1570038" y="3033427"/>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1759" name="Text Box 75"/>
            <p:cNvSpPr txBox="1">
              <a:spLocks noChangeArrowheads="1"/>
            </p:cNvSpPr>
            <p:nvPr/>
          </p:nvSpPr>
          <p:spPr bwMode="auto">
            <a:xfrm>
              <a:off x="7054850" y="4497102"/>
              <a:ext cx="376238"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1760" name="Text Box 76"/>
            <p:cNvSpPr txBox="1">
              <a:spLocks noChangeArrowheads="1"/>
            </p:cNvSpPr>
            <p:nvPr/>
          </p:nvSpPr>
          <p:spPr bwMode="auto">
            <a:xfrm>
              <a:off x="5164138" y="3011202"/>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sp>
          <p:nvSpPr>
            <p:cNvPr id="31761" name="Freeform 77"/>
            <p:cNvSpPr>
              <a:spLocks/>
            </p:cNvSpPr>
            <p:nvPr/>
          </p:nvSpPr>
          <p:spPr bwMode="auto">
            <a:xfrm>
              <a:off x="2132013" y="3592227"/>
              <a:ext cx="2967037"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FF0000"/>
              </a:solidFill>
              <a:round/>
              <a:headEnd/>
              <a:tailEnd type="triangle" w="med" len="med"/>
            </a:ln>
          </p:spPr>
          <p:txBody>
            <a:bodyPr wrap="none" anchor="ctr"/>
            <a:lstStyle/>
            <a:p>
              <a:endParaRPr lang="zh-CN" altLang="en-US"/>
            </a:p>
          </p:txBody>
        </p:sp>
        <p:grpSp>
          <p:nvGrpSpPr>
            <p:cNvPr id="7" name="Group 78"/>
            <p:cNvGrpSpPr>
              <a:grpSpLocks/>
            </p:cNvGrpSpPr>
            <p:nvPr/>
          </p:nvGrpSpPr>
          <p:grpSpPr bwMode="auto">
            <a:xfrm>
              <a:off x="2598738" y="4074827"/>
              <a:ext cx="2295525" cy="336550"/>
              <a:chOff x="2418" y="3342"/>
              <a:chExt cx="1446" cy="212"/>
            </a:xfrm>
          </p:grpSpPr>
          <p:sp>
            <p:nvSpPr>
              <p:cNvPr id="31764"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1765"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31766"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31767"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31768" name="Text Box 83"/>
              <p:cNvSpPr txBox="1">
                <a:spLocks noChangeArrowheads="1"/>
              </p:cNvSpPr>
              <p:nvPr/>
            </p:nvSpPr>
            <p:spPr bwMode="auto">
              <a:xfrm>
                <a:off x="2418" y="3342"/>
                <a:ext cx="1446" cy="212"/>
              </a:xfrm>
              <a:prstGeom prst="rect">
                <a:avLst/>
              </a:prstGeom>
              <a:noFill/>
              <a:ln w="9525">
                <a:noFill/>
                <a:miter lim="800000"/>
                <a:headEnd/>
                <a:tailEnd/>
              </a:ln>
            </p:spPr>
            <p:txBody>
              <a:bodyPr>
                <a:spAutoFit/>
              </a:bodyPr>
              <a:lstStyle/>
              <a:p>
                <a:pPr algn="ctr"/>
                <a:r>
                  <a:rPr lang="en-US" altLang="ko-KR" sz="1600">
                    <a:solidFill>
                      <a:srgbClr val="FF0000"/>
                    </a:solidFill>
                    <a:latin typeface="Arial" charset="0"/>
                    <a:ea typeface="굴림" pitchFamily="34" charset="-127"/>
                  </a:rPr>
                  <a:t>src:B</a:t>
                </a:r>
                <a:r>
                  <a:rPr lang="en-US" altLang="ko-KR" sz="1600">
                    <a:latin typeface="Arial" charset="0"/>
                    <a:ea typeface="굴림" pitchFamily="34" charset="-127"/>
                  </a:rPr>
                  <a:t> dest:A     payload</a:t>
                </a:r>
                <a:endParaRPr lang="en-US" altLang="ko-KR" sz="1600">
                  <a:ea typeface="굴림" pitchFamily="34" charset="-127"/>
                </a:endParaRPr>
              </a:p>
            </p:txBody>
          </p:sp>
        </p:grpSp>
        <p:pic>
          <p:nvPicPr>
            <p:cNvPr id="31763" name="Picture 84"/>
            <p:cNvPicPr>
              <a:picLocks noChangeAspect="1" noChangeArrowheads="1"/>
            </p:cNvPicPr>
            <p:nvPr/>
          </p:nvPicPr>
          <p:blipFill>
            <a:blip r:embed="rId6" cstate="print"/>
            <a:srcRect/>
            <a:stretch>
              <a:fillRect/>
            </a:stretch>
          </p:blipFill>
          <p:spPr bwMode="auto">
            <a:xfrm>
              <a:off x="4730750" y="3106452"/>
              <a:ext cx="471488" cy="442913"/>
            </a:xfrm>
            <a:prstGeom prst="rect">
              <a:avLst/>
            </a:prstGeom>
            <a:noFill/>
            <a:ln w="31750">
              <a:noFill/>
              <a:miter lim="800000"/>
              <a:headEnd/>
              <a:tailEnd/>
            </a:ln>
          </p:spPr>
        </p:pic>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2773" name="Slide Number Placeholder 5"/>
          <p:cNvSpPr>
            <a:spLocks noGrp="1"/>
          </p:cNvSpPr>
          <p:nvPr>
            <p:ph type="sldNum" sz="quarter" idx="12"/>
          </p:nvPr>
        </p:nvSpPr>
        <p:spPr>
          <a:noFill/>
        </p:spPr>
        <p:txBody>
          <a:bodyPr/>
          <a:lstStyle/>
          <a:p>
            <a:r>
              <a:rPr lang="en-US" altLang="ko-KR" smtClean="0">
                <a:ea typeface="굴림" pitchFamily="34" charset="-127"/>
              </a:rPr>
              <a:t>1-</a:t>
            </a:r>
            <a:fld id="{B5355179-5A24-4BDF-879A-E3B8FCB25565}" type="slidenum">
              <a:rPr lang="en-US" altLang="ko-KR" smtClean="0">
                <a:ea typeface="굴림" pitchFamily="34" charset="-127"/>
              </a:rPr>
              <a:pPr/>
              <a:t>103</a:t>
            </a:fld>
            <a:endParaRPr lang="en-US" altLang="ko-KR" smtClean="0">
              <a:ea typeface="굴림" pitchFamily="34" charset="-127"/>
            </a:endParaRPr>
          </a:p>
        </p:txBody>
      </p:sp>
      <p:sp>
        <p:nvSpPr>
          <p:cNvPr id="32774" name="Rectangle 2"/>
          <p:cNvSpPr>
            <a:spLocks noGrp="1" noChangeArrowheads="1"/>
          </p:cNvSpPr>
          <p:nvPr>
            <p:ph type="title"/>
          </p:nvPr>
        </p:nvSpPr>
        <p:spPr>
          <a:xfrm>
            <a:off x="533399" y="228600"/>
            <a:ext cx="8377687" cy="1143000"/>
          </a:xfrm>
        </p:spPr>
        <p:txBody>
          <a:bodyPr/>
          <a:lstStyle/>
          <a:p>
            <a:r>
              <a:rPr lang="en-US" altLang="ko-KR" sz="3600" dirty="0" smtClean="0">
                <a:ea typeface="굴림" pitchFamily="34" charset="-127"/>
              </a:rPr>
              <a:t>The bad guys can record and playback</a:t>
            </a:r>
          </a:p>
        </p:txBody>
      </p:sp>
      <p:sp>
        <p:nvSpPr>
          <p:cNvPr id="32775" name="Rectangle 3"/>
          <p:cNvSpPr>
            <a:spLocks noGrp="1" noChangeArrowheads="1"/>
          </p:cNvSpPr>
          <p:nvPr>
            <p:ph type="body" idx="1"/>
          </p:nvPr>
        </p:nvSpPr>
        <p:spPr>
          <a:xfrm>
            <a:off x="493713" y="1731963"/>
            <a:ext cx="8077200" cy="1484312"/>
          </a:xfrm>
          <a:noFill/>
        </p:spPr>
        <p:txBody>
          <a:bodyPr/>
          <a:lstStyle/>
          <a:p>
            <a:r>
              <a:rPr lang="en-US" altLang="ko-KR" i="1" dirty="0" smtClean="0">
                <a:solidFill>
                  <a:srgbClr val="FF3300"/>
                </a:solidFill>
                <a:ea typeface="굴림" pitchFamily="34" charset="-127"/>
              </a:rPr>
              <a:t>record-and-playback</a:t>
            </a:r>
            <a:r>
              <a:rPr lang="en-US" altLang="ko-KR" sz="2400" dirty="0" smtClean="0">
                <a:ea typeface="굴림" pitchFamily="34" charset="-127"/>
              </a:rPr>
              <a:t>: sniff sensitive info (e.g., password), and use later</a:t>
            </a:r>
          </a:p>
          <a:p>
            <a:pPr lvl="1"/>
            <a:r>
              <a:rPr lang="en-US" altLang="ko-KR" dirty="0" smtClean="0">
                <a:ea typeface="굴림" pitchFamily="34" charset="-127"/>
              </a:rPr>
              <a:t>password </a:t>
            </a:r>
            <a:r>
              <a:rPr lang="en-US" altLang="ko-KR" dirty="0" err="1" smtClean="0">
                <a:ea typeface="굴림" pitchFamily="34" charset="-127"/>
              </a:rPr>
              <a:t>holder</a:t>
            </a:r>
            <a:r>
              <a:rPr lang="en-US" altLang="ko-KR" i="1" dirty="0" err="1" smtClean="0">
                <a:ea typeface="굴림" pitchFamily="34" charset="-127"/>
              </a:rPr>
              <a:t>is</a:t>
            </a:r>
            <a:r>
              <a:rPr lang="en-US" altLang="ko-KR" i="1" dirty="0" smtClean="0">
                <a:ea typeface="굴림" pitchFamily="34" charset="-127"/>
              </a:rPr>
              <a:t> </a:t>
            </a:r>
            <a:r>
              <a:rPr lang="en-US" altLang="ko-KR" dirty="0" smtClean="0">
                <a:ea typeface="굴림" pitchFamily="34" charset="-127"/>
              </a:rPr>
              <a:t>that user from system point of view</a:t>
            </a:r>
          </a:p>
        </p:txBody>
      </p:sp>
      <p:graphicFrame>
        <p:nvGraphicFramePr>
          <p:cNvPr id="32770" name="Object 43"/>
          <p:cNvGraphicFramePr>
            <a:graphicFrameLocks noChangeAspect="1"/>
          </p:cNvGraphicFramePr>
          <p:nvPr/>
        </p:nvGraphicFramePr>
        <p:xfrm>
          <a:off x="6099175" y="5414963"/>
          <a:ext cx="668338" cy="530225"/>
        </p:xfrm>
        <a:graphic>
          <a:graphicData uri="http://schemas.openxmlformats.org/presentationml/2006/ole">
            <p:oleObj spid="_x0000_s296962" name="ClipArt" r:id="rId4" imgW="1305000" imgH="1085760" progId="">
              <p:embed/>
            </p:oleObj>
          </a:graphicData>
        </a:graphic>
      </p:graphicFrame>
      <p:grpSp>
        <p:nvGrpSpPr>
          <p:cNvPr id="2" name="Group 44"/>
          <p:cNvGrpSpPr>
            <a:grpSpLocks/>
          </p:cNvGrpSpPr>
          <p:nvPr/>
        </p:nvGrpSpPr>
        <p:grpSpPr bwMode="auto">
          <a:xfrm>
            <a:off x="1709738" y="3984625"/>
            <a:ext cx="384175" cy="723900"/>
            <a:chOff x="4180" y="783"/>
            <a:chExt cx="150" cy="307"/>
          </a:xfrm>
        </p:grpSpPr>
        <p:sp>
          <p:nvSpPr>
            <p:cNvPr id="32808" name="AutoShape 4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809" name="Rectangle 4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810" name="Rectangle 4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1" name="AutoShape 4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2" name="Line 4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2813" name="Line 5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2814" name="Rectangle 5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815" name="Rectangle 5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nvGrpSpPr>
          <p:cNvPr id="3" name="Group 53"/>
          <p:cNvGrpSpPr>
            <a:grpSpLocks/>
          </p:cNvGrpSpPr>
          <p:nvPr/>
        </p:nvGrpSpPr>
        <p:grpSpPr bwMode="auto">
          <a:xfrm>
            <a:off x="2663825" y="5475288"/>
            <a:ext cx="642938" cy="328612"/>
            <a:chOff x="3600" y="219"/>
            <a:chExt cx="360" cy="175"/>
          </a:xfrm>
        </p:grpSpPr>
        <p:sp>
          <p:nvSpPr>
            <p:cNvPr id="32795" name="Oval 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796" name="Line 5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797" name="Line 5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798" name="Rectangle 5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799" name="Oval 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 name="Group 59"/>
            <p:cNvGrpSpPr>
              <a:grpSpLocks/>
            </p:cNvGrpSpPr>
            <p:nvPr/>
          </p:nvGrpSpPr>
          <p:grpSpPr bwMode="auto">
            <a:xfrm>
              <a:off x="3686" y="244"/>
              <a:ext cx="177" cy="66"/>
              <a:chOff x="2848" y="848"/>
              <a:chExt cx="140" cy="98"/>
            </a:xfrm>
          </p:grpSpPr>
          <p:sp>
            <p:nvSpPr>
              <p:cNvPr id="32805"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06"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07"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63"/>
            <p:cNvGrpSpPr>
              <a:grpSpLocks/>
            </p:cNvGrpSpPr>
            <p:nvPr/>
          </p:nvGrpSpPr>
          <p:grpSpPr bwMode="auto">
            <a:xfrm flipV="1">
              <a:off x="3686" y="243"/>
              <a:ext cx="177" cy="66"/>
              <a:chOff x="2848" y="848"/>
              <a:chExt cx="140" cy="98"/>
            </a:xfrm>
          </p:grpSpPr>
          <p:sp>
            <p:nvSpPr>
              <p:cNvPr id="32802"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03"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04"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32771" name="Object 67"/>
          <p:cNvGraphicFramePr>
            <a:graphicFrameLocks noChangeAspect="1"/>
          </p:cNvGraphicFramePr>
          <p:nvPr/>
        </p:nvGraphicFramePr>
        <p:xfrm>
          <a:off x="4241800" y="4046538"/>
          <a:ext cx="668338" cy="530225"/>
        </p:xfrm>
        <a:graphic>
          <a:graphicData uri="http://schemas.openxmlformats.org/presentationml/2006/ole">
            <p:oleObj spid="_x0000_s296963" name="ClipArt" r:id="rId5" imgW="1305000" imgH="1085760" progId="">
              <p:embed/>
            </p:oleObj>
          </a:graphicData>
        </a:graphic>
      </p:graphicFrame>
      <p:sp>
        <p:nvSpPr>
          <p:cNvPr id="32778" name="Freeform 68"/>
          <p:cNvSpPr>
            <a:spLocks/>
          </p:cNvSpPr>
          <p:nvPr/>
        </p:nvSpPr>
        <p:spPr bwMode="auto">
          <a:xfrm>
            <a:off x="1809750" y="4710113"/>
            <a:ext cx="4587875" cy="728662"/>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32779" name="Freeform 69"/>
          <p:cNvSpPr>
            <a:spLocks/>
          </p:cNvSpPr>
          <p:nvPr/>
        </p:nvSpPr>
        <p:spPr bwMode="auto">
          <a:xfrm>
            <a:off x="4641850" y="4579938"/>
            <a:ext cx="4763" cy="522287"/>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32780" name="Line 70"/>
          <p:cNvSpPr>
            <a:spLocks noChangeShapeType="1"/>
          </p:cNvSpPr>
          <p:nvPr/>
        </p:nvSpPr>
        <p:spPr bwMode="auto">
          <a:xfrm flipV="1">
            <a:off x="2984500" y="5102225"/>
            <a:ext cx="0" cy="374650"/>
          </a:xfrm>
          <a:prstGeom prst="line">
            <a:avLst/>
          </a:prstGeom>
          <a:noFill/>
          <a:ln w="19050">
            <a:solidFill>
              <a:schemeClr val="tx1"/>
            </a:solidFill>
            <a:round/>
            <a:headEnd/>
            <a:tailEnd/>
          </a:ln>
        </p:spPr>
        <p:txBody>
          <a:bodyPr wrap="none" anchor="ctr"/>
          <a:lstStyle/>
          <a:p>
            <a:endParaRPr lang="zh-CN" altLang="en-US"/>
          </a:p>
        </p:txBody>
      </p:sp>
      <p:sp>
        <p:nvSpPr>
          <p:cNvPr id="32781" name="Line 71"/>
          <p:cNvSpPr>
            <a:spLocks noChangeShapeType="1"/>
          </p:cNvSpPr>
          <p:nvPr/>
        </p:nvSpPr>
        <p:spPr bwMode="auto">
          <a:xfrm flipV="1">
            <a:off x="3003550" y="5813425"/>
            <a:ext cx="0" cy="241300"/>
          </a:xfrm>
          <a:prstGeom prst="line">
            <a:avLst/>
          </a:prstGeom>
          <a:noFill/>
          <a:ln w="19050">
            <a:solidFill>
              <a:schemeClr val="tx1"/>
            </a:solidFill>
            <a:round/>
            <a:headEnd/>
            <a:tailEnd/>
          </a:ln>
        </p:spPr>
        <p:txBody>
          <a:bodyPr wrap="none" anchor="ctr"/>
          <a:lstStyle/>
          <a:p>
            <a:endParaRPr lang="zh-CN" altLang="en-US"/>
          </a:p>
        </p:txBody>
      </p:sp>
      <p:sp>
        <p:nvSpPr>
          <p:cNvPr id="32782" name="Text Box 72"/>
          <p:cNvSpPr txBox="1">
            <a:spLocks noChangeArrowheads="1"/>
          </p:cNvSpPr>
          <p:nvPr/>
        </p:nvSpPr>
        <p:spPr bwMode="auto">
          <a:xfrm>
            <a:off x="1257300" y="3998913"/>
            <a:ext cx="4064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a:t>
            </a:r>
            <a:endParaRPr lang="en-US" altLang="ko-KR">
              <a:ea typeface="굴림" pitchFamily="34" charset="-127"/>
            </a:endParaRPr>
          </a:p>
        </p:txBody>
      </p:sp>
      <p:sp>
        <p:nvSpPr>
          <p:cNvPr id="32783" name="Text Box 73"/>
          <p:cNvSpPr txBox="1">
            <a:spLocks noChangeArrowheads="1"/>
          </p:cNvSpPr>
          <p:nvPr/>
        </p:nvSpPr>
        <p:spPr bwMode="auto">
          <a:xfrm>
            <a:off x="6742113" y="5462588"/>
            <a:ext cx="376237"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B</a:t>
            </a:r>
            <a:endParaRPr lang="en-US" altLang="ko-KR">
              <a:ea typeface="굴림" pitchFamily="34" charset="-127"/>
            </a:endParaRPr>
          </a:p>
        </p:txBody>
      </p:sp>
      <p:sp>
        <p:nvSpPr>
          <p:cNvPr id="32784" name="Text Box 74"/>
          <p:cNvSpPr txBox="1">
            <a:spLocks noChangeArrowheads="1"/>
          </p:cNvSpPr>
          <p:nvPr/>
        </p:nvSpPr>
        <p:spPr bwMode="auto">
          <a:xfrm>
            <a:off x="4365625" y="3616325"/>
            <a:ext cx="368300" cy="457200"/>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C</a:t>
            </a:r>
            <a:endParaRPr lang="en-US" altLang="ko-KR">
              <a:ea typeface="굴림" pitchFamily="34" charset="-127"/>
            </a:endParaRPr>
          </a:p>
        </p:txBody>
      </p:sp>
      <p:grpSp>
        <p:nvGrpSpPr>
          <p:cNvPr id="6" name="Group 84"/>
          <p:cNvGrpSpPr>
            <a:grpSpLocks/>
          </p:cNvGrpSpPr>
          <p:nvPr/>
        </p:nvGrpSpPr>
        <p:grpSpPr bwMode="auto">
          <a:xfrm>
            <a:off x="4800600" y="4795838"/>
            <a:ext cx="3538538" cy="290512"/>
            <a:chOff x="3114" y="3021"/>
            <a:chExt cx="2229" cy="183"/>
          </a:xfrm>
        </p:grpSpPr>
        <p:sp>
          <p:nvSpPr>
            <p:cNvPr id="32791" name="Rectangle 76"/>
            <p:cNvSpPr>
              <a:spLocks noChangeArrowheads="1"/>
            </p:cNvSpPr>
            <p:nvPr/>
          </p:nvSpPr>
          <p:spPr bwMode="auto">
            <a:xfrm>
              <a:off x="3114" y="3021"/>
              <a:ext cx="2229" cy="183"/>
            </a:xfrm>
            <a:prstGeom prst="rect">
              <a:avLst/>
            </a:prstGeom>
            <a:solidFill>
              <a:srgbClr val="FFFFFF"/>
            </a:solidFill>
            <a:ln w="12700">
              <a:solidFill>
                <a:schemeClr val="tx1"/>
              </a:solidFill>
              <a:miter lim="800000"/>
              <a:headEnd/>
              <a:tailEnd/>
            </a:ln>
          </p:spPr>
          <p:txBody>
            <a:bodyPr wrap="none" anchor="ctr"/>
            <a:lstStyle/>
            <a:p>
              <a:endParaRPr lang="ko-KR" altLang="ko-KR">
                <a:ea typeface="굴림" pitchFamily="34" charset="-127"/>
              </a:endParaRPr>
            </a:p>
          </p:txBody>
        </p:sp>
        <p:sp>
          <p:nvSpPr>
            <p:cNvPr id="32792" name="Line 77"/>
            <p:cNvSpPr>
              <a:spLocks noChangeShapeType="1"/>
            </p:cNvSpPr>
            <p:nvPr/>
          </p:nvSpPr>
          <p:spPr bwMode="auto">
            <a:xfrm>
              <a:off x="3435" y="3027"/>
              <a:ext cx="0" cy="168"/>
            </a:xfrm>
            <a:prstGeom prst="line">
              <a:avLst/>
            </a:prstGeom>
            <a:noFill/>
            <a:ln w="12700">
              <a:solidFill>
                <a:schemeClr val="tx1"/>
              </a:solidFill>
              <a:round/>
              <a:headEnd/>
              <a:tailEnd/>
            </a:ln>
          </p:spPr>
          <p:txBody>
            <a:bodyPr wrap="none" anchor="ctr"/>
            <a:lstStyle/>
            <a:p>
              <a:endParaRPr lang="zh-CN" altLang="en-US"/>
            </a:p>
          </p:txBody>
        </p:sp>
        <p:sp>
          <p:nvSpPr>
            <p:cNvPr id="32793" name="Line 78"/>
            <p:cNvSpPr>
              <a:spLocks noChangeShapeType="1"/>
            </p:cNvSpPr>
            <p:nvPr/>
          </p:nvSpPr>
          <p:spPr bwMode="auto">
            <a:xfrm>
              <a:off x="3837" y="3030"/>
              <a:ext cx="0" cy="168"/>
            </a:xfrm>
            <a:prstGeom prst="line">
              <a:avLst/>
            </a:prstGeom>
            <a:noFill/>
            <a:ln w="12700">
              <a:solidFill>
                <a:schemeClr val="tx1"/>
              </a:solidFill>
              <a:round/>
              <a:headEnd/>
              <a:tailEnd/>
            </a:ln>
          </p:spPr>
          <p:txBody>
            <a:bodyPr wrap="none" anchor="ctr"/>
            <a:lstStyle/>
            <a:p>
              <a:endParaRPr lang="zh-CN" altLang="en-US"/>
            </a:p>
          </p:txBody>
        </p:sp>
        <p:sp>
          <p:nvSpPr>
            <p:cNvPr id="32794" name="Line 79"/>
            <p:cNvSpPr>
              <a:spLocks noChangeShapeType="1"/>
            </p:cNvSpPr>
            <p:nvPr/>
          </p:nvSpPr>
          <p:spPr bwMode="auto">
            <a:xfrm>
              <a:off x="3972" y="3030"/>
              <a:ext cx="0" cy="168"/>
            </a:xfrm>
            <a:prstGeom prst="line">
              <a:avLst/>
            </a:prstGeom>
            <a:noFill/>
            <a:ln w="12700">
              <a:solidFill>
                <a:schemeClr val="tx1"/>
              </a:solidFill>
              <a:round/>
              <a:headEnd/>
              <a:tailEnd/>
            </a:ln>
          </p:spPr>
          <p:txBody>
            <a:bodyPr wrap="none" anchor="ctr"/>
            <a:lstStyle/>
            <a:p>
              <a:endParaRPr lang="zh-CN" altLang="en-US"/>
            </a:p>
          </p:txBody>
        </p:sp>
      </p:grpSp>
      <p:sp>
        <p:nvSpPr>
          <p:cNvPr id="32786" name="Text Box 80"/>
          <p:cNvSpPr txBox="1">
            <a:spLocks noChangeArrowheads="1"/>
          </p:cNvSpPr>
          <p:nvPr/>
        </p:nvSpPr>
        <p:spPr bwMode="auto">
          <a:xfrm>
            <a:off x="4727575" y="4772025"/>
            <a:ext cx="3860800" cy="336550"/>
          </a:xfrm>
          <a:prstGeom prst="rect">
            <a:avLst/>
          </a:prstGeom>
          <a:noFill/>
          <a:ln w="9525">
            <a:noFill/>
            <a:miter lim="800000"/>
            <a:headEnd/>
            <a:tailEnd/>
          </a:ln>
        </p:spPr>
        <p:txBody>
          <a:bodyPr>
            <a:spAutoFit/>
          </a:bodyPr>
          <a:lstStyle/>
          <a:p>
            <a:r>
              <a:rPr lang="en-US" altLang="ko-KR" sz="1600">
                <a:latin typeface="Arial" charset="0"/>
                <a:ea typeface="굴림" pitchFamily="34" charset="-127"/>
              </a:rPr>
              <a:t>src:B dest:A     user: B; password: foo</a:t>
            </a:r>
            <a:endParaRPr lang="en-US" altLang="ko-KR" sz="1600">
              <a:ea typeface="굴림" pitchFamily="34" charset="-127"/>
            </a:endParaRPr>
          </a:p>
        </p:txBody>
      </p:sp>
      <p:sp>
        <p:nvSpPr>
          <p:cNvPr id="32787" name="Freeform 81"/>
          <p:cNvSpPr>
            <a:spLocks/>
          </p:cNvSpPr>
          <p:nvPr/>
        </p:nvSpPr>
        <p:spPr bwMode="auto">
          <a:xfrm>
            <a:off x="1731963" y="4751388"/>
            <a:ext cx="4510087" cy="674687"/>
          </a:xfrm>
          <a:custGeom>
            <a:avLst/>
            <a:gdLst>
              <a:gd name="T0" fmla="*/ 2147483647 w 2841"/>
              <a:gd name="T1" fmla="*/ 2147483647 h 425"/>
              <a:gd name="T2" fmla="*/ 2147483647 w 2841"/>
              <a:gd name="T3" fmla="*/ 2147483647 h 425"/>
              <a:gd name="T4" fmla="*/ 0 w 2841"/>
              <a:gd name="T5" fmla="*/ 2147483647 h 425"/>
              <a:gd name="T6" fmla="*/ 0 w 2841"/>
              <a:gd name="T7" fmla="*/ 0 h 425"/>
              <a:gd name="T8" fmla="*/ 0 60000 65536"/>
              <a:gd name="T9" fmla="*/ 0 60000 65536"/>
              <a:gd name="T10" fmla="*/ 0 60000 65536"/>
              <a:gd name="T11" fmla="*/ 0 60000 65536"/>
              <a:gd name="T12" fmla="*/ 0 w 2841"/>
              <a:gd name="T13" fmla="*/ 0 h 425"/>
              <a:gd name="T14" fmla="*/ 2841 w 2841"/>
              <a:gd name="T15" fmla="*/ 425 h 425"/>
            </a:gdLst>
            <a:ahLst/>
            <a:cxnLst>
              <a:cxn ang="T8">
                <a:pos x="T0" y="T1"/>
              </a:cxn>
              <a:cxn ang="T9">
                <a:pos x="T2" y="T3"/>
              </a:cxn>
              <a:cxn ang="T10">
                <a:pos x="T4" y="T5"/>
              </a:cxn>
              <a:cxn ang="T11">
                <a:pos x="T6" y="T7"/>
              </a:cxn>
            </a:cxnLst>
            <a:rect l="T12" t="T13" r="T14" b="T15"/>
            <a:pathLst>
              <a:path w="2841" h="425">
                <a:moveTo>
                  <a:pt x="2841" y="425"/>
                </a:moveTo>
                <a:lnTo>
                  <a:pt x="2841" y="273"/>
                </a:lnTo>
                <a:lnTo>
                  <a:pt x="0" y="271"/>
                </a:lnTo>
                <a:lnTo>
                  <a:pt x="0" y="0"/>
                </a:lnTo>
              </a:path>
            </a:pathLst>
          </a:custGeom>
          <a:noFill/>
          <a:ln w="28575">
            <a:solidFill>
              <a:srgbClr val="FF0000"/>
            </a:solidFill>
            <a:round/>
            <a:headEnd/>
            <a:tailEnd type="triangle" w="med" len="med"/>
          </a:ln>
        </p:spPr>
        <p:txBody>
          <a:bodyPr wrap="none" anchor="ctr"/>
          <a:lstStyle/>
          <a:p>
            <a:endParaRPr lang="zh-CN" altLang="en-US"/>
          </a:p>
        </p:txBody>
      </p:sp>
      <p:sp>
        <p:nvSpPr>
          <p:cNvPr id="32788" name="Line 82"/>
          <p:cNvSpPr>
            <a:spLocks noChangeShapeType="1"/>
          </p:cNvSpPr>
          <p:nvPr/>
        </p:nvSpPr>
        <p:spPr bwMode="auto">
          <a:xfrm flipV="1">
            <a:off x="4749800" y="4581525"/>
            <a:ext cx="0" cy="603250"/>
          </a:xfrm>
          <a:prstGeom prst="line">
            <a:avLst/>
          </a:prstGeom>
          <a:noFill/>
          <a:ln w="28575">
            <a:solidFill>
              <a:srgbClr val="FF0000"/>
            </a:solidFill>
            <a:round/>
            <a:headEnd/>
            <a:tailEnd type="triangle" w="med" len="med"/>
          </a:ln>
        </p:spPr>
        <p:txBody>
          <a:bodyPr wrap="none" anchor="ctr"/>
          <a:lstStyle/>
          <a:p>
            <a:endParaRPr lang="zh-CN" altLang="en-US"/>
          </a:p>
        </p:txBody>
      </p:sp>
      <p:pic>
        <p:nvPicPr>
          <p:cNvPr id="32789" name="Picture 83"/>
          <p:cNvPicPr>
            <a:picLocks noChangeAspect="1" noChangeArrowheads="1"/>
          </p:cNvPicPr>
          <p:nvPr/>
        </p:nvPicPr>
        <p:blipFill>
          <a:blip r:embed="rId6" cstate="print"/>
          <a:srcRect/>
          <a:stretch>
            <a:fillRect/>
          </a:stretch>
        </p:blipFill>
        <p:spPr bwMode="auto">
          <a:xfrm>
            <a:off x="4356100" y="4029075"/>
            <a:ext cx="471488" cy="442913"/>
          </a:xfrm>
          <a:prstGeom prst="rect">
            <a:avLst/>
          </a:prstGeom>
          <a:noFill/>
          <a:ln w="31750">
            <a:noFill/>
            <a:miter lim="800000"/>
            <a:headEnd/>
            <a:tailEnd/>
          </a:ln>
        </p:spPr>
      </p:pic>
      <p:pic>
        <p:nvPicPr>
          <p:cNvPr id="32790" name="Picture 85" descr="EN00179_[1]"/>
          <p:cNvPicPr>
            <a:picLocks noChangeAspect="1" noChangeArrowheads="1"/>
          </p:cNvPicPr>
          <p:nvPr/>
        </p:nvPicPr>
        <p:blipFill>
          <a:blip r:embed="rId7" cstate="print"/>
          <a:srcRect/>
          <a:stretch>
            <a:fillRect/>
          </a:stretch>
        </p:blipFill>
        <p:spPr bwMode="auto">
          <a:xfrm>
            <a:off x="4637088" y="4284663"/>
            <a:ext cx="681037" cy="528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9331" name="Slide Number Placeholder 5"/>
          <p:cNvSpPr>
            <a:spLocks noGrp="1"/>
          </p:cNvSpPr>
          <p:nvPr>
            <p:ph type="sldNum" sz="quarter" idx="12"/>
          </p:nvPr>
        </p:nvSpPr>
        <p:spPr>
          <a:noFill/>
        </p:spPr>
        <p:txBody>
          <a:bodyPr/>
          <a:lstStyle/>
          <a:p>
            <a:r>
              <a:rPr lang="en-US" altLang="ko-KR" smtClean="0">
                <a:ea typeface="굴림" pitchFamily="34" charset="-127"/>
              </a:rPr>
              <a:t>1-</a:t>
            </a:r>
            <a:fld id="{C9364D16-E327-442F-A322-5B90CDB84771}" type="slidenum">
              <a:rPr lang="en-US" altLang="ko-KR" smtClean="0">
                <a:ea typeface="굴림" pitchFamily="34" charset="-127"/>
              </a:rPr>
              <a:pPr/>
              <a:t>104</a:t>
            </a:fld>
            <a:endParaRPr lang="en-US" altLang="ko-KR" smtClean="0">
              <a:ea typeface="굴림" pitchFamily="34" charset="-127"/>
            </a:endParaRPr>
          </a:p>
        </p:txBody>
      </p:sp>
      <p:sp>
        <p:nvSpPr>
          <p:cNvPr id="9933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9933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 </a:t>
            </a:r>
            <a:r>
              <a:rPr lang="en-US" altLang="ko-KR" dirty="0" smtClean="0">
                <a:ea typeface="굴림" pitchFamily="34" charset="-127"/>
              </a:rPr>
              <a:t>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rgbClr val="FF3300"/>
                </a:solidFill>
                <a:ea typeface="굴림" pitchFamily="34" charset="-127"/>
              </a:rPr>
              <a:t>1.8 History</a:t>
            </a:r>
          </a:p>
          <a:p>
            <a:pPr>
              <a:buFont typeface="Wingdings" pitchFamily="2" charset="2"/>
              <a:buNone/>
            </a:pPr>
            <a:endParaRPr lang="en-US" altLang="ko-KR" sz="2400" dirty="0" smtClean="0">
              <a:solidFill>
                <a:srgbClr val="FF3300"/>
              </a:solidFill>
              <a:ea typeface="굴림" pitchFamily="34" charset="-127"/>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500332" y="345057"/>
            <a:ext cx="4433977" cy="61247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0355" name="Slide Number Placeholder 6"/>
          <p:cNvSpPr>
            <a:spLocks noGrp="1"/>
          </p:cNvSpPr>
          <p:nvPr>
            <p:ph type="sldNum" sz="quarter" idx="12"/>
          </p:nvPr>
        </p:nvSpPr>
        <p:spPr>
          <a:noFill/>
        </p:spPr>
        <p:txBody>
          <a:bodyPr/>
          <a:lstStyle/>
          <a:p>
            <a:r>
              <a:rPr lang="en-US" altLang="ko-KR" smtClean="0">
                <a:ea typeface="굴림" pitchFamily="34" charset="-127"/>
              </a:rPr>
              <a:t>1-</a:t>
            </a:r>
            <a:fld id="{83BC6BC9-243C-41F8-9B04-F3E30C98E96B}" type="slidenum">
              <a:rPr lang="en-US" altLang="ko-KR" smtClean="0">
                <a:ea typeface="굴림" pitchFamily="34" charset="-127"/>
              </a:rPr>
              <a:pPr/>
              <a:t>105</a:t>
            </a:fld>
            <a:endParaRPr lang="en-US" altLang="ko-KR" smtClean="0">
              <a:ea typeface="굴림" pitchFamily="34" charset="-127"/>
            </a:endParaRPr>
          </a:p>
        </p:txBody>
      </p:sp>
      <p:pic>
        <p:nvPicPr>
          <p:cNvPr id="100356" name="Picture 6" descr="arpanet2"/>
          <p:cNvPicPr>
            <a:picLocks noChangeAspect="1" noChangeArrowheads="1"/>
          </p:cNvPicPr>
          <p:nvPr/>
        </p:nvPicPr>
        <p:blipFill>
          <a:blip r:embed="rId3" cstate="print"/>
          <a:srcRect b="8458"/>
          <a:stretch>
            <a:fillRect/>
          </a:stretch>
        </p:blipFill>
        <p:spPr bwMode="auto">
          <a:xfrm>
            <a:off x="3938588" y="3968750"/>
            <a:ext cx="2976562" cy="2889250"/>
          </a:xfrm>
          <a:prstGeom prst="rect">
            <a:avLst/>
          </a:prstGeom>
          <a:noFill/>
          <a:ln w="9525">
            <a:noFill/>
            <a:miter lim="800000"/>
            <a:headEnd/>
            <a:tailEnd/>
          </a:ln>
        </p:spPr>
      </p:pic>
      <p:sp>
        <p:nvSpPr>
          <p:cNvPr id="100357"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hlinkClick r:id="rId4" action="ppaction://hlinkfile"/>
              </a:rPr>
              <a:t>Internet History (1)</a:t>
            </a:r>
            <a:endParaRPr lang="en-US" altLang="ko-KR" dirty="0" smtClean="0">
              <a:ea typeface="굴림" pitchFamily="34" charset="-127"/>
            </a:endParaRPr>
          </a:p>
        </p:txBody>
      </p:sp>
      <p:sp>
        <p:nvSpPr>
          <p:cNvPr id="100358" name="Rectangle 3"/>
          <p:cNvSpPr>
            <a:spLocks noGrp="1" noChangeArrowheads="1"/>
          </p:cNvSpPr>
          <p:nvPr>
            <p:ph type="body" sz="half" idx="1"/>
          </p:nvPr>
        </p:nvSpPr>
        <p:spPr>
          <a:xfrm>
            <a:off x="533400" y="1790700"/>
            <a:ext cx="3695700" cy="4457700"/>
          </a:xfrm>
        </p:spPr>
        <p:txBody>
          <a:bodyPr/>
          <a:lstStyle/>
          <a:p>
            <a:r>
              <a:rPr lang="en-US" altLang="ko-KR" sz="2000" dirty="0" smtClean="0">
                <a:solidFill>
                  <a:schemeClr val="accent2"/>
                </a:solidFill>
                <a:ea typeface="굴림" pitchFamily="34" charset="-127"/>
              </a:rPr>
              <a:t>1961:</a:t>
            </a:r>
            <a:r>
              <a:rPr lang="en-US" altLang="ko-KR" sz="2000" dirty="0" smtClean="0">
                <a:ea typeface="굴림" pitchFamily="34" charset="-127"/>
              </a:rPr>
              <a:t> </a:t>
            </a:r>
            <a:r>
              <a:rPr lang="en-US" altLang="ko-KR" sz="2000" dirty="0" err="1" smtClean="0">
                <a:ea typeface="굴림" pitchFamily="34" charset="-127"/>
              </a:rPr>
              <a:t>Kleinrock</a:t>
            </a:r>
            <a:r>
              <a:rPr lang="en-US" altLang="ko-KR" sz="2000" dirty="0" smtClean="0">
                <a:ea typeface="굴림" pitchFamily="34" charset="-127"/>
              </a:rPr>
              <a:t> - </a:t>
            </a:r>
            <a:r>
              <a:rPr lang="en-US" altLang="ko-KR" sz="2000" dirty="0" err="1" smtClean="0">
                <a:ea typeface="굴림" pitchFamily="34" charset="-127"/>
              </a:rPr>
              <a:t>queueing</a:t>
            </a:r>
            <a:r>
              <a:rPr lang="en-US" altLang="ko-KR" sz="2000" dirty="0" smtClean="0">
                <a:ea typeface="굴림" pitchFamily="34" charset="-127"/>
              </a:rPr>
              <a:t> theory shows effectiveness of packet-switching</a:t>
            </a:r>
          </a:p>
          <a:p>
            <a:r>
              <a:rPr lang="en-US" altLang="ko-KR" sz="2000" dirty="0" smtClean="0">
                <a:solidFill>
                  <a:schemeClr val="accent2"/>
                </a:solidFill>
                <a:ea typeface="굴림" pitchFamily="34" charset="-127"/>
              </a:rPr>
              <a:t>1964:</a:t>
            </a:r>
            <a:r>
              <a:rPr lang="en-US" altLang="ko-KR" sz="2000" dirty="0" smtClean="0">
                <a:ea typeface="굴림" pitchFamily="34" charset="-127"/>
              </a:rPr>
              <a:t> </a:t>
            </a:r>
            <a:r>
              <a:rPr lang="en-US" altLang="ko-KR" sz="2000" dirty="0" err="1" smtClean="0">
                <a:ea typeface="굴림" pitchFamily="34" charset="-127"/>
              </a:rPr>
              <a:t>Baran</a:t>
            </a:r>
            <a:r>
              <a:rPr lang="en-US" altLang="ko-KR" sz="2000" dirty="0" smtClean="0">
                <a:ea typeface="굴림" pitchFamily="34" charset="-127"/>
              </a:rPr>
              <a:t> - packet-switching in military nets</a:t>
            </a:r>
          </a:p>
          <a:p>
            <a:r>
              <a:rPr lang="en-US" altLang="ko-KR" sz="2000" dirty="0" smtClean="0">
                <a:solidFill>
                  <a:schemeClr val="accent2"/>
                </a:solidFill>
                <a:ea typeface="굴림" pitchFamily="34" charset="-127"/>
              </a:rPr>
              <a:t>1967:</a:t>
            </a:r>
            <a:r>
              <a:rPr lang="en-US" altLang="ko-KR" sz="2000" dirty="0" smtClean="0">
                <a:ea typeface="굴림" pitchFamily="34" charset="-127"/>
              </a:rPr>
              <a:t> </a:t>
            </a:r>
            <a:r>
              <a:rPr lang="en-US" altLang="ko-KR" sz="2000" dirty="0" err="1" smtClean="0">
                <a:ea typeface="굴림" pitchFamily="34" charset="-127"/>
              </a:rPr>
              <a:t>ARPAnet</a:t>
            </a:r>
            <a:r>
              <a:rPr lang="en-US" altLang="ko-KR" sz="2000" dirty="0" smtClean="0">
                <a:ea typeface="굴림" pitchFamily="34" charset="-127"/>
              </a:rPr>
              <a:t> conceived by Advanced Research Project Agency</a:t>
            </a:r>
          </a:p>
          <a:p>
            <a:r>
              <a:rPr lang="en-US" altLang="ko-KR" sz="2000" dirty="0" smtClean="0">
                <a:solidFill>
                  <a:schemeClr val="accent2"/>
                </a:solidFill>
                <a:ea typeface="굴림" pitchFamily="34" charset="-127"/>
              </a:rPr>
              <a:t>1969:</a:t>
            </a:r>
            <a:r>
              <a:rPr lang="en-US" altLang="ko-KR" sz="2000" dirty="0" smtClean="0">
                <a:ea typeface="굴림" pitchFamily="34" charset="-127"/>
              </a:rPr>
              <a:t> first </a:t>
            </a:r>
            <a:r>
              <a:rPr lang="en-US" altLang="ko-KR" sz="2000" dirty="0" err="1" smtClean="0">
                <a:ea typeface="굴림" pitchFamily="34" charset="-127"/>
              </a:rPr>
              <a:t>ARPAnet</a:t>
            </a:r>
            <a:r>
              <a:rPr lang="en-US" altLang="ko-KR" sz="2000" dirty="0" smtClean="0">
                <a:ea typeface="굴림" pitchFamily="34" charset="-127"/>
              </a:rPr>
              <a:t> node operational</a:t>
            </a:r>
          </a:p>
          <a:p>
            <a:endParaRPr lang="en-US" altLang="ko-KR" sz="2000" dirty="0" smtClean="0">
              <a:ea typeface="굴림" pitchFamily="34" charset="-127"/>
            </a:endParaRPr>
          </a:p>
        </p:txBody>
      </p:sp>
      <p:sp>
        <p:nvSpPr>
          <p:cNvPr id="100359" name="Rectangle 4"/>
          <p:cNvSpPr>
            <a:spLocks noGrp="1" noChangeArrowheads="1"/>
          </p:cNvSpPr>
          <p:nvPr>
            <p:ph type="body" sz="half" idx="2"/>
          </p:nvPr>
        </p:nvSpPr>
        <p:spPr>
          <a:xfrm>
            <a:off x="4357688" y="1800225"/>
            <a:ext cx="4786312" cy="4448175"/>
          </a:xfrm>
        </p:spPr>
        <p:txBody>
          <a:bodyPr/>
          <a:lstStyle/>
          <a:p>
            <a:r>
              <a:rPr lang="en-US" altLang="ko-KR" sz="2000" smtClean="0">
                <a:solidFill>
                  <a:schemeClr val="accent2"/>
                </a:solidFill>
                <a:ea typeface="굴림" pitchFamily="34" charset="-127"/>
              </a:rPr>
              <a:t>1972:</a:t>
            </a:r>
            <a:r>
              <a:rPr lang="en-US" altLang="ko-KR" sz="2000" smtClean="0">
                <a:ea typeface="굴림" pitchFamily="34" charset="-127"/>
              </a:rPr>
              <a:t> </a:t>
            </a:r>
          </a:p>
          <a:p>
            <a:pPr lvl="1"/>
            <a:r>
              <a:rPr lang="en-US" altLang="ko-KR" sz="2000" smtClean="0">
                <a:ea typeface="굴림" pitchFamily="34" charset="-127"/>
              </a:rPr>
              <a:t>ARPAnet public demonstration</a:t>
            </a:r>
          </a:p>
          <a:p>
            <a:pPr lvl="1"/>
            <a:r>
              <a:rPr lang="en-US" altLang="ko-KR" sz="2000" smtClean="0">
                <a:ea typeface="굴림" pitchFamily="34" charset="-127"/>
              </a:rPr>
              <a:t>NCP (Network Control Protocol) first host-host protocol </a:t>
            </a:r>
          </a:p>
          <a:p>
            <a:pPr lvl="1"/>
            <a:r>
              <a:rPr lang="en-US" altLang="ko-KR" sz="2000" smtClean="0">
                <a:ea typeface="굴림" pitchFamily="34" charset="-127"/>
              </a:rPr>
              <a:t>first e-mail program</a:t>
            </a:r>
          </a:p>
          <a:p>
            <a:pPr lvl="1"/>
            <a:r>
              <a:rPr lang="en-US" altLang="ko-KR" sz="2000" smtClean="0">
                <a:ea typeface="굴림" pitchFamily="34" charset="-127"/>
              </a:rPr>
              <a:t>ARPAnet has 15 nodes</a:t>
            </a:r>
          </a:p>
        </p:txBody>
      </p:sp>
      <p:sp>
        <p:nvSpPr>
          <p:cNvPr id="100360" name="Rectangle 5"/>
          <p:cNvSpPr>
            <a:spLocks noChangeArrowheads="1"/>
          </p:cNvSpPr>
          <p:nvPr/>
        </p:nvSpPr>
        <p:spPr bwMode="auto">
          <a:xfrm>
            <a:off x="523875" y="1028700"/>
            <a:ext cx="77724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1961-1972: Early packet-switching principles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500332" y="345057"/>
            <a:ext cx="4511615" cy="61247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1379" name="Slide Number Placeholder 6"/>
          <p:cNvSpPr>
            <a:spLocks noGrp="1"/>
          </p:cNvSpPr>
          <p:nvPr>
            <p:ph type="sldNum" sz="quarter" idx="12"/>
          </p:nvPr>
        </p:nvSpPr>
        <p:spPr>
          <a:noFill/>
        </p:spPr>
        <p:txBody>
          <a:bodyPr/>
          <a:lstStyle/>
          <a:p>
            <a:r>
              <a:rPr lang="en-US" altLang="ko-KR" smtClean="0">
                <a:ea typeface="굴림" pitchFamily="34" charset="-127"/>
              </a:rPr>
              <a:t>1-</a:t>
            </a:r>
            <a:fld id="{0BBF0BD0-9F0A-430B-A641-485DC1B26ECF}" type="slidenum">
              <a:rPr lang="en-US" altLang="ko-KR" smtClean="0">
                <a:ea typeface="굴림" pitchFamily="34" charset="-127"/>
              </a:rPr>
              <a:pPr/>
              <a:t>106</a:t>
            </a:fld>
            <a:endParaRPr lang="en-US" altLang="ko-KR" smtClean="0">
              <a:ea typeface="굴림" pitchFamily="34" charset="-127"/>
            </a:endParaRPr>
          </a:p>
        </p:txBody>
      </p:sp>
      <p:sp>
        <p:nvSpPr>
          <p:cNvPr id="101380"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hlinkClick r:id="rId3" action="ppaction://hlinkfile"/>
              </a:rPr>
              <a:t>Internet History (2)</a:t>
            </a:r>
            <a:endParaRPr lang="en-US" altLang="ko-KR" dirty="0" smtClean="0">
              <a:ea typeface="굴림" pitchFamily="34" charset="-127"/>
            </a:endParaRPr>
          </a:p>
        </p:txBody>
      </p:sp>
      <p:sp>
        <p:nvSpPr>
          <p:cNvPr id="101381" name="Rectangle 3"/>
          <p:cNvSpPr>
            <a:spLocks noGrp="1" noChangeArrowheads="1"/>
          </p:cNvSpPr>
          <p:nvPr>
            <p:ph type="body" sz="half" idx="1"/>
          </p:nvPr>
        </p:nvSpPr>
        <p:spPr>
          <a:xfrm>
            <a:off x="228600" y="1695450"/>
            <a:ext cx="4152900" cy="4457700"/>
          </a:xfrm>
        </p:spPr>
        <p:txBody>
          <a:bodyPr/>
          <a:lstStyle/>
          <a:p>
            <a:pPr>
              <a:lnSpc>
                <a:spcPct val="90000"/>
              </a:lnSpc>
            </a:pPr>
            <a:r>
              <a:rPr lang="en-US" altLang="ko-KR" sz="2000" dirty="0" smtClean="0">
                <a:solidFill>
                  <a:schemeClr val="accent2"/>
                </a:solidFill>
                <a:ea typeface="굴림" pitchFamily="34" charset="-127"/>
              </a:rPr>
              <a:t>1970:</a:t>
            </a:r>
            <a:r>
              <a:rPr lang="en-US" altLang="ko-KR" sz="2000" dirty="0" smtClean="0">
                <a:ea typeface="굴림" pitchFamily="34" charset="-127"/>
              </a:rPr>
              <a:t> </a:t>
            </a:r>
            <a:r>
              <a:rPr lang="en-US" altLang="ko-KR" sz="2000" dirty="0" err="1" smtClean="0">
                <a:ea typeface="굴림" pitchFamily="34" charset="-127"/>
              </a:rPr>
              <a:t>ALOHAnet</a:t>
            </a:r>
            <a:r>
              <a:rPr lang="en-US" altLang="ko-KR" sz="2000" dirty="0" smtClean="0">
                <a:ea typeface="굴림" pitchFamily="34" charset="-127"/>
              </a:rPr>
              <a:t> satellite network in Hawaii</a:t>
            </a:r>
          </a:p>
          <a:p>
            <a:pPr>
              <a:lnSpc>
                <a:spcPct val="90000"/>
              </a:lnSpc>
            </a:pPr>
            <a:r>
              <a:rPr lang="en-US" altLang="ko-KR" sz="2000" dirty="0" smtClean="0">
                <a:solidFill>
                  <a:schemeClr val="accent2"/>
                </a:solidFill>
                <a:ea typeface="굴림" pitchFamily="34" charset="-127"/>
              </a:rPr>
              <a:t>1974:</a:t>
            </a:r>
            <a:r>
              <a:rPr lang="en-US" altLang="ko-KR" sz="2000" dirty="0" smtClean="0">
                <a:ea typeface="굴림" pitchFamily="34" charset="-127"/>
              </a:rPr>
              <a:t> Cerf and Kahn - architecture for interconnecting networks</a:t>
            </a:r>
          </a:p>
          <a:p>
            <a:pPr>
              <a:lnSpc>
                <a:spcPct val="90000"/>
              </a:lnSpc>
            </a:pPr>
            <a:r>
              <a:rPr lang="en-US" altLang="ko-KR" sz="2000" dirty="0" smtClean="0">
                <a:solidFill>
                  <a:schemeClr val="accent2"/>
                </a:solidFill>
                <a:ea typeface="굴림" pitchFamily="34" charset="-127"/>
              </a:rPr>
              <a:t>1976:</a:t>
            </a:r>
            <a:r>
              <a:rPr lang="en-US" altLang="ko-KR" sz="2000" dirty="0" smtClean="0">
                <a:ea typeface="굴림" pitchFamily="34" charset="-127"/>
              </a:rPr>
              <a:t> Ethernet at Xerox PARC</a:t>
            </a:r>
          </a:p>
          <a:p>
            <a:pPr>
              <a:lnSpc>
                <a:spcPct val="90000"/>
              </a:lnSpc>
            </a:pPr>
            <a:r>
              <a:rPr lang="en-US" altLang="ko-KR" sz="2000" dirty="0" smtClean="0">
                <a:solidFill>
                  <a:schemeClr val="accent2"/>
                </a:solidFill>
                <a:ea typeface="굴림" pitchFamily="34" charset="-127"/>
              </a:rPr>
              <a:t>late70’s:</a:t>
            </a:r>
            <a:r>
              <a:rPr lang="en-US" altLang="ko-KR" sz="2000" dirty="0" smtClean="0">
                <a:ea typeface="굴림" pitchFamily="34" charset="-127"/>
              </a:rPr>
              <a:t> proprietary architectures: </a:t>
            </a:r>
            <a:r>
              <a:rPr lang="en-US" altLang="ko-KR" sz="2000" dirty="0" err="1" smtClean="0">
                <a:ea typeface="굴림" pitchFamily="34" charset="-127"/>
              </a:rPr>
              <a:t>DECnet</a:t>
            </a:r>
            <a:r>
              <a:rPr lang="en-US" altLang="ko-KR" sz="2000" dirty="0" smtClean="0">
                <a:ea typeface="굴림" pitchFamily="34" charset="-127"/>
              </a:rPr>
              <a:t>, SNA, XNA</a:t>
            </a:r>
          </a:p>
          <a:p>
            <a:pPr>
              <a:lnSpc>
                <a:spcPct val="90000"/>
              </a:lnSpc>
            </a:pPr>
            <a:r>
              <a:rPr lang="en-US" altLang="ko-KR" sz="2000" dirty="0" smtClean="0">
                <a:solidFill>
                  <a:schemeClr val="accent2"/>
                </a:solidFill>
                <a:ea typeface="굴림" pitchFamily="34" charset="-127"/>
              </a:rPr>
              <a:t>late 70’s:</a:t>
            </a:r>
            <a:r>
              <a:rPr lang="en-US" altLang="ko-KR" sz="2000" dirty="0" smtClean="0">
                <a:ea typeface="굴림" pitchFamily="34" charset="-127"/>
              </a:rPr>
              <a:t> switching fixed length packets (ATM precursor)</a:t>
            </a:r>
          </a:p>
          <a:p>
            <a:pPr>
              <a:lnSpc>
                <a:spcPct val="90000"/>
              </a:lnSpc>
            </a:pPr>
            <a:r>
              <a:rPr lang="en-US" altLang="ko-KR" sz="2000" dirty="0" smtClean="0">
                <a:solidFill>
                  <a:schemeClr val="accent2"/>
                </a:solidFill>
                <a:ea typeface="굴림" pitchFamily="34" charset="-127"/>
              </a:rPr>
              <a:t>1979:</a:t>
            </a:r>
            <a:r>
              <a:rPr lang="en-US" altLang="ko-KR" sz="2000" dirty="0" smtClean="0">
                <a:ea typeface="굴림" pitchFamily="34" charset="-127"/>
              </a:rPr>
              <a:t> </a:t>
            </a:r>
            <a:r>
              <a:rPr lang="en-US" altLang="ko-KR" sz="2000" dirty="0" err="1" smtClean="0">
                <a:ea typeface="굴림" pitchFamily="34" charset="-127"/>
              </a:rPr>
              <a:t>ARPAnet</a:t>
            </a:r>
            <a:r>
              <a:rPr lang="en-US" altLang="ko-KR" sz="2000" dirty="0" smtClean="0">
                <a:ea typeface="굴림" pitchFamily="34" charset="-127"/>
              </a:rPr>
              <a:t> has 200 nodes</a:t>
            </a:r>
          </a:p>
        </p:txBody>
      </p:sp>
      <p:sp>
        <p:nvSpPr>
          <p:cNvPr id="101382" name="Rectangle 4"/>
          <p:cNvSpPr>
            <a:spLocks noGrp="1" noChangeArrowheads="1"/>
          </p:cNvSpPr>
          <p:nvPr>
            <p:ph type="body" sz="half" idx="2"/>
          </p:nvPr>
        </p:nvSpPr>
        <p:spPr>
          <a:xfrm>
            <a:off x="4495800" y="1800225"/>
            <a:ext cx="3810000" cy="4448175"/>
          </a:xfrm>
        </p:spPr>
        <p:txBody>
          <a:bodyPr/>
          <a:lstStyle/>
          <a:p>
            <a:pPr>
              <a:lnSpc>
                <a:spcPct val="90000"/>
              </a:lnSpc>
              <a:buFont typeface="Wingdings" pitchFamily="2" charset="2"/>
              <a:buNone/>
            </a:pPr>
            <a:r>
              <a:rPr lang="en-US" altLang="ko-KR" sz="1800" smtClean="0">
                <a:solidFill>
                  <a:srgbClr val="FF0000"/>
                </a:solidFill>
                <a:ea typeface="굴림" pitchFamily="34" charset="-127"/>
              </a:rPr>
              <a:t>Cerf and Kahn’s internetworking principles:</a:t>
            </a:r>
          </a:p>
          <a:p>
            <a:pPr lvl="1">
              <a:lnSpc>
                <a:spcPct val="90000"/>
              </a:lnSpc>
            </a:pPr>
            <a:r>
              <a:rPr lang="en-US" altLang="ko-KR" sz="1800" smtClean="0">
                <a:ea typeface="굴림" pitchFamily="34" charset="-127"/>
              </a:rPr>
              <a:t>minimalism, autonomy - no internal changes required to interconnect networks</a:t>
            </a:r>
          </a:p>
          <a:p>
            <a:pPr lvl="1">
              <a:lnSpc>
                <a:spcPct val="90000"/>
              </a:lnSpc>
            </a:pPr>
            <a:r>
              <a:rPr lang="en-US" altLang="ko-KR" sz="1800" smtClean="0">
                <a:ea typeface="굴림" pitchFamily="34" charset="-127"/>
              </a:rPr>
              <a:t>best effort service model</a:t>
            </a:r>
          </a:p>
          <a:p>
            <a:pPr lvl="1">
              <a:lnSpc>
                <a:spcPct val="90000"/>
              </a:lnSpc>
            </a:pPr>
            <a:r>
              <a:rPr lang="en-US" altLang="ko-KR" sz="1800" smtClean="0">
                <a:ea typeface="굴림" pitchFamily="34" charset="-127"/>
              </a:rPr>
              <a:t>stateless routers</a:t>
            </a:r>
          </a:p>
          <a:p>
            <a:pPr lvl="1">
              <a:lnSpc>
                <a:spcPct val="90000"/>
              </a:lnSpc>
            </a:pPr>
            <a:r>
              <a:rPr lang="en-US" altLang="ko-KR" sz="1800" smtClean="0">
                <a:ea typeface="굴림" pitchFamily="34" charset="-127"/>
              </a:rPr>
              <a:t>decentralized control</a:t>
            </a:r>
          </a:p>
          <a:p>
            <a:pPr>
              <a:lnSpc>
                <a:spcPct val="90000"/>
              </a:lnSpc>
              <a:buFont typeface="Wingdings" pitchFamily="2" charset="2"/>
              <a:buNone/>
            </a:pPr>
            <a:r>
              <a:rPr lang="en-US" altLang="ko-KR" sz="1800" smtClean="0">
                <a:solidFill>
                  <a:srgbClr val="FF0000"/>
                </a:solidFill>
                <a:ea typeface="굴림" pitchFamily="34" charset="-127"/>
              </a:rPr>
              <a:t>define today’s Internet architecture</a:t>
            </a:r>
            <a:endParaRPr lang="en-US" altLang="ko-KR" sz="2000" smtClean="0">
              <a:ea typeface="굴림" pitchFamily="34" charset="-127"/>
            </a:endParaRPr>
          </a:p>
        </p:txBody>
      </p:sp>
      <p:sp>
        <p:nvSpPr>
          <p:cNvPr id="101383" name="Rectangle 5"/>
          <p:cNvSpPr>
            <a:spLocks noChangeArrowheads="1"/>
          </p:cNvSpPr>
          <p:nvPr/>
        </p:nvSpPr>
        <p:spPr bwMode="auto">
          <a:xfrm>
            <a:off x="523875" y="1028700"/>
            <a:ext cx="7972425"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1972-1980: Internetworking, new and proprietary nets</a:t>
            </a:r>
            <a:endParaRPr lang="en-US" altLang="ko-KR" sz="4000" u="sng">
              <a:solidFill>
                <a:schemeClr val="accent2"/>
              </a:solidFill>
              <a:latin typeface="Comic Sans MS" pitchFamily="66" charset="0"/>
              <a:ea typeface="굴림" pitchFamily="34" charset="-127"/>
            </a:endParaRPr>
          </a:p>
        </p:txBody>
      </p:sp>
      <p:sp>
        <p:nvSpPr>
          <p:cNvPr id="101384" name="Rectangle 6"/>
          <p:cNvSpPr>
            <a:spLocks noChangeArrowheads="1"/>
          </p:cNvSpPr>
          <p:nvPr/>
        </p:nvSpPr>
        <p:spPr bwMode="auto">
          <a:xfrm>
            <a:off x="4457700" y="1771650"/>
            <a:ext cx="3810000" cy="4143375"/>
          </a:xfrm>
          <a:prstGeom prst="rect">
            <a:avLst/>
          </a:prstGeom>
          <a:noFill/>
          <a:ln w="28575">
            <a:solidFill>
              <a:schemeClr val="accent2"/>
            </a:solidFill>
            <a:miter lim="800000"/>
            <a:headEnd/>
            <a:tailEnd/>
          </a:ln>
        </p:spPr>
        <p:txBody>
          <a:bodyPr wrap="none" anchor="ctr"/>
          <a:lstStyle/>
          <a:p>
            <a:endParaRPr lang="ko-KR" altLang="ko-KR">
              <a:ea typeface="굴림" pitchFamily="34" charset="-127"/>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2403" name="Slide Number Placeholder 6"/>
          <p:cNvSpPr>
            <a:spLocks noGrp="1"/>
          </p:cNvSpPr>
          <p:nvPr>
            <p:ph type="sldNum" sz="quarter" idx="12"/>
          </p:nvPr>
        </p:nvSpPr>
        <p:spPr>
          <a:noFill/>
        </p:spPr>
        <p:txBody>
          <a:bodyPr/>
          <a:lstStyle/>
          <a:p>
            <a:r>
              <a:rPr lang="en-US" altLang="ko-KR" smtClean="0">
                <a:ea typeface="굴림" pitchFamily="34" charset="-127"/>
              </a:rPr>
              <a:t>1-</a:t>
            </a:r>
            <a:fld id="{0086ED99-63AB-438B-ACA9-80E7E35A5957}" type="slidenum">
              <a:rPr lang="en-US" altLang="ko-KR" smtClean="0">
                <a:ea typeface="굴림" pitchFamily="34" charset="-127"/>
              </a:rPr>
              <a:pPr/>
              <a:t>107</a:t>
            </a:fld>
            <a:endParaRPr lang="en-US" altLang="ko-KR" smtClean="0">
              <a:ea typeface="굴림" pitchFamily="34" charset="-127"/>
            </a:endParaRPr>
          </a:p>
        </p:txBody>
      </p:sp>
      <p:sp>
        <p:nvSpPr>
          <p:cNvPr id="102404"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(3)</a:t>
            </a:r>
            <a:endParaRPr lang="en-US" altLang="ko-KR" dirty="0" smtClean="0">
              <a:ea typeface="굴림" pitchFamily="34" charset="-127"/>
            </a:endParaRPr>
          </a:p>
        </p:txBody>
      </p:sp>
      <p:sp>
        <p:nvSpPr>
          <p:cNvPr id="102405" name="Rectangle 3"/>
          <p:cNvSpPr>
            <a:spLocks noGrp="1" noChangeArrowheads="1"/>
          </p:cNvSpPr>
          <p:nvPr>
            <p:ph type="body" sz="half" idx="1"/>
          </p:nvPr>
        </p:nvSpPr>
        <p:spPr>
          <a:xfrm>
            <a:off x="533400" y="1790700"/>
            <a:ext cx="3810000" cy="4457700"/>
          </a:xfrm>
        </p:spPr>
        <p:txBody>
          <a:bodyPr/>
          <a:lstStyle/>
          <a:p>
            <a:r>
              <a:rPr lang="en-US" altLang="ko-KR" sz="2400" smtClean="0">
                <a:solidFill>
                  <a:schemeClr val="accent2"/>
                </a:solidFill>
                <a:ea typeface="굴림" pitchFamily="34" charset="-127"/>
              </a:rPr>
              <a:t>1983:</a:t>
            </a:r>
            <a:r>
              <a:rPr lang="en-US" altLang="ko-KR" sz="2400" smtClean="0">
                <a:ea typeface="굴림" pitchFamily="34" charset="-127"/>
              </a:rPr>
              <a:t> deployment of TCP/IP</a:t>
            </a:r>
          </a:p>
          <a:p>
            <a:r>
              <a:rPr lang="en-US" altLang="ko-KR" sz="2400" smtClean="0">
                <a:solidFill>
                  <a:schemeClr val="accent2"/>
                </a:solidFill>
                <a:ea typeface="굴림" pitchFamily="34" charset="-127"/>
              </a:rPr>
              <a:t>1982:</a:t>
            </a:r>
            <a:r>
              <a:rPr lang="en-US" altLang="ko-KR" sz="2400" smtClean="0">
                <a:ea typeface="굴림" pitchFamily="34" charset="-127"/>
              </a:rPr>
              <a:t> smtp e-mail protocol defined </a:t>
            </a:r>
          </a:p>
          <a:p>
            <a:r>
              <a:rPr lang="en-US" altLang="ko-KR" sz="2400" smtClean="0">
                <a:solidFill>
                  <a:schemeClr val="accent2"/>
                </a:solidFill>
                <a:ea typeface="굴림" pitchFamily="34" charset="-127"/>
              </a:rPr>
              <a:t>1983:</a:t>
            </a:r>
            <a:r>
              <a:rPr lang="en-US" altLang="ko-KR" sz="2400" smtClean="0">
                <a:ea typeface="굴림" pitchFamily="34" charset="-127"/>
              </a:rPr>
              <a:t> DNS defined for name-to-IP-address translation</a:t>
            </a:r>
          </a:p>
          <a:p>
            <a:r>
              <a:rPr lang="en-US" altLang="ko-KR" sz="2400" smtClean="0">
                <a:solidFill>
                  <a:schemeClr val="accent2"/>
                </a:solidFill>
                <a:ea typeface="굴림" pitchFamily="34" charset="-127"/>
              </a:rPr>
              <a:t>1985:</a:t>
            </a:r>
            <a:r>
              <a:rPr lang="en-US" altLang="ko-KR" sz="2400" smtClean="0">
                <a:ea typeface="굴림" pitchFamily="34" charset="-127"/>
              </a:rPr>
              <a:t> ftp protocol defined</a:t>
            </a:r>
          </a:p>
          <a:p>
            <a:r>
              <a:rPr lang="en-US" altLang="ko-KR" sz="2400" smtClean="0">
                <a:solidFill>
                  <a:schemeClr val="accent2"/>
                </a:solidFill>
                <a:ea typeface="굴림" pitchFamily="34" charset="-127"/>
              </a:rPr>
              <a:t>1988:</a:t>
            </a:r>
            <a:r>
              <a:rPr lang="en-US" altLang="ko-KR" sz="2400" smtClean="0">
                <a:ea typeface="굴림" pitchFamily="34" charset="-127"/>
              </a:rPr>
              <a:t> TCP congestion control</a:t>
            </a:r>
          </a:p>
        </p:txBody>
      </p:sp>
      <p:sp>
        <p:nvSpPr>
          <p:cNvPr id="102406" name="Rectangle 4"/>
          <p:cNvSpPr>
            <a:spLocks noGrp="1" noChangeArrowheads="1"/>
          </p:cNvSpPr>
          <p:nvPr>
            <p:ph type="body" sz="half" idx="2"/>
          </p:nvPr>
        </p:nvSpPr>
        <p:spPr>
          <a:xfrm>
            <a:off x="4495800" y="1800225"/>
            <a:ext cx="3810000" cy="4448175"/>
          </a:xfrm>
        </p:spPr>
        <p:txBody>
          <a:bodyPr/>
          <a:lstStyle/>
          <a:p>
            <a:r>
              <a:rPr lang="en-US" altLang="ko-KR" sz="2400" smtClean="0">
                <a:ea typeface="굴림" pitchFamily="34" charset="-127"/>
              </a:rPr>
              <a:t>new national networks: Csnet, BITnet, NSFnet, Minitel</a:t>
            </a:r>
          </a:p>
          <a:p>
            <a:r>
              <a:rPr lang="en-US" altLang="ko-KR" sz="2400" smtClean="0">
                <a:ea typeface="굴림" pitchFamily="34" charset="-127"/>
              </a:rPr>
              <a:t>100,000 hosts connected to confederation of networks</a:t>
            </a:r>
          </a:p>
          <a:p>
            <a:endParaRPr lang="en-US" altLang="ko-KR" sz="2400" smtClean="0">
              <a:ea typeface="굴림" pitchFamily="34" charset="-127"/>
            </a:endParaRPr>
          </a:p>
        </p:txBody>
      </p:sp>
      <p:sp>
        <p:nvSpPr>
          <p:cNvPr id="102407" name="Rectangle 5"/>
          <p:cNvSpPr>
            <a:spLocks noChangeArrowheads="1"/>
          </p:cNvSpPr>
          <p:nvPr/>
        </p:nvSpPr>
        <p:spPr bwMode="auto">
          <a:xfrm>
            <a:off x="523875" y="1028700"/>
            <a:ext cx="79629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1980-1990: new protocols, a proliferation of networks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3427" name="Slide Number Placeholder 6"/>
          <p:cNvSpPr>
            <a:spLocks noGrp="1"/>
          </p:cNvSpPr>
          <p:nvPr>
            <p:ph type="sldNum" sz="quarter" idx="12"/>
          </p:nvPr>
        </p:nvSpPr>
        <p:spPr>
          <a:noFill/>
        </p:spPr>
        <p:txBody>
          <a:bodyPr/>
          <a:lstStyle/>
          <a:p>
            <a:r>
              <a:rPr lang="en-US" altLang="ko-KR" smtClean="0">
                <a:ea typeface="굴림" pitchFamily="34" charset="-127"/>
              </a:rPr>
              <a:t>1-</a:t>
            </a:r>
            <a:fld id="{842FC08F-C6E0-4856-BDD5-4A8AE21B224B}" type="slidenum">
              <a:rPr lang="en-US" altLang="ko-KR" smtClean="0">
                <a:ea typeface="굴림" pitchFamily="34" charset="-127"/>
              </a:rPr>
              <a:pPr/>
              <a:t>108</a:t>
            </a:fld>
            <a:endParaRPr lang="en-US" altLang="ko-KR" smtClean="0">
              <a:ea typeface="굴림" pitchFamily="34" charset="-127"/>
            </a:endParaRPr>
          </a:p>
        </p:txBody>
      </p:sp>
      <p:sp>
        <p:nvSpPr>
          <p:cNvPr id="103428"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(4)</a:t>
            </a:r>
            <a:endParaRPr lang="en-US" altLang="ko-KR" dirty="0" smtClean="0">
              <a:ea typeface="굴림" pitchFamily="34" charset="-127"/>
            </a:endParaRPr>
          </a:p>
        </p:txBody>
      </p:sp>
      <p:sp>
        <p:nvSpPr>
          <p:cNvPr id="103429" name="Rectangle 3"/>
          <p:cNvSpPr>
            <a:spLocks noGrp="1" noChangeArrowheads="1"/>
          </p:cNvSpPr>
          <p:nvPr>
            <p:ph type="body" sz="half" idx="1"/>
          </p:nvPr>
        </p:nvSpPr>
        <p:spPr>
          <a:xfrm>
            <a:off x="419100" y="1790700"/>
            <a:ext cx="4470400" cy="4457700"/>
          </a:xfrm>
        </p:spPr>
        <p:txBody>
          <a:bodyPr/>
          <a:lstStyle/>
          <a:p>
            <a:r>
              <a:rPr lang="en-US" altLang="ko-KR" sz="2000" dirty="0" smtClean="0">
                <a:solidFill>
                  <a:schemeClr val="accent2"/>
                </a:solidFill>
                <a:ea typeface="굴림" pitchFamily="34" charset="-127"/>
              </a:rPr>
              <a:t>Early 1990’s: </a:t>
            </a:r>
            <a:r>
              <a:rPr lang="en-US" altLang="ko-KR" sz="2000" dirty="0" err="1" smtClean="0">
                <a:ea typeface="굴림" pitchFamily="34" charset="-127"/>
              </a:rPr>
              <a:t>ARPAnet</a:t>
            </a:r>
            <a:r>
              <a:rPr lang="en-US" altLang="ko-KR" sz="2000" dirty="0" smtClean="0">
                <a:ea typeface="굴림" pitchFamily="34" charset="-127"/>
              </a:rPr>
              <a:t> decommissioned</a:t>
            </a:r>
          </a:p>
          <a:p>
            <a:r>
              <a:rPr lang="en-US" altLang="ko-KR" sz="2000" dirty="0" smtClean="0">
                <a:solidFill>
                  <a:schemeClr val="accent2"/>
                </a:solidFill>
                <a:ea typeface="굴림" pitchFamily="34" charset="-127"/>
              </a:rPr>
              <a:t>1991: </a:t>
            </a:r>
            <a:r>
              <a:rPr lang="en-US" altLang="ko-KR" sz="2000" dirty="0" smtClean="0">
                <a:ea typeface="굴림" pitchFamily="34" charset="-127"/>
              </a:rPr>
              <a:t>NSF lifts restrictions on commercial use of </a:t>
            </a:r>
            <a:r>
              <a:rPr lang="en-US" altLang="ko-KR" sz="2000" dirty="0" err="1" smtClean="0">
                <a:ea typeface="굴림" pitchFamily="34" charset="-127"/>
              </a:rPr>
              <a:t>NSFnet</a:t>
            </a:r>
            <a:r>
              <a:rPr lang="en-US" altLang="ko-KR" sz="2000" dirty="0" smtClean="0">
                <a:ea typeface="굴림" pitchFamily="34" charset="-127"/>
              </a:rPr>
              <a:t> (decommissioned, 1995)</a:t>
            </a:r>
          </a:p>
          <a:p>
            <a:r>
              <a:rPr lang="en-US" altLang="ko-KR" sz="2000" dirty="0" smtClean="0">
                <a:solidFill>
                  <a:schemeClr val="accent2"/>
                </a:solidFill>
                <a:ea typeface="굴림" pitchFamily="34" charset="-127"/>
              </a:rPr>
              <a:t>early 1990s:</a:t>
            </a:r>
            <a:r>
              <a:rPr lang="en-US" altLang="ko-KR" sz="2000" dirty="0" smtClean="0">
                <a:ea typeface="굴림" pitchFamily="34" charset="-127"/>
              </a:rPr>
              <a:t> </a:t>
            </a:r>
            <a:r>
              <a:rPr lang="en-US" altLang="ko-KR" sz="2000" dirty="0" smtClean="0">
                <a:solidFill>
                  <a:srgbClr val="FF0000"/>
                </a:solidFill>
                <a:ea typeface="굴림" pitchFamily="34" charset="-127"/>
              </a:rPr>
              <a:t>WWW</a:t>
            </a:r>
          </a:p>
          <a:p>
            <a:pPr lvl="1"/>
            <a:r>
              <a:rPr lang="en-US" altLang="ko-KR" sz="2000" dirty="0" smtClean="0">
                <a:ea typeface="굴림" pitchFamily="34" charset="-127"/>
              </a:rPr>
              <a:t>hypertext [Bush 1945, Nelson 1960’s]</a:t>
            </a:r>
          </a:p>
          <a:p>
            <a:pPr lvl="1"/>
            <a:r>
              <a:rPr lang="en-US" altLang="ko-KR" sz="2000" dirty="0" smtClean="0">
                <a:ea typeface="굴림" pitchFamily="34" charset="-127"/>
              </a:rPr>
              <a:t>HTML, HTTP: Berners-Lee</a:t>
            </a:r>
          </a:p>
          <a:p>
            <a:pPr lvl="1"/>
            <a:r>
              <a:rPr lang="en-US" altLang="ko-KR" sz="2000" dirty="0" smtClean="0">
                <a:ea typeface="굴림" pitchFamily="34" charset="-127"/>
              </a:rPr>
              <a:t>1994: Mosaic, later Netscape</a:t>
            </a:r>
          </a:p>
          <a:p>
            <a:pPr lvl="1"/>
            <a:r>
              <a:rPr lang="en-US" altLang="ko-KR" sz="2000" dirty="0" smtClean="0">
                <a:ea typeface="굴림" pitchFamily="34" charset="-127"/>
              </a:rPr>
              <a:t>late 1990’s: commercialization</a:t>
            </a:r>
            <a:r>
              <a:rPr lang="en-US" altLang="ko-KR" sz="1800" dirty="0" smtClean="0">
                <a:ea typeface="굴림" pitchFamily="34" charset="-127"/>
              </a:rPr>
              <a:t> of the Web</a:t>
            </a:r>
          </a:p>
          <a:p>
            <a:endParaRPr lang="en-US" altLang="ko-KR" sz="2000" dirty="0" smtClean="0">
              <a:ea typeface="굴림" pitchFamily="34" charset="-127"/>
            </a:endParaRPr>
          </a:p>
          <a:p>
            <a:endParaRPr lang="en-US" altLang="ko-KR" sz="2000" dirty="0" smtClean="0">
              <a:ea typeface="굴림" pitchFamily="34" charset="-127"/>
            </a:endParaRPr>
          </a:p>
        </p:txBody>
      </p:sp>
      <p:sp>
        <p:nvSpPr>
          <p:cNvPr id="103430" name="Rectangle 4"/>
          <p:cNvSpPr>
            <a:spLocks noGrp="1" noChangeArrowheads="1"/>
          </p:cNvSpPr>
          <p:nvPr>
            <p:ph type="body" sz="half" idx="2"/>
          </p:nvPr>
        </p:nvSpPr>
        <p:spPr>
          <a:xfrm>
            <a:off x="4876800" y="1800225"/>
            <a:ext cx="3965575" cy="4448175"/>
          </a:xfrm>
        </p:spPr>
        <p:txBody>
          <a:bodyPr/>
          <a:lstStyle/>
          <a:p>
            <a:pPr>
              <a:buFont typeface="Wingdings" pitchFamily="2" charset="2"/>
              <a:buNone/>
            </a:pPr>
            <a:r>
              <a:rPr lang="en-US" altLang="ko-KR" sz="2400" dirty="0" smtClean="0">
                <a:solidFill>
                  <a:schemeClr val="accent2"/>
                </a:solidFill>
                <a:ea typeface="굴림" pitchFamily="34" charset="-127"/>
              </a:rPr>
              <a:t>Late 1990’s – 2000’s:</a:t>
            </a:r>
            <a:endParaRPr lang="en-US" altLang="ko-KR" sz="2400" dirty="0" smtClean="0">
              <a:solidFill>
                <a:srgbClr val="FF0000"/>
              </a:solidFill>
              <a:ea typeface="굴림" pitchFamily="34" charset="-127"/>
            </a:endParaRPr>
          </a:p>
          <a:p>
            <a:r>
              <a:rPr lang="en-US" altLang="ko-KR" sz="2000" dirty="0" smtClean="0">
                <a:ea typeface="굴림" pitchFamily="34" charset="-127"/>
              </a:rPr>
              <a:t>more killer apps: instant messaging, P2P file sharing</a:t>
            </a:r>
          </a:p>
          <a:p>
            <a:r>
              <a:rPr lang="en-US" altLang="ko-KR" sz="2000" dirty="0" smtClean="0">
                <a:ea typeface="굴림" pitchFamily="34" charset="-127"/>
              </a:rPr>
              <a:t>network security to forefront</a:t>
            </a:r>
          </a:p>
          <a:p>
            <a:r>
              <a:rPr lang="en-US" altLang="ko-KR" sz="2000" dirty="0" smtClean="0">
                <a:ea typeface="굴림" pitchFamily="34" charset="-127"/>
              </a:rPr>
              <a:t>est. 50 million host, 100 million+ users</a:t>
            </a:r>
          </a:p>
          <a:p>
            <a:r>
              <a:rPr lang="en-US" altLang="ko-KR" sz="2000" dirty="0" smtClean="0">
                <a:ea typeface="굴림" pitchFamily="34" charset="-127"/>
              </a:rPr>
              <a:t>backbone links running at </a:t>
            </a:r>
            <a:r>
              <a:rPr lang="en-US" altLang="ko-KR" sz="2000" dirty="0" err="1" smtClean="0">
                <a:ea typeface="굴림" pitchFamily="34" charset="-127"/>
              </a:rPr>
              <a:t>Gbps</a:t>
            </a:r>
            <a:endParaRPr lang="en-US" altLang="ko-KR" sz="2000" dirty="0" smtClean="0">
              <a:ea typeface="굴림" pitchFamily="34" charset="-127"/>
            </a:endParaRPr>
          </a:p>
          <a:p>
            <a:endParaRPr lang="en-US" altLang="ko-KR" sz="2000" dirty="0" smtClean="0">
              <a:ea typeface="굴림" pitchFamily="34" charset="-127"/>
            </a:endParaRPr>
          </a:p>
        </p:txBody>
      </p:sp>
      <p:sp>
        <p:nvSpPr>
          <p:cNvPr id="103431" name="Rectangle 5"/>
          <p:cNvSpPr>
            <a:spLocks noChangeArrowheads="1"/>
          </p:cNvSpPr>
          <p:nvPr/>
        </p:nvSpPr>
        <p:spPr bwMode="auto">
          <a:xfrm>
            <a:off x="523875" y="1028700"/>
            <a:ext cx="7962900" cy="647700"/>
          </a:xfrm>
          <a:prstGeom prst="rect">
            <a:avLst/>
          </a:prstGeom>
          <a:noFill/>
          <a:ln w="9525">
            <a:noFill/>
            <a:miter lim="800000"/>
            <a:headEnd/>
            <a:tailEnd/>
          </a:ln>
        </p:spPr>
        <p:txBody>
          <a:bodyPr anchor="ctr"/>
          <a:lstStyle/>
          <a:p>
            <a:r>
              <a:rPr lang="en-US" altLang="ko-KR" i="1">
                <a:solidFill>
                  <a:srgbClr val="FF0000"/>
                </a:solidFill>
                <a:latin typeface="Comic Sans MS" pitchFamily="66" charset="0"/>
                <a:ea typeface="굴림" pitchFamily="34" charset="-127"/>
              </a:rPr>
              <a:t>1990, 2000’s: commercialization, the Web, new apps</a:t>
            </a:r>
            <a:endParaRPr lang="en-US" altLang="ko-KR" sz="4000" u="sng">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4451" name="Slide Number Placeholder 6"/>
          <p:cNvSpPr>
            <a:spLocks noGrp="1"/>
          </p:cNvSpPr>
          <p:nvPr>
            <p:ph type="sldNum" sz="quarter" idx="12"/>
          </p:nvPr>
        </p:nvSpPr>
        <p:spPr>
          <a:noFill/>
        </p:spPr>
        <p:txBody>
          <a:bodyPr/>
          <a:lstStyle/>
          <a:p>
            <a:r>
              <a:rPr lang="en-US" altLang="ko-KR" smtClean="0">
                <a:ea typeface="굴림" pitchFamily="34" charset="-127"/>
              </a:rPr>
              <a:t>1-</a:t>
            </a:r>
            <a:fld id="{281AEDD4-462E-4199-B155-E8095F39E6D2}" type="slidenum">
              <a:rPr lang="en-US" altLang="ko-KR" smtClean="0">
                <a:ea typeface="굴림" pitchFamily="34" charset="-127"/>
              </a:rPr>
              <a:pPr/>
              <a:t>109</a:t>
            </a:fld>
            <a:endParaRPr lang="en-US" altLang="ko-KR" smtClean="0">
              <a:ea typeface="굴림" pitchFamily="34" charset="-127"/>
            </a:endParaRPr>
          </a:p>
        </p:txBody>
      </p:sp>
      <p:sp>
        <p:nvSpPr>
          <p:cNvPr id="104452" name="Rectangle 2"/>
          <p:cNvSpPr>
            <a:spLocks noGrp="1" noChangeArrowheads="1"/>
          </p:cNvSpPr>
          <p:nvPr>
            <p:ph type="title"/>
          </p:nvPr>
        </p:nvSpPr>
        <p:spPr>
          <a:xfrm>
            <a:off x="476250" y="333375"/>
            <a:ext cx="7772400" cy="647700"/>
          </a:xfrm>
        </p:spPr>
        <p:txBody>
          <a:bodyPr/>
          <a:lstStyle/>
          <a:p>
            <a:r>
              <a:rPr lang="en-US" altLang="ko-KR" sz="3600" dirty="0" smtClean="0">
                <a:ea typeface="굴림" pitchFamily="34" charset="-127"/>
              </a:rPr>
              <a:t>Internet History (5)</a:t>
            </a:r>
            <a:endParaRPr lang="en-US" altLang="ko-KR" dirty="0" smtClean="0">
              <a:ea typeface="굴림" pitchFamily="34" charset="-127"/>
            </a:endParaRPr>
          </a:p>
        </p:txBody>
      </p:sp>
      <p:sp>
        <p:nvSpPr>
          <p:cNvPr id="104453" name="Rectangle 3"/>
          <p:cNvSpPr>
            <a:spLocks noGrp="1" noChangeArrowheads="1"/>
          </p:cNvSpPr>
          <p:nvPr>
            <p:ph type="body" sz="half" idx="1"/>
          </p:nvPr>
        </p:nvSpPr>
        <p:spPr>
          <a:xfrm>
            <a:off x="571500" y="1243584"/>
            <a:ext cx="7999476" cy="5193792"/>
          </a:xfrm>
        </p:spPr>
        <p:txBody>
          <a:bodyPr/>
          <a:lstStyle/>
          <a:p>
            <a:pPr>
              <a:buNone/>
            </a:pPr>
            <a:r>
              <a:rPr lang="en-US" altLang="zh-CN" sz="2400" dirty="0" smtClean="0">
                <a:solidFill>
                  <a:srgbClr val="0000FF"/>
                </a:solidFill>
              </a:rPr>
              <a:t>The New Millennium</a:t>
            </a:r>
            <a:r>
              <a:rPr lang="en-US" altLang="ko-KR" sz="2400" dirty="0" smtClean="0">
                <a:solidFill>
                  <a:schemeClr val="accent2"/>
                </a:solidFill>
                <a:ea typeface="굴림" pitchFamily="34" charset="-127"/>
              </a:rPr>
              <a:t>:</a:t>
            </a:r>
          </a:p>
          <a:p>
            <a:r>
              <a:rPr lang="en-US" altLang="zh-CN" sz="2200" dirty="0" smtClean="0"/>
              <a:t>Aggressive deployment of broadband Internet access to homes has set the stage for a wealth of video applications (e.g., YouTube, Netflix, Skype)</a:t>
            </a:r>
            <a:endParaRPr lang="en-US" altLang="ko-KR" sz="2200" dirty="0" smtClean="0">
              <a:ea typeface="굴림" pitchFamily="34" charset="-127"/>
            </a:endParaRPr>
          </a:p>
          <a:p>
            <a:r>
              <a:rPr lang="en-US" altLang="zh-CN" sz="2200" dirty="0" err="1" smtClean="0"/>
              <a:t>WiFi</a:t>
            </a:r>
            <a:r>
              <a:rPr lang="en-US" altLang="zh-CN" sz="2200" dirty="0" smtClean="0"/>
              <a:t> networks and medium-speed (up to a few Mbps) Internet access via 3G and 4G cellular telephony networks</a:t>
            </a:r>
          </a:p>
          <a:p>
            <a:pPr lvl="1">
              <a:spcBef>
                <a:spcPts val="600"/>
              </a:spcBef>
            </a:pPr>
            <a:r>
              <a:rPr lang="en-US" altLang="zh-CN" sz="2200" dirty="0" smtClean="0"/>
              <a:t>rapid emergence of hand-held computers (</a:t>
            </a:r>
            <a:r>
              <a:rPr lang="en-US" altLang="zh-CN" sz="2200" dirty="0" err="1" smtClean="0"/>
              <a:t>iPhones</a:t>
            </a:r>
            <a:r>
              <a:rPr lang="en-US" altLang="zh-CN" sz="2200" dirty="0" smtClean="0"/>
              <a:t>, Androids, </a:t>
            </a:r>
            <a:r>
              <a:rPr lang="en-US" altLang="zh-CN" sz="2200" dirty="0" err="1" smtClean="0"/>
              <a:t>iPads</a:t>
            </a:r>
            <a:r>
              <a:rPr lang="en-US" altLang="zh-CN" sz="2200" dirty="0" smtClean="0"/>
              <a:t>, and so on) </a:t>
            </a:r>
          </a:p>
          <a:p>
            <a:r>
              <a:rPr lang="en-US" altLang="zh-CN" sz="2200" dirty="0" smtClean="0"/>
              <a:t>Online social networks (e.g., </a:t>
            </a:r>
            <a:r>
              <a:rPr lang="en-US" altLang="zh-CN" sz="2200" dirty="0" err="1" smtClean="0"/>
              <a:t>Facebook</a:t>
            </a:r>
            <a:r>
              <a:rPr lang="en-US" altLang="zh-CN" sz="2200" dirty="0" smtClean="0"/>
              <a:t> and QQ) have created massive people networks on top of the Internet. </a:t>
            </a:r>
          </a:p>
          <a:p>
            <a:r>
              <a:rPr lang="en-US" altLang="zh-CN" sz="2200" dirty="0" smtClean="0"/>
              <a:t>Online service providers, such as Google and Microsoft, have deployed their own </a:t>
            </a:r>
            <a:r>
              <a:rPr lang="en-US" altLang="zh-CN" sz="2200" u="sng" dirty="0" smtClean="0"/>
              <a:t>extensive private networks</a:t>
            </a:r>
          </a:p>
          <a:p>
            <a:r>
              <a:rPr lang="en-US" altLang="ko-KR" sz="2200" dirty="0" smtClean="0">
                <a:ea typeface="굴림" pitchFamily="34" charset="-127"/>
              </a:rPr>
              <a:t>Clouds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0179" name="Slide Number Placeholder 5"/>
          <p:cNvSpPr>
            <a:spLocks noGrp="1"/>
          </p:cNvSpPr>
          <p:nvPr>
            <p:ph type="sldNum" sz="quarter" idx="12"/>
          </p:nvPr>
        </p:nvSpPr>
        <p:spPr>
          <a:noFill/>
        </p:spPr>
        <p:txBody>
          <a:bodyPr/>
          <a:lstStyle/>
          <a:p>
            <a:r>
              <a:rPr lang="en-US" altLang="ko-KR" smtClean="0">
                <a:ea typeface="굴림" pitchFamily="34" charset="-127"/>
              </a:rPr>
              <a:t>1-</a:t>
            </a:r>
            <a:fld id="{93431F4D-C91A-4188-9375-C21B1D03A34C}" type="slidenum">
              <a:rPr lang="en-US" altLang="ko-KR" smtClean="0">
                <a:ea typeface="굴림" pitchFamily="34" charset="-127"/>
              </a:rPr>
              <a:pPr/>
              <a:t>11</a:t>
            </a:fld>
            <a:endParaRPr lang="en-US" altLang="ko-KR" smtClean="0">
              <a:ea typeface="굴림" pitchFamily="34" charset="-127"/>
            </a:endParaRPr>
          </a:p>
        </p:txBody>
      </p:sp>
      <p:sp>
        <p:nvSpPr>
          <p:cNvPr id="50180" name="Rectangle 2"/>
          <p:cNvSpPr>
            <a:spLocks noGrp="1" noChangeArrowheads="1"/>
          </p:cNvSpPr>
          <p:nvPr>
            <p:ph type="title"/>
          </p:nvPr>
        </p:nvSpPr>
        <p:spPr/>
        <p:txBody>
          <a:bodyPr/>
          <a:lstStyle/>
          <a:p>
            <a:r>
              <a:rPr lang="en-US" altLang="ko-KR" dirty="0" smtClean="0">
                <a:ea typeface="굴림" pitchFamily="34" charset="-127"/>
              </a:rPr>
              <a:t>“Cool” internet appliances</a:t>
            </a:r>
          </a:p>
        </p:txBody>
      </p:sp>
      <p:pic>
        <p:nvPicPr>
          <p:cNvPr id="50181" name="Picture 3" descr="toaster"/>
          <p:cNvPicPr>
            <a:picLocks noChangeAspect="1" noChangeArrowheads="1"/>
          </p:cNvPicPr>
          <p:nvPr/>
        </p:nvPicPr>
        <p:blipFill>
          <a:blip r:embed="rId3" cstate="print"/>
          <a:srcRect/>
          <a:stretch>
            <a:fillRect/>
          </a:stretch>
        </p:blipFill>
        <p:spPr bwMode="auto">
          <a:xfrm>
            <a:off x="4114800" y="1460500"/>
            <a:ext cx="2495550" cy="2935288"/>
          </a:xfrm>
          <a:prstGeom prst="rect">
            <a:avLst/>
          </a:prstGeom>
          <a:noFill/>
          <a:ln w="9525">
            <a:noFill/>
            <a:miter lim="800000"/>
            <a:headEnd/>
            <a:tailEnd/>
          </a:ln>
        </p:spPr>
      </p:pic>
      <p:pic>
        <p:nvPicPr>
          <p:cNvPr id="50182" name="Picture 4" descr="whisper"/>
          <p:cNvPicPr>
            <a:picLocks noChangeAspect="1" noChangeArrowheads="1"/>
          </p:cNvPicPr>
          <p:nvPr/>
        </p:nvPicPr>
        <p:blipFill>
          <a:blip r:embed="rId4" cstate="print"/>
          <a:srcRect/>
          <a:stretch>
            <a:fillRect/>
          </a:stretch>
        </p:blipFill>
        <p:spPr bwMode="auto">
          <a:xfrm>
            <a:off x="1166813" y="1368425"/>
            <a:ext cx="1895475" cy="1560513"/>
          </a:xfrm>
          <a:prstGeom prst="rect">
            <a:avLst/>
          </a:prstGeom>
          <a:noFill/>
          <a:ln w="9525">
            <a:noFill/>
            <a:miter lim="800000"/>
            <a:headEnd/>
            <a:tailEnd/>
          </a:ln>
        </p:spPr>
      </p:pic>
      <p:pic>
        <p:nvPicPr>
          <p:cNvPr id="50183" name="Picture 5" descr="iPic"/>
          <p:cNvPicPr>
            <a:picLocks noChangeAspect="1" noChangeArrowheads="1"/>
          </p:cNvPicPr>
          <p:nvPr/>
        </p:nvPicPr>
        <p:blipFill>
          <a:blip r:embed="rId5" cstate="print"/>
          <a:srcRect/>
          <a:stretch>
            <a:fillRect/>
          </a:stretch>
        </p:blipFill>
        <p:spPr bwMode="auto">
          <a:xfrm>
            <a:off x="739775" y="3763963"/>
            <a:ext cx="2165350" cy="1712912"/>
          </a:xfrm>
          <a:prstGeom prst="rect">
            <a:avLst/>
          </a:prstGeom>
          <a:noFill/>
          <a:ln w="9525">
            <a:noFill/>
            <a:miter lim="800000"/>
            <a:headEnd/>
            <a:tailEnd/>
          </a:ln>
        </p:spPr>
      </p:pic>
      <p:sp>
        <p:nvSpPr>
          <p:cNvPr id="50184" name="Text Box 6"/>
          <p:cNvSpPr txBox="1">
            <a:spLocks noChangeArrowheads="1"/>
          </p:cNvSpPr>
          <p:nvPr/>
        </p:nvSpPr>
        <p:spPr bwMode="auto">
          <a:xfrm>
            <a:off x="739775" y="5476875"/>
            <a:ext cx="4144963" cy="581025"/>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World’s smallest web server</a:t>
            </a:r>
          </a:p>
          <a:p>
            <a:r>
              <a:rPr lang="en-US" altLang="ko-KR" sz="1600">
                <a:latin typeface="Arial" charset="0"/>
                <a:ea typeface="굴림" pitchFamily="34" charset="-127"/>
              </a:rPr>
              <a:t>http://www-ccs.cs.umass.edu/~shri/iPic.html</a:t>
            </a:r>
          </a:p>
        </p:txBody>
      </p:sp>
      <p:sp>
        <p:nvSpPr>
          <p:cNvPr id="50185" name="Text Box 7"/>
          <p:cNvSpPr txBox="1">
            <a:spLocks noChangeArrowheads="1"/>
          </p:cNvSpPr>
          <p:nvPr/>
        </p:nvSpPr>
        <p:spPr bwMode="auto">
          <a:xfrm>
            <a:off x="1279525" y="2774950"/>
            <a:ext cx="2162175" cy="581025"/>
          </a:xfrm>
          <a:prstGeom prst="rect">
            <a:avLst/>
          </a:prstGeom>
          <a:noFill/>
          <a:ln w="9525">
            <a:noFill/>
            <a:miter lim="800000"/>
            <a:headEnd/>
            <a:tailEnd/>
          </a:ln>
        </p:spPr>
        <p:txBody>
          <a:bodyPr wrap="none">
            <a:spAutoFit/>
          </a:bodyPr>
          <a:lstStyle/>
          <a:p>
            <a:r>
              <a:rPr lang="en-US" altLang="ko-KR" sz="1600" dirty="0">
                <a:latin typeface="Arial" charset="0"/>
                <a:ea typeface="굴림" pitchFamily="34" charset="-127"/>
              </a:rPr>
              <a:t>IP picture </a:t>
            </a:r>
            <a:r>
              <a:rPr lang="en-US" altLang="ko-KR" sz="1600" dirty="0" smtClean="0">
                <a:latin typeface="Arial" charset="0"/>
                <a:ea typeface="굴림" pitchFamily="34" charset="-127"/>
              </a:rPr>
              <a:t>frame</a:t>
            </a:r>
          </a:p>
          <a:p>
            <a:r>
              <a:rPr lang="en-US" altLang="ko-KR" sz="1600" dirty="0" smtClean="0">
                <a:latin typeface="Arial" charset="0"/>
                <a:ea typeface="굴림" pitchFamily="34" charset="-127"/>
              </a:rPr>
              <a:t>http://www.ceiva.com/</a:t>
            </a:r>
            <a:endParaRPr lang="en-US" altLang="ko-KR" sz="1600" dirty="0">
              <a:latin typeface="Arial" charset="0"/>
              <a:ea typeface="굴림" pitchFamily="34" charset="-127"/>
            </a:endParaRPr>
          </a:p>
        </p:txBody>
      </p:sp>
      <p:sp>
        <p:nvSpPr>
          <p:cNvPr id="50186" name="Text Box 8"/>
          <p:cNvSpPr txBox="1">
            <a:spLocks noChangeArrowheads="1"/>
          </p:cNvSpPr>
          <p:nvPr/>
        </p:nvSpPr>
        <p:spPr bwMode="auto">
          <a:xfrm>
            <a:off x="6115050" y="1989138"/>
            <a:ext cx="2246313" cy="581025"/>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Web-enabled toaster +</a:t>
            </a:r>
          </a:p>
          <a:p>
            <a:r>
              <a:rPr lang="en-US" altLang="ko-KR" sz="1600">
                <a:latin typeface="Arial" charset="0"/>
                <a:ea typeface="굴림" pitchFamily="34" charset="-127"/>
              </a:rPr>
              <a:t>weather forecaster</a:t>
            </a:r>
          </a:p>
        </p:txBody>
      </p:sp>
      <p:pic>
        <p:nvPicPr>
          <p:cNvPr id="50187" name="Picture 9" descr="cisco"/>
          <p:cNvPicPr>
            <a:picLocks noChangeAspect="1" noChangeArrowheads="1"/>
          </p:cNvPicPr>
          <p:nvPr/>
        </p:nvPicPr>
        <p:blipFill>
          <a:blip r:embed="rId6" cstate="print"/>
          <a:srcRect/>
          <a:stretch>
            <a:fillRect/>
          </a:stretch>
        </p:blipFill>
        <p:spPr bwMode="auto">
          <a:xfrm>
            <a:off x="6115050" y="4138613"/>
            <a:ext cx="2395538" cy="1919287"/>
          </a:xfrm>
          <a:prstGeom prst="rect">
            <a:avLst/>
          </a:prstGeom>
          <a:noFill/>
          <a:ln w="9525">
            <a:noFill/>
            <a:miter lim="800000"/>
            <a:headEnd/>
            <a:tailEnd/>
          </a:ln>
        </p:spPr>
      </p:pic>
      <p:sp>
        <p:nvSpPr>
          <p:cNvPr id="50188" name="Text Box 10"/>
          <p:cNvSpPr txBox="1">
            <a:spLocks noChangeArrowheads="1"/>
          </p:cNvSpPr>
          <p:nvPr/>
        </p:nvSpPr>
        <p:spPr bwMode="auto">
          <a:xfrm>
            <a:off x="6457950" y="5767388"/>
            <a:ext cx="1597025" cy="336550"/>
          </a:xfrm>
          <a:prstGeom prst="rect">
            <a:avLst/>
          </a:prstGeom>
          <a:noFill/>
          <a:ln w="9525">
            <a:noFill/>
            <a:miter lim="800000"/>
            <a:headEnd/>
            <a:tailEnd/>
          </a:ln>
        </p:spPr>
        <p:txBody>
          <a:bodyPr wrap="none">
            <a:spAutoFit/>
          </a:bodyPr>
          <a:lstStyle/>
          <a:p>
            <a:r>
              <a:rPr lang="en-US" altLang="ko-KR" sz="1600">
                <a:latin typeface="Arial" charset="0"/>
                <a:ea typeface="굴림" pitchFamily="34" charset="-127"/>
              </a:rPr>
              <a:t>Internet phones</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05475" name="Slide Number Placeholder 6"/>
          <p:cNvSpPr>
            <a:spLocks noGrp="1"/>
          </p:cNvSpPr>
          <p:nvPr>
            <p:ph type="sldNum" sz="quarter" idx="12"/>
          </p:nvPr>
        </p:nvSpPr>
        <p:spPr>
          <a:noFill/>
        </p:spPr>
        <p:txBody>
          <a:bodyPr/>
          <a:lstStyle/>
          <a:p>
            <a:r>
              <a:rPr lang="en-US" altLang="ko-KR" smtClean="0">
                <a:ea typeface="굴림" pitchFamily="34" charset="-127"/>
              </a:rPr>
              <a:t>1-</a:t>
            </a:r>
            <a:fld id="{1E8BE179-3644-4B36-8A0A-4968E42C089E}" type="slidenum">
              <a:rPr lang="en-US" altLang="ko-KR" smtClean="0">
                <a:ea typeface="굴림" pitchFamily="34" charset="-127"/>
              </a:rPr>
              <a:pPr/>
              <a:t>110</a:t>
            </a:fld>
            <a:endParaRPr lang="en-US" altLang="ko-KR" smtClean="0">
              <a:ea typeface="굴림" pitchFamily="34" charset="-127"/>
            </a:endParaRPr>
          </a:p>
        </p:txBody>
      </p:sp>
      <p:sp>
        <p:nvSpPr>
          <p:cNvPr id="105476" name="Rectangle 2"/>
          <p:cNvSpPr>
            <a:spLocks noGrp="1" noChangeArrowheads="1"/>
          </p:cNvSpPr>
          <p:nvPr>
            <p:ph type="title"/>
          </p:nvPr>
        </p:nvSpPr>
        <p:spPr/>
        <p:txBody>
          <a:bodyPr/>
          <a:lstStyle/>
          <a:p>
            <a:r>
              <a:rPr lang="en-US" altLang="ko-KR" smtClean="0">
                <a:ea typeface="굴림" pitchFamily="34" charset="-127"/>
              </a:rPr>
              <a:t>Introduction: Summary</a:t>
            </a:r>
          </a:p>
        </p:txBody>
      </p:sp>
      <p:sp>
        <p:nvSpPr>
          <p:cNvPr id="105477" name="Rectangle 3"/>
          <p:cNvSpPr>
            <a:spLocks noGrp="1" noChangeArrowheads="1"/>
          </p:cNvSpPr>
          <p:nvPr>
            <p:ph type="body" sz="half" idx="1"/>
          </p:nvPr>
        </p:nvSpPr>
        <p:spPr>
          <a:xfrm>
            <a:off x="546100" y="1398588"/>
            <a:ext cx="4384675" cy="5189537"/>
          </a:xfrm>
        </p:spPr>
        <p:txBody>
          <a:bodyPr/>
          <a:lstStyle/>
          <a:p>
            <a:pPr>
              <a:lnSpc>
                <a:spcPct val="90000"/>
              </a:lnSpc>
              <a:buFont typeface="Wingdings" pitchFamily="2" charset="2"/>
              <a:buNone/>
            </a:pPr>
            <a:r>
              <a:rPr lang="en-US" altLang="ko-KR" sz="2400" u="sng" smtClean="0">
                <a:solidFill>
                  <a:srgbClr val="FF0000"/>
                </a:solidFill>
                <a:ea typeface="굴림" pitchFamily="34" charset="-127"/>
              </a:rPr>
              <a:t>Covered a “ton” of material!</a:t>
            </a:r>
          </a:p>
          <a:p>
            <a:pPr>
              <a:lnSpc>
                <a:spcPct val="90000"/>
              </a:lnSpc>
            </a:pPr>
            <a:r>
              <a:rPr lang="en-US" altLang="ko-KR" sz="2400" smtClean="0">
                <a:ea typeface="굴림" pitchFamily="34" charset="-127"/>
              </a:rPr>
              <a:t>Internet overview</a:t>
            </a:r>
          </a:p>
          <a:p>
            <a:pPr>
              <a:lnSpc>
                <a:spcPct val="90000"/>
              </a:lnSpc>
            </a:pPr>
            <a:r>
              <a:rPr lang="en-US" altLang="ko-KR" sz="2400" smtClean="0">
                <a:ea typeface="굴림" pitchFamily="34" charset="-127"/>
              </a:rPr>
              <a:t>what’s a protocol?</a:t>
            </a:r>
          </a:p>
          <a:p>
            <a:pPr>
              <a:lnSpc>
                <a:spcPct val="90000"/>
              </a:lnSpc>
            </a:pPr>
            <a:r>
              <a:rPr lang="en-US" altLang="ko-KR" sz="2400" smtClean="0">
                <a:ea typeface="굴림" pitchFamily="34" charset="-127"/>
              </a:rPr>
              <a:t>network edge, core, access network</a:t>
            </a:r>
          </a:p>
          <a:p>
            <a:pPr lvl="1">
              <a:lnSpc>
                <a:spcPct val="90000"/>
              </a:lnSpc>
            </a:pPr>
            <a:r>
              <a:rPr lang="en-US" altLang="ko-KR" smtClean="0">
                <a:ea typeface="굴림" pitchFamily="34" charset="-127"/>
              </a:rPr>
              <a:t>packet-switching versus circuit-switching</a:t>
            </a:r>
          </a:p>
          <a:p>
            <a:pPr lvl="1">
              <a:lnSpc>
                <a:spcPct val="90000"/>
              </a:lnSpc>
            </a:pPr>
            <a:r>
              <a:rPr lang="en-US" altLang="ko-KR" smtClean="0">
                <a:ea typeface="굴림" pitchFamily="34" charset="-127"/>
              </a:rPr>
              <a:t>Internet structure</a:t>
            </a:r>
          </a:p>
          <a:p>
            <a:pPr>
              <a:lnSpc>
                <a:spcPct val="90000"/>
              </a:lnSpc>
            </a:pPr>
            <a:r>
              <a:rPr lang="en-US" altLang="ko-KR" sz="2400" smtClean="0">
                <a:ea typeface="굴림" pitchFamily="34" charset="-127"/>
              </a:rPr>
              <a:t>performance: loss, delay, throughput</a:t>
            </a:r>
          </a:p>
          <a:p>
            <a:pPr>
              <a:lnSpc>
                <a:spcPct val="90000"/>
              </a:lnSpc>
            </a:pPr>
            <a:r>
              <a:rPr lang="en-US" altLang="ko-KR" sz="2400" smtClean="0">
                <a:ea typeface="굴림" pitchFamily="34" charset="-127"/>
              </a:rPr>
              <a:t>layering, service models</a:t>
            </a:r>
          </a:p>
          <a:p>
            <a:pPr>
              <a:lnSpc>
                <a:spcPct val="90000"/>
              </a:lnSpc>
            </a:pPr>
            <a:r>
              <a:rPr lang="en-US" altLang="ko-KR" sz="2400" smtClean="0">
                <a:ea typeface="굴림" pitchFamily="34" charset="-127"/>
              </a:rPr>
              <a:t>security</a:t>
            </a:r>
          </a:p>
          <a:p>
            <a:pPr>
              <a:lnSpc>
                <a:spcPct val="90000"/>
              </a:lnSpc>
            </a:pPr>
            <a:r>
              <a:rPr lang="en-US" altLang="ko-KR" sz="2400" smtClean="0">
                <a:ea typeface="굴림" pitchFamily="34" charset="-127"/>
              </a:rPr>
              <a:t>history</a:t>
            </a:r>
          </a:p>
        </p:txBody>
      </p:sp>
      <p:sp>
        <p:nvSpPr>
          <p:cNvPr id="105478" name="Rectangle 4"/>
          <p:cNvSpPr>
            <a:spLocks noGrp="1" noChangeArrowheads="1"/>
          </p:cNvSpPr>
          <p:nvPr>
            <p:ph type="body" sz="half" idx="2"/>
          </p:nvPr>
        </p:nvSpPr>
        <p:spPr>
          <a:xfrm>
            <a:off x="5114925" y="1579563"/>
            <a:ext cx="3724275" cy="4648200"/>
          </a:xfrm>
        </p:spPr>
        <p:txBody>
          <a:bodyPr/>
          <a:lstStyle/>
          <a:p>
            <a:pPr>
              <a:lnSpc>
                <a:spcPct val="90000"/>
              </a:lnSpc>
              <a:buFont typeface="Wingdings" pitchFamily="2" charset="2"/>
              <a:buNone/>
            </a:pPr>
            <a:r>
              <a:rPr lang="en-US" altLang="ko-KR" sz="2400" u="sng" smtClean="0">
                <a:solidFill>
                  <a:srgbClr val="FF0000"/>
                </a:solidFill>
                <a:ea typeface="굴림" pitchFamily="34" charset="-127"/>
              </a:rPr>
              <a:t>You now have:</a:t>
            </a:r>
            <a:r>
              <a:rPr lang="en-US" altLang="ko-KR" sz="2400" smtClean="0">
                <a:ea typeface="굴림" pitchFamily="34" charset="-127"/>
              </a:rPr>
              <a:t> </a:t>
            </a:r>
          </a:p>
          <a:p>
            <a:pPr>
              <a:lnSpc>
                <a:spcPct val="90000"/>
              </a:lnSpc>
            </a:pPr>
            <a:r>
              <a:rPr lang="en-US" altLang="ko-KR" sz="2400" smtClean="0">
                <a:ea typeface="굴림" pitchFamily="34" charset="-127"/>
              </a:rPr>
              <a:t>context, overview, “feel” of networking</a:t>
            </a:r>
          </a:p>
          <a:p>
            <a:pPr>
              <a:lnSpc>
                <a:spcPct val="90000"/>
              </a:lnSpc>
            </a:pPr>
            <a:r>
              <a:rPr lang="en-US" altLang="ko-KR" sz="2400" smtClean="0">
                <a:ea typeface="굴림" pitchFamily="34" charset="-127"/>
              </a:rPr>
              <a:t>more depth, detail </a:t>
            </a:r>
            <a:r>
              <a:rPr lang="en-US" altLang="ko-KR" sz="2400" i="1" smtClean="0">
                <a:ea typeface="굴림" pitchFamily="34" charset="-127"/>
              </a:rPr>
              <a:t>to follow!</a:t>
            </a:r>
            <a:endParaRPr lang="en-US" altLang="ko-KR" sz="2400" smtClean="0">
              <a:ea typeface="굴림" pitchFamily="34" charset="-127"/>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533400" y="228600"/>
            <a:ext cx="8166100" cy="1143000"/>
          </a:xfrm>
        </p:spPr>
        <p:txBody>
          <a:bodyPr/>
          <a:lstStyle/>
          <a:p>
            <a:r>
              <a:rPr lang="en-US" altLang="zh-CN" sz="3600"/>
              <a:t>Summary: Internet Architecture</a:t>
            </a:r>
          </a:p>
        </p:txBody>
      </p:sp>
      <p:sp>
        <p:nvSpPr>
          <p:cNvPr id="138243" name="Rectangle 3"/>
          <p:cNvSpPr>
            <a:spLocks noGrp="1" noChangeArrowheads="1"/>
          </p:cNvSpPr>
          <p:nvPr>
            <p:ph type="body" idx="1"/>
          </p:nvPr>
        </p:nvSpPr>
        <p:spPr>
          <a:xfrm>
            <a:off x="687388" y="2051050"/>
            <a:ext cx="4848225" cy="4189413"/>
          </a:xfrm>
        </p:spPr>
        <p:txBody>
          <a:bodyPr/>
          <a:lstStyle/>
          <a:p>
            <a:pPr>
              <a:lnSpc>
                <a:spcPct val="90000"/>
              </a:lnSpc>
            </a:pPr>
            <a:r>
              <a:rPr lang="en-US" altLang="zh-CN" sz="2800" dirty="0"/>
              <a:t>packet-switched datagram network</a:t>
            </a:r>
          </a:p>
          <a:p>
            <a:pPr>
              <a:lnSpc>
                <a:spcPct val="90000"/>
              </a:lnSpc>
            </a:pPr>
            <a:r>
              <a:rPr lang="en-US" altLang="zh-CN" sz="2800" dirty="0"/>
              <a:t>IP is the glue (network layer overlay) </a:t>
            </a:r>
          </a:p>
          <a:p>
            <a:pPr>
              <a:lnSpc>
                <a:spcPct val="90000"/>
              </a:lnSpc>
            </a:pPr>
            <a:r>
              <a:rPr lang="en-US" altLang="zh-CN" sz="2800" dirty="0"/>
              <a:t>IP hourglass architecture</a:t>
            </a:r>
          </a:p>
          <a:p>
            <a:pPr lvl="1">
              <a:lnSpc>
                <a:spcPct val="90000"/>
              </a:lnSpc>
            </a:pPr>
            <a:r>
              <a:rPr lang="en-US" altLang="zh-CN" sz="2400" dirty="0"/>
              <a:t>all hosts and routers run IP</a:t>
            </a:r>
          </a:p>
          <a:p>
            <a:pPr>
              <a:lnSpc>
                <a:spcPct val="90000"/>
              </a:lnSpc>
            </a:pPr>
            <a:r>
              <a:rPr lang="en-US" altLang="zh-CN" sz="2800" dirty="0">
                <a:solidFill>
                  <a:srgbClr val="0070C0"/>
                </a:solidFill>
              </a:rPr>
              <a:t>stateless</a:t>
            </a:r>
            <a:r>
              <a:rPr lang="en-US" altLang="zh-CN" sz="2800" dirty="0"/>
              <a:t> architecture</a:t>
            </a:r>
          </a:p>
          <a:p>
            <a:pPr lvl="1">
              <a:lnSpc>
                <a:spcPct val="90000"/>
              </a:lnSpc>
            </a:pPr>
            <a:r>
              <a:rPr lang="en-US" altLang="zh-CN" sz="2400" dirty="0"/>
              <a:t>no per flow state inside network</a:t>
            </a:r>
          </a:p>
          <a:p>
            <a:pPr lvl="1">
              <a:lnSpc>
                <a:spcPct val="90000"/>
              </a:lnSpc>
            </a:pPr>
            <a:endParaRPr lang="en-US" altLang="zh-CN" sz="2400" dirty="0"/>
          </a:p>
        </p:txBody>
      </p:sp>
      <p:sp>
        <p:nvSpPr>
          <p:cNvPr id="138244" name="Line 4"/>
          <p:cNvSpPr>
            <a:spLocks noChangeShapeType="1"/>
          </p:cNvSpPr>
          <p:nvPr/>
        </p:nvSpPr>
        <p:spPr bwMode="auto">
          <a:xfrm>
            <a:off x="5562600" y="4876800"/>
            <a:ext cx="2743200" cy="0"/>
          </a:xfrm>
          <a:prstGeom prst="line">
            <a:avLst/>
          </a:prstGeom>
          <a:noFill/>
          <a:ln w="38100">
            <a:solidFill>
              <a:srgbClr val="FF9933"/>
            </a:solidFill>
            <a:round/>
            <a:headEnd/>
            <a:tailEnd/>
          </a:ln>
          <a:effectLst/>
        </p:spPr>
        <p:txBody>
          <a:bodyPr wrap="none" lIns="90488" tIns="44450" rIns="90488" bIns="44450" anchor="ctr"/>
          <a:lstStyle/>
          <a:p>
            <a:endParaRPr lang="zh-CN" altLang="en-US"/>
          </a:p>
        </p:txBody>
      </p:sp>
      <p:sp>
        <p:nvSpPr>
          <p:cNvPr id="138245" name="Line 5"/>
          <p:cNvSpPr>
            <a:spLocks noChangeShapeType="1"/>
          </p:cNvSpPr>
          <p:nvPr/>
        </p:nvSpPr>
        <p:spPr bwMode="auto">
          <a:xfrm>
            <a:off x="5562600" y="1905000"/>
            <a:ext cx="2743200" cy="0"/>
          </a:xfrm>
          <a:prstGeom prst="line">
            <a:avLst/>
          </a:prstGeom>
          <a:noFill/>
          <a:ln w="38100">
            <a:solidFill>
              <a:srgbClr val="FF9933"/>
            </a:solidFill>
            <a:round/>
            <a:headEnd/>
            <a:tailEnd/>
          </a:ln>
          <a:effectLst/>
        </p:spPr>
        <p:txBody>
          <a:bodyPr wrap="none" lIns="90488" tIns="44450" rIns="90488" bIns="44450" anchor="ctr"/>
          <a:lstStyle/>
          <a:p>
            <a:endParaRPr lang="zh-CN" altLang="en-US"/>
          </a:p>
        </p:txBody>
      </p:sp>
      <p:sp>
        <p:nvSpPr>
          <p:cNvPr id="138246" name="Line 6"/>
          <p:cNvSpPr>
            <a:spLocks noChangeShapeType="1"/>
          </p:cNvSpPr>
          <p:nvPr/>
        </p:nvSpPr>
        <p:spPr bwMode="auto">
          <a:xfrm>
            <a:off x="6553200" y="2971800"/>
            <a:ext cx="838200" cy="0"/>
          </a:xfrm>
          <a:prstGeom prst="line">
            <a:avLst/>
          </a:prstGeom>
          <a:noFill/>
          <a:ln w="9525">
            <a:solidFill>
              <a:schemeClr val="tx1"/>
            </a:solidFill>
            <a:round/>
            <a:headEnd/>
            <a:tailEnd/>
          </a:ln>
          <a:effectLst/>
        </p:spPr>
        <p:txBody>
          <a:bodyPr wrap="none" lIns="90488" tIns="44450" rIns="90488" bIns="44450" anchor="ctr"/>
          <a:lstStyle/>
          <a:p>
            <a:endParaRPr lang="zh-CN" altLang="en-US"/>
          </a:p>
        </p:txBody>
      </p:sp>
      <p:sp>
        <p:nvSpPr>
          <p:cNvPr id="138247" name="Line 7"/>
          <p:cNvSpPr>
            <a:spLocks noChangeShapeType="1"/>
          </p:cNvSpPr>
          <p:nvPr/>
        </p:nvSpPr>
        <p:spPr bwMode="auto">
          <a:xfrm>
            <a:off x="6553200" y="3657600"/>
            <a:ext cx="838200" cy="0"/>
          </a:xfrm>
          <a:prstGeom prst="line">
            <a:avLst/>
          </a:prstGeom>
          <a:noFill/>
          <a:ln w="9525">
            <a:solidFill>
              <a:schemeClr val="tx1"/>
            </a:solidFill>
            <a:round/>
            <a:headEnd/>
            <a:tailEnd/>
          </a:ln>
          <a:effectLst/>
        </p:spPr>
        <p:txBody>
          <a:bodyPr wrap="none" lIns="90488" tIns="44450" rIns="90488" bIns="44450" anchor="ctr"/>
          <a:lstStyle/>
          <a:p>
            <a:endParaRPr lang="zh-CN" altLang="en-US"/>
          </a:p>
        </p:txBody>
      </p:sp>
      <p:sp>
        <p:nvSpPr>
          <p:cNvPr id="138248" name="Text Box 8"/>
          <p:cNvSpPr txBox="1">
            <a:spLocks noChangeArrowheads="1"/>
          </p:cNvSpPr>
          <p:nvPr/>
        </p:nvSpPr>
        <p:spPr bwMode="auto">
          <a:xfrm>
            <a:off x="6705600" y="3124200"/>
            <a:ext cx="4524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IP</a:t>
            </a:r>
          </a:p>
        </p:txBody>
      </p:sp>
      <p:sp>
        <p:nvSpPr>
          <p:cNvPr id="138249" name="Text Box 9"/>
          <p:cNvSpPr txBox="1">
            <a:spLocks noChangeArrowheads="1"/>
          </p:cNvSpPr>
          <p:nvPr/>
        </p:nvSpPr>
        <p:spPr bwMode="auto">
          <a:xfrm>
            <a:off x="6248400" y="1981200"/>
            <a:ext cx="739775"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TCP</a:t>
            </a:r>
          </a:p>
        </p:txBody>
      </p:sp>
      <p:sp>
        <p:nvSpPr>
          <p:cNvPr id="138250" name="Text Box 10"/>
          <p:cNvSpPr txBox="1">
            <a:spLocks noChangeArrowheads="1"/>
          </p:cNvSpPr>
          <p:nvPr/>
        </p:nvSpPr>
        <p:spPr bwMode="auto">
          <a:xfrm>
            <a:off x="7162800" y="1981200"/>
            <a:ext cx="792163"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UDP</a:t>
            </a:r>
          </a:p>
        </p:txBody>
      </p:sp>
      <p:sp>
        <p:nvSpPr>
          <p:cNvPr id="138251" name="Text Box 11"/>
          <p:cNvSpPr txBox="1">
            <a:spLocks noChangeArrowheads="1"/>
          </p:cNvSpPr>
          <p:nvPr/>
        </p:nvSpPr>
        <p:spPr bwMode="auto">
          <a:xfrm>
            <a:off x="7239000" y="4419600"/>
            <a:ext cx="8588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ATM</a:t>
            </a:r>
          </a:p>
        </p:txBody>
      </p:sp>
      <p:sp>
        <p:nvSpPr>
          <p:cNvPr id="138252" name="Text Box 12"/>
          <p:cNvSpPr txBox="1">
            <a:spLocks noChangeArrowheads="1"/>
          </p:cNvSpPr>
          <p:nvPr/>
        </p:nvSpPr>
        <p:spPr bwMode="auto">
          <a:xfrm>
            <a:off x="6492875" y="3886200"/>
            <a:ext cx="1176338"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Satellite</a:t>
            </a:r>
          </a:p>
        </p:txBody>
      </p:sp>
      <p:sp>
        <p:nvSpPr>
          <p:cNvPr id="138253" name="Text Box 13"/>
          <p:cNvSpPr txBox="1">
            <a:spLocks noChangeArrowheads="1"/>
          </p:cNvSpPr>
          <p:nvPr/>
        </p:nvSpPr>
        <p:spPr bwMode="auto">
          <a:xfrm>
            <a:off x="5943600" y="4419600"/>
            <a:ext cx="1211263" cy="454025"/>
          </a:xfrm>
          <a:prstGeom prst="rect">
            <a:avLst/>
          </a:prstGeom>
          <a:noFill/>
          <a:ln w="50800">
            <a:noFill/>
            <a:miter lim="800000"/>
            <a:headEnd/>
            <a:tailEnd/>
          </a:ln>
          <a:effectLst/>
        </p:spPr>
        <p:txBody>
          <a:bodyPr wrap="none" lIns="90488" tIns="44450" rIns="90488" bIns="44450" anchor="ctr">
            <a:spAutoFit/>
          </a:bodyPr>
          <a:lstStyle/>
          <a:p>
            <a:r>
              <a:rPr kumimoji="0" lang="en-US" altLang="zh-CN" b="0"/>
              <a:t>Ethernet</a:t>
            </a:r>
          </a:p>
        </p:txBody>
      </p:sp>
      <p:sp>
        <p:nvSpPr>
          <p:cNvPr id="138254" name="Freeform 14"/>
          <p:cNvSpPr>
            <a:spLocks/>
          </p:cNvSpPr>
          <p:nvPr/>
        </p:nvSpPr>
        <p:spPr bwMode="auto">
          <a:xfrm>
            <a:off x="5562600" y="1905000"/>
            <a:ext cx="1155700" cy="2971800"/>
          </a:xfrm>
          <a:custGeom>
            <a:avLst/>
            <a:gdLst/>
            <a:ahLst/>
            <a:cxnLst>
              <a:cxn ang="0">
                <a:pos x="0" y="0"/>
              </a:cxn>
              <a:cxn ang="0">
                <a:pos x="624" y="672"/>
              </a:cxn>
              <a:cxn ang="0">
                <a:pos x="624" y="1104"/>
              </a:cxn>
              <a:cxn ang="0">
                <a:pos x="0" y="1872"/>
              </a:cxn>
            </a:cxnLst>
            <a:rect l="0" t="0" r="r" b="b"/>
            <a:pathLst>
              <a:path w="728" h="1872">
                <a:moveTo>
                  <a:pt x="0" y="0"/>
                </a:moveTo>
                <a:cubicBezTo>
                  <a:pt x="260" y="244"/>
                  <a:pt x="520" y="488"/>
                  <a:pt x="624" y="672"/>
                </a:cubicBezTo>
                <a:cubicBezTo>
                  <a:pt x="728" y="856"/>
                  <a:pt x="728" y="904"/>
                  <a:pt x="624" y="1104"/>
                </a:cubicBezTo>
                <a:cubicBezTo>
                  <a:pt x="520" y="1304"/>
                  <a:pt x="260" y="1588"/>
                  <a:pt x="0" y="1872"/>
                </a:cubicBezTo>
              </a:path>
            </a:pathLst>
          </a:custGeom>
          <a:noFill/>
          <a:ln w="38100" cap="flat" cmpd="sng">
            <a:solidFill>
              <a:srgbClr val="FF9933"/>
            </a:solidFill>
            <a:prstDash val="solid"/>
            <a:round/>
            <a:headEnd type="none" w="med" len="med"/>
            <a:tailEnd type="none" w="med" len="med"/>
          </a:ln>
          <a:effectLst/>
        </p:spPr>
        <p:txBody>
          <a:bodyPr wrap="none" lIns="90488" tIns="44450" rIns="90488" bIns="44450" anchor="ctr"/>
          <a:lstStyle/>
          <a:p>
            <a:endParaRPr lang="zh-CN" altLang="en-US"/>
          </a:p>
        </p:txBody>
      </p:sp>
      <p:sp>
        <p:nvSpPr>
          <p:cNvPr id="138255" name="Freeform 15"/>
          <p:cNvSpPr>
            <a:spLocks/>
          </p:cNvSpPr>
          <p:nvPr/>
        </p:nvSpPr>
        <p:spPr bwMode="auto">
          <a:xfrm>
            <a:off x="7239000" y="1905000"/>
            <a:ext cx="1066800" cy="2971800"/>
          </a:xfrm>
          <a:custGeom>
            <a:avLst/>
            <a:gdLst/>
            <a:ahLst/>
            <a:cxnLst>
              <a:cxn ang="0">
                <a:pos x="672" y="0"/>
              </a:cxn>
              <a:cxn ang="0">
                <a:pos x="96" y="672"/>
              </a:cxn>
              <a:cxn ang="0">
                <a:pos x="96" y="1104"/>
              </a:cxn>
              <a:cxn ang="0">
                <a:pos x="672" y="1872"/>
              </a:cxn>
            </a:cxnLst>
            <a:rect l="0" t="0" r="r" b="b"/>
            <a:pathLst>
              <a:path w="672" h="1872">
                <a:moveTo>
                  <a:pt x="672" y="0"/>
                </a:moveTo>
                <a:cubicBezTo>
                  <a:pt x="432" y="244"/>
                  <a:pt x="192" y="488"/>
                  <a:pt x="96" y="672"/>
                </a:cubicBezTo>
                <a:cubicBezTo>
                  <a:pt x="0" y="856"/>
                  <a:pt x="0" y="904"/>
                  <a:pt x="96" y="1104"/>
                </a:cubicBezTo>
                <a:cubicBezTo>
                  <a:pt x="192" y="1304"/>
                  <a:pt x="432" y="1588"/>
                  <a:pt x="672" y="1872"/>
                </a:cubicBezTo>
              </a:path>
            </a:pathLst>
          </a:custGeom>
          <a:noFill/>
          <a:ln w="38100" cap="flat" cmpd="sng">
            <a:solidFill>
              <a:srgbClr val="FF9933"/>
            </a:solidFill>
            <a:prstDash val="solid"/>
            <a:round/>
            <a:headEnd type="none" w="med" len="med"/>
            <a:tailEnd type="none" w="med" len="med"/>
          </a:ln>
          <a:effectLst/>
        </p:spPr>
        <p:txBody>
          <a:bodyPr wrap="none" lIns="90488" tIns="44450" rIns="90488" bIns="44450" anchor="ctr"/>
          <a:lstStyle/>
          <a:p>
            <a:endParaRPr lang="zh-CN" altLang="en-US"/>
          </a:p>
        </p:txBody>
      </p:sp>
      <p:sp>
        <p:nvSpPr>
          <p:cNvPr id="138256" name="Text Box 16"/>
          <p:cNvSpPr txBox="1">
            <a:spLocks noChangeArrowheads="1"/>
          </p:cNvSpPr>
          <p:nvPr/>
        </p:nvSpPr>
        <p:spPr bwMode="auto">
          <a:xfrm>
            <a:off x="5915025" y="5089525"/>
            <a:ext cx="2232025" cy="519113"/>
          </a:xfrm>
          <a:prstGeom prst="rect">
            <a:avLst/>
          </a:prstGeom>
          <a:noFill/>
          <a:ln w="9525">
            <a:noFill/>
            <a:miter lim="800000"/>
            <a:headEnd/>
            <a:tailEnd/>
          </a:ln>
          <a:effectLst/>
        </p:spPr>
        <p:txBody>
          <a:bodyPr wrap="none">
            <a:spAutoFit/>
          </a:bodyPr>
          <a:lstStyle/>
          <a:p>
            <a:pPr algn="l"/>
            <a:r>
              <a:rPr kumimoji="0" lang="en-US" altLang="zh-CN" sz="2800" b="0">
                <a:latin typeface="Comic Sans MS" pitchFamily="66" charset="0"/>
              </a:rPr>
              <a:t>IP hourglass</a:t>
            </a:r>
          </a:p>
        </p:txBody>
      </p:sp>
      <p:sp>
        <p:nvSpPr>
          <p:cNvPr id="19"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20"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111</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zh-CN" sz="3600"/>
              <a:t>Summary: Minimalist Approach</a:t>
            </a:r>
          </a:p>
        </p:txBody>
      </p:sp>
      <p:sp>
        <p:nvSpPr>
          <p:cNvPr id="139267" name="Rectangle 3"/>
          <p:cNvSpPr>
            <a:spLocks noGrp="1" noChangeArrowheads="1"/>
          </p:cNvSpPr>
          <p:nvPr>
            <p:ph type="body" idx="1"/>
          </p:nvPr>
        </p:nvSpPr>
        <p:spPr>
          <a:xfrm>
            <a:off x="368300" y="1571625"/>
            <a:ext cx="8307388" cy="4810125"/>
          </a:xfrm>
        </p:spPr>
        <p:txBody>
          <a:bodyPr/>
          <a:lstStyle/>
          <a:p>
            <a:pPr>
              <a:lnSpc>
                <a:spcPct val="90000"/>
              </a:lnSpc>
            </a:pPr>
            <a:r>
              <a:rPr lang="en-US" altLang="zh-CN" sz="2400" dirty="0">
                <a:solidFill>
                  <a:srgbClr val="FF0000"/>
                </a:solidFill>
              </a:rPr>
              <a:t>Dumb network</a:t>
            </a:r>
          </a:p>
          <a:p>
            <a:pPr lvl="1">
              <a:lnSpc>
                <a:spcPct val="90000"/>
              </a:lnSpc>
            </a:pPr>
            <a:r>
              <a:rPr lang="en-US" altLang="zh-CN" sz="2000" dirty="0"/>
              <a:t>IP provide minimal functionalities to support connectivity</a:t>
            </a:r>
          </a:p>
          <a:p>
            <a:pPr lvl="1">
              <a:lnSpc>
                <a:spcPct val="90000"/>
              </a:lnSpc>
            </a:pPr>
            <a:r>
              <a:rPr lang="en-US" altLang="zh-CN" sz="2000" dirty="0"/>
              <a:t>addressing, forwarding, routing</a:t>
            </a:r>
          </a:p>
          <a:p>
            <a:pPr>
              <a:lnSpc>
                <a:spcPct val="90000"/>
              </a:lnSpc>
            </a:pPr>
            <a:r>
              <a:rPr lang="en-US" altLang="zh-CN" sz="2400" dirty="0">
                <a:solidFill>
                  <a:srgbClr val="FF0000"/>
                </a:solidFill>
              </a:rPr>
              <a:t>Smart end system</a:t>
            </a:r>
          </a:p>
          <a:p>
            <a:pPr lvl="1">
              <a:lnSpc>
                <a:spcPct val="90000"/>
              </a:lnSpc>
            </a:pPr>
            <a:r>
              <a:rPr lang="en-US" altLang="zh-CN" sz="2000" dirty="0"/>
              <a:t>transport layer or application performs more sophisticated functionalities</a:t>
            </a:r>
          </a:p>
          <a:p>
            <a:pPr lvl="1">
              <a:lnSpc>
                <a:spcPct val="90000"/>
              </a:lnSpc>
            </a:pPr>
            <a:r>
              <a:rPr lang="en-US" altLang="zh-CN" sz="2000" dirty="0"/>
              <a:t>flow control, error control, congestion control</a:t>
            </a:r>
          </a:p>
          <a:p>
            <a:pPr>
              <a:lnSpc>
                <a:spcPct val="90000"/>
              </a:lnSpc>
            </a:pPr>
            <a:r>
              <a:rPr lang="en-US" altLang="zh-CN" sz="2400" dirty="0">
                <a:solidFill>
                  <a:srgbClr val="FF0000"/>
                </a:solidFill>
              </a:rPr>
              <a:t>Advantages</a:t>
            </a:r>
          </a:p>
          <a:p>
            <a:pPr lvl="1">
              <a:lnSpc>
                <a:spcPct val="90000"/>
              </a:lnSpc>
            </a:pPr>
            <a:r>
              <a:rPr lang="en-US" altLang="zh-CN" sz="2000" dirty="0"/>
              <a:t>accommodate heterogeneous technologies (Ethernet, modem, satellite, wireless)</a:t>
            </a:r>
          </a:p>
          <a:p>
            <a:pPr lvl="1">
              <a:lnSpc>
                <a:spcPct val="90000"/>
              </a:lnSpc>
            </a:pPr>
            <a:r>
              <a:rPr lang="en-US" altLang="zh-CN" sz="2000" dirty="0"/>
              <a:t>support diverse applications (telnet, ftp, Web, X windows)</a:t>
            </a:r>
          </a:p>
          <a:p>
            <a:pPr lvl="1">
              <a:lnSpc>
                <a:spcPct val="90000"/>
              </a:lnSpc>
            </a:pPr>
            <a:r>
              <a:rPr lang="en-US" altLang="zh-CN" sz="2000" dirty="0"/>
              <a:t>decentralized network administration</a:t>
            </a:r>
          </a:p>
        </p:txBody>
      </p:sp>
      <p:sp>
        <p:nvSpPr>
          <p:cNvPr id="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112</a:t>
            </a:fld>
            <a:endParaRPr lang="en-US" altLang="ko-KR" smtClean="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26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26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26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926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926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17413" name="Slide Number Placeholder 6"/>
          <p:cNvSpPr>
            <a:spLocks noGrp="1"/>
          </p:cNvSpPr>
          <p:nvPr>
            <p:ph type="sldNum" sz="quarter" idx="12"/>
          </p:nvPr>
        </p:nvSpPr>
        <p:spPr>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113</a:t>
            </a:fld>
            <a:endParaRPr lang="en-US" altLang="ko-KR" smtClean="0">
              <a:ea typeface="굴림" pitchFamily="34" charset="-127"/>
            </a:endParaRPr>
          </a:p>
        </p:txBody>
      </p:sp>
      <p:grpSp>
        <p:nvGrpSpPr>
          <p:cNvPr id="2" name="Group 49"/>
          <p:cNvGrpSpPr>
            <a:grpSpLocks/>
          </p:cNvGrpSpPr>
          <p:nvPr/>
        </p:nvGrpSpPr>
        <p:grpSpPr bwMode="auto">
          <a:xfrm>
            <a:off x="5992813" y="3541713"/>
            <a:ext cx="1155700" cy="620712"/>
            <a:chOff x="3600" y="219"/>
            <a:chExt cx="360" cy="175"/>
          </a:xfrm>
        </p:grpSpPr>
        <p:sp>
          <p:nvSpPr>
            <p:cNvPr id="17426"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7427" name="Line 5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7428"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7429" name="Rectangle 5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7430"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55"/>
            <p:cNvGrpSpPr>
              <a:grpSpLocks/>
            </p:cNvGrpSpPr>
            <p:nvPr/>
          </p:nvGrpSpPr>
          <p:grpSpPr bwMode="auto">
            <a:xfrm>
              <a:off x="3686" y="244"/>
              <a:ext cx="177" cy="66"/>
              <a:chOff x="2848" y="848"/>
              <a:chExt cx="140" cy="98"/>
            </a:xfrm>
          </p:grpSpPr>
          <p:sp>
            <p:nvSpPr>
              <p:cNvPr id="17436"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7" name="Line 5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8" name="Line 5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59"/>
            <p:cNvGrpSpPr>
              <a:grpSpLocks/>
            </p:cNvGrpSpPr>
            <p:nvPr/>
          </p:nvGrpSpPr>
          <p:grpSpPr bwMode="auto">
            <a:xfrm flipV="1">
              <a:off x="3686" y="243"/>
              <a:ext cx="177" cy="66"/>
              <a:chOff x="2848" y="848"/>
              <a:chExt cx="140" cy="98"/>
            </a:xfrm>
          </p:grpSpPr>
          <p:sp>
            <p:nvSpPr>
              <p:cNvPr id="17433"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4"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5"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7415" name="Rectangle 2"/>
          <p:cNvSpPr>
            <a:spLocks noGrp="1" noChangeArrowheads="1"/>
          </p:cNvSpPr>
          <p:nvPr>
            <p:ph type="title"/>
          </p:nvPr>
        </p:nvSpPr>
        <p:spPr>
          <a:xfrm>
            <a:off x="335687" y="228600"/>
            <a:ext cx="8610601" cy="1143000"/>
          </a:xfrm>
        </p:spPr>
        <p:txBody>
          <a:bodyPr/>
          <a:lstStyle/>
          <a:p>
            <a:r>
              <a:rPr lang="en-US" altLang="ko-KR" sz="3200" dirty="0" smtClean="0">
                <a:ea typeface="굴림" pitchFamily="34" charset="-127"/>
              </a:rPr>
              <a:t>Homework </a:t>
            </a:r>
            <a:r>
              <a:rPr lang="en-US" altLang="ko-KR" sz="3200" dirty="0" smtClean="0">
                <a:ea typeface="굴림" pitchFamily="34" charset="-127"/>
              </a:rPr>
              <a:t>for all</a:t>
            </a:r>
            <a:endParaRPr lang="en-US" altLang="ko-KR" dirty="0" smtClean="0">
              <a:ea typeface="굴림" pitchFamily="34" charset="-127"/>
            </a:endParaRPr>
          </a:p>
        </p:txBody>
      </p:sp>
      <p:sp>
        <p:nvSpPr>
          <p:cNvPr id="17416" name="Rectangle 3"/>
          <p:cNvSpPr>
            <a:spLocks noGrp="1" noChangeArrowheads="1"/>
          </p:cNvSpPr>
          <p:nvPr>
            <p:ph type="body" sz="half" idx="1"/>
          </p:nvPr>
        </p:nvSpPr>
        <p:spPr>
          <a:xfrm>
            <a:off x="533400" y="1981200"/>
            <a:ext cx="3810000" cy="4648200"/>
          </a:xfrm>
        </p:spPr>
        <p:txBody>
          <a:bodyPr/>
          <a:lstStyle/>
          <a:p>
            <a:r>
              <a:rPr lang="en-US" altLang="ko-KR" sz="2400" smtClean="0">
                <a:ea typeface="굴림" pitchFamily="34" charset="-127"/>
              </a:rPr>
              <a:t>1 Mb/s link</a:t>
            </a:r>
          </a:p>
          <a:p>
            <a:r>
              <a:rPr lang="en-US" altLang="ko-KR" sz="2400" smtClean="0">
                <a:ea typeface="굴림" pitchFamily="34" charset="-127"/>
              </a:rPr>
              <a:t>each user: </a:t>
            </a:r>
          </a:p>
          <a:p>
            <a:pPr lvl="1"/>
            <a:r>
              <a:rPr lang="en-US" altLang="ko-KR" sz="2000" smtClean="0">
                <a:ea typeface="굴림" pitchFamily="34" charset="-127"/>
              </a:rPr>
              <a:t>100 kb/s when “active”</a:t>
            </a:r>
          </a:p>
          <a:p>
            <a:pPr lvl="1"/>
            <a:r>
              <a:rPr lang="en-US" altLang="ko-KR" sz="2000" smtClean="0">
                <a:ea typeface="굴림" pitchFamily="34" charset="-127"/>
              </a:rPr>
              <a:t>active 10% of time</a:t>
            </a:r>
          </a:p>
          <a:p>
            <a:pPr lvl="1"/>
            <a:endParaRPr lang="en-US" altLang="ko-KR" sz="2000" smtClean="0">
              <a:ea typeface="굴림" pitchFamily="34" charset="-127"/>
            </a:endParaRPr>
          </a:p>
          <a:p>
            <a:r>
              <a:rPr lang="en-US" altLang="ko-KR" sz="2400" i="1" smtClean="0">
                <a:solidFill>
                  <a:srgbClr val="FF3300"/>
                </a:solidFill>
                <a:ea typeface="굴림" pitchFamily="34" charset="-127"/>
              </a:rPr>
              <a:t>circuit-switching:</a:t>
            </a:r>
            <a:r>
              <a:rPr lang="en-US" altLang="ko-KR" sz="2400" smtClean="0">
                <a:ea typeface="굴림" pitchFamily="34" charset="-127"/>
              </a:rPr>
              <a:t> </a:t>
            </a:r>
          </a:p>
          <a:p>
            <a:pPr lvl="1"/>
            <a:r>
              <a:rPr lang="en-US" altLang="ko-KR" sz="2000" smtClean="0">
                <a:ea typeface="굴림" pitchFamily="34" charset="-127"/>
              </a:rPr>
              <a:t>10 users</a:t>
            </a:r>
          </a:p>
          <a:p>
            <a:r>
              <a:rPr lang="en-US" altLang="ko-KR" sz="2400" i="1" smtClean="0">
                <a:solidFill>
                  <a:srgbClr val="FF3300"/>
                </a:solidFill>
                <a:ea typeface="굴림" pitchFamily="34" charset="-127"/>
              </a:rPr>
              <a:t>packet switching:</a:t>
            </a:r>
            <a:r>
              <a:rPr lang="en-US" altLang="ko-KR" sz="2400" smtClean="0">
                <a:ea typeface="굴림" pitchFamily="34" charset="-127"/>
              </a:rPr>
              <a:t> </a:t>
            </a:r>
          </a:p>
          <a:p>
            <a:pPr lvl="1"/>
            <a:r>
              <a:rPr lang="en-US" altLang="ko-KR" sz="2000" smtClean="0">
                <a:ea typeface="굴림" pitchFamily="34" charset="-127"/>
              </a:rPr>
              <a:t>with 35 users, probability &gt; 10 active at same time is less than .0004</a:t>
            </a:r>
          </a:p>
          <a:p>
            <a:endParaRPr lang="en-US" altLang="ko-KR" sz="2400" smtClean="0">
              <a:ea typeface="굴림" pitchFamily="34" charset="-127"/>
            </a:endParaRPr>
          </a:p>
        </p:txBody>
      </p:sp>
      <p:sp>
        <p:nvSpPr>
          <p:cNvPr id="17417" name="Rectangle 4"/>
          <p:cNvSpPr>
            <a:spLocks noGrp="1" noChangeArrowheads="1"/>
          </p:cNvSpPr>
          <p:nvPr>
            <p:ph type="body" sz="half" idx="2"/>
          </p:nvPr>
        </p:nvSpPr>
        <p:spPr>
          <a:xfrm>
            <a:off x="257175" y="1293813"/>
            <a:ext cx="8715375" cy="609600"/>
          </a:xfrm>
        </p:spPr>
        <p:txBody>
          <a:bodyPr/>
          <a:lstStyle/>
          <a:p>
            <a:pPr>
              <a:buFont typeface="Wingdings" pitchFamily="2" charset="2"/>
              <a:buNone/>
            </a:pPr>
            <a:r>
              <a:rPr lang="en-US" altLang="ko-KR" i="1" smtClean="0">
                <a:solidFill>
                  <a:srgbClr val="FF3300"/>
                </a:solidFill>
                <a:ea typeface="굴림" pitchFamily="34" charset="-127"/>
              </a:rPr>
              <a:t>Packet switching allows more users to use network!</a:t>
            </a:r>
          </a:p>
        </p:txBody>
      </p:sp>
      <p:sp>
        <p:nvSpPr>
          <p:cNvPr id="17418" name="Line 15"/>
          <p:cNvSpPr>
            <a:spLocks noChangeShapeType="1"/>
          </p:cNvSpPr>
          <p:nvPr/>
        </p:nvSpPr>
        <p:spPr bwMode="auto">
          <a:xfrm>
            <a:off x="4933950" y="3333750"/>
            <a:ext cx="838200" cy="457200"/>
          </a:xfrm>
          <a:prstGeom prst="line">
            <a:avLst/>
          </a:prstGeom>
          <a:noFill/>
          <a:ln w="28575">
            <a:solidFill>
              <a:schemeClr val="accent2"/>
            </a:solidFill>
            <a:round/>
            <a:headEnd/>
            <a:tailEnd/>
          </a:ln>
        </p:spPr>
        <p:txBody>
          <a:bodyPr wrap="none" anchor="ctr"/>
          <a:lstStyle/>
          <a:p>
            <a:endParaRPr lang="zh-CN" altLang="en-US"/>
          </a:p>
        </p:txBody>
      </p:sp>
      <p:sp>
        <p:nvSpPr>
          <p:cNvPr id="17419"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0"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1"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p:spPr>
        <p:txBody>
          <a:bodyPr wrap="none" anchor="ctr"/>
          <a:lstStyle/>
          <a:p>
            <a:endParaRPr lang="zh-CN" altLang="en-US"/>
          </a:p>
        </p:txBody>
      </p:sp>
      <p:sp>
        <p:nvSpPr>
          <p:cNvPr id="17422" name="Text Box 19"/>
          <p:cNvSpPr txBox="1">
            <a:spLocks noChangeArrowheads="1"/>
          </p:cNvSpPr>
          <p:nvPr/>
        </p:nvSpPr>
        <p:spPr bwMode="auto">
          <a:xfrm>
            <a:off x="3897313" y="3627438"/>
            <a:ext cx="1284287"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N users</a:t>
            </a:r>
            <a:endParaRPr lang="en-US" altLang="ko-KR">
              <a:ea typeface="굴림" pitchFamily="34" charset="-127"/>
            </a:endParaRPr>
          </a:p>
        </p:txBody>
      </p:sp>
      <p:sp>
        <p:nvSpPr>
          <p:cNvPr id="17423" name="Text Box 20"/>
          <p:cNvSpPr txBox="1">
            <a:spLocks noChangeArrowheads="1"/>
          </p:cNvSpPr>
          <p:nvPr/>
        </p:nvSpPr>
        <p:spPr bwMode="auto">
          <a:xfrm>
            <a:off x="7096125" y="4075113"/>
            <a:ext cx="175895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1 Mbps link</a:t>
            </a:r>
            <a:endParaRPr lang="en-US" altLang="ko-KR">
              <a:ea typeface="굴림" pitchFamily="34" charset="-127"/>
            </a:endParaRPr>
          </a:p>
        </p:txBody>
      </p:sp>
      <p:sp>
        <p:nvSpPr>
          <p:cNvPr id="17424" name="Line 47"/>
          <p:cNvSpPr>
            <a:spLocks noChangeShapeType="1"/>
          </p:cNvSpPr>
          <p:nvPr/>
        </p:nvSpPr>
        <p:spPr bwMode="auto">
          <a:xfrm>
            <a:off x="7077075" y="3857625"/>
            <a:ext cx="1714500" cy="0"/>
          </a:xfrm>
          <a:prstGeom prst="line">
            <a:avLst/>
          </a:prstGeom>
          <a:noFill/>
          <a:ln w="28575">
            <a:solidFill>
              <a:schemeClr val="tx1"/>
            </a:solidFill>
            <a:round/>
            <a:headEnd/>
            <a:tailEnd/>
          </a:ln>
        </p:spPr>
        <p:txBody>
          <a:bodyPr wrap="none" anchor="ctr"/>
          <a:lstStyle/>
          <a:p>
            <a:endParaRPr lang="zh-CN" altLang="en-US"/>
          </a:p>
        </p:txBody>
      </p:sp>
      <p:sp>
        <p:nvSpPr>
          <p:cNvPr id="17425" name="Text Box 48"/>
          <p:cNvSpPr txBox="1">
            <a:spLocks noChangeArrowheads="1"/>
          </p:cNvSpPr>
          <p:nvPr/>
        </p:nvSpPr>
        <p:spPr bwMode="auto">
          <a:xfrm>
            <a:off x="4468813" y="5330825"/>
            <a:ext cx="4038600" cy="396875"/>
          </a:xfrm>
          <a:prstGeom prst="rect">
            <a:avLst/>
          </a:prstGeom>
          <a:solidFill>
            <a:schemeClr val="accent1"/>
          </a:solidFill>
          <a:ln w="9525">
            <a:noFill/>
            <a:miter lim="800000"/>
            <a:headEnd/>
            <a:tailEnd/>
          </a:ln>
        </p:spPr>
        <p:txBody>
          <a:bodyPr wrap="none">
            <a:spAutoFit/>
          </a:bodyPr>
          <a:lstStyle/>
          <a:p>
            <a:r>
              <a:rPr lang="en-US" altLang="ko-KR" sz="2000" u="sng" dirty="0">
                <a:solidFill>
                  <a:srgbClr val="FF0000"/>
                </a:solidFill>
                <a:latin typeface="Comic Sans MS" pitchFamily="66" charset="0"/>
                <a:ea typeface="굴림" pitchFamily="34" charset="-127"/>
              </a:rPr>
              <a:t>Q:</a:t>
            </a:r>
            <a:r>
              <a:rPr lang="en-US" altLang="ko-KR" sz="2000" dirty="0">
                <a:solidFill>
                  <a:srgbClr val="FF0000"/>
                </a:solidFill>
                <a:latin typeface="Comic Sans MS" pitchFamily="66" charset="0"/>
                <a:ea typeface="굴림" pitchFamily="34" charset="-127"/>
              </a:rPr>
              <a:t> </a:t>
            </a:r>
            <a:r>
              <a:rPr lang="en-US" altLang="ko-KR" sz="2000" dirty="0">
                <a:latin typeface="Comic Sans MS" pitchFamily="66" charset="0"/>
                <a:ea typeface="굴림" pitchFamily="34" charset="-127"/>
              </a:rPr>
              <a:t>how did we get value 0.0004?</a:t>
            </a:r>
          </a:p>
        </p:txBody>
      </p:sp>
      <p:graphicFrame>
        <p:nvGraphicFramePr>
          <p:cNvPr id="17410" name="Object 63"/>
          <p:cNvGraphicFramePr>
            <a:graphicFrameLocks noChangeAspect="1"/>
          </p:cNvGraphicFramePr>
          <p:nvPr/>
        </p:nvGraphicFramePr>
        <p:xfrm>
          <a:off x="4379913" y="2946400"/>
          <a:ext cx="611187" cy="504825"/>
        </p:xfrm>
        <a:graphic>
          <a:graphicData uri="http://schemas.openxmlformats.org/presentationml/2006/ole">
            <p:oleObj spid="_x0000_s297986" name="Clip" r:id="rId4" imgW="1305000" imgH="1085760" progId="">
              <p:embed/>
            </p:oleObj>
          </a:graphicData>
        </a:graphic>
      </p:graphicFrame>
      <p:graphicFrame>
        <p:nvGraphicFramePr>
          <p:cNvPr id="17411" name="Object 64"/>
          <p:cNvGraphicFramePr>
            <a:graphicFrameLocks noChangeAspect="1"/>
          </p:cNvGraphicFramePr>
          <p:nvPr/>
        </p:nvGraphicFramePr>
        <p:xfrm>
          <a:off x="4465638" y="4294188"/>
          <a:ext cx="611187" cy="504825"/>
        </p:xfrm>
        <a:graphic>
          <a:graphicData uri="http://schemas.openxmlformats.org/presentationml/2006/ole">
            <p:oleObj spid="_x0000_s297987" name="Clip" r:id="rId5" imgW="1305000" imgH="10857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108" name="Picture 4" descr="Image result for FTTH deployment"/>
          <p:cNvPicPr>
            <a:picLocks noChangeAspect="1" noChangeArrowheads="1"/>
          </p:cNvPicPr>
          <p:nvPr/>
        </p:nvPicPr>
        <p:blipFill>
          <a:blip r:embed="rId2" cstate="print"/>
          <a:srcRect/>
          <a:stretch>
            <a:fillRect/>
          </a:stretch>
        </p:blipFill>
        <p:spPr bwMode="auto">
          <a:xfrm>
            <a:off x="294431" y="4080294"/>
            <a:ext cx="4517105" cy="2277374"/>
          </a:xfrm>
          <a:prstGeom prst="rect">
            <a:avLst/>
          </a:prstGeom>
          <a:noFill/>
        </p:spPr>
      </p:pic>
      <p:sp>
        <p:nvSpPr>
          <p:cNvPr id="2" name="标题 1"/>
          <p:cNvSpPr>
            <a:spLocks noGrp="1"/>
          </p:cNvSpPr>
          <p:nvPr>
            <p:ph type="title"/>
          </p:nvPr>
        </p:nvSpPr>
        <p:spPr/>
        <p:txBody>
          <a:bodyPr/>
          <a:lstStyle/>
          <a:p>
            <a:r>
              <a:rPr lang="en-US" altLang="zh-CN" dirty="0" smtClean="0"/>
              <a:t>Homework </a:t>
            </a:r>
            <a:r>
              <a:rPr lang="en-US" altLang="zh-CN" dirty="0" smtClean="0"/>
              <a:t>(1)</a:t>
            </a:r>
            <a:endParaRPr lang="zh-CN" altLang="en-US" dirty="0"/>
          </a:p>
        </p:txBody>
      </p:sp>
      <p:sp>
        <p:nvSpPr>
          <p:cNvPr id="3" name="内容占位符 2"/>
          <p:cNvSpPr>
            <a:spLocks noGrp="1"/>
          </p:cNvSpPr>
          <p:nvPr>
            <p:ph idx="1"/>
          </p:nvPr>
        </p:nvSpPr>
        <p:spPr>
          <a:xfrm>
            <a:off x="533400" y="1513940"/>
            <a:ext cx="8144774" cy="1004977"/>
          </a:xfrm>
        </p:spPr>
        <p:txBody>
          <a:bodyPr/>
          <a:lstStyle/>
          <a:p>
            <a:r>
              <a:rPr lang="en-US" altLang="zh-CN" dirty="0" smtClean="0"/>
              <a:t>Investigate the status quo of </a:t>
            </a:r>
            <a:r>
              <a:rPr lang="en-US" altLang="zh-CN" dirty="0" err="1" smtClean="0"/>
              <a:t>FTTx</a:t>
            </a:r>
            <a:r>
              <a:rPr lang="en-US" altLang="zh-CN" dirty="0" smtClean="0"/>
              <a:t> deployment.</a:t>
            </a:r>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114</a:t>
            </a:fld>
            <a:endParaRPr lang="en-US" altLang="ko-KR"/>
          </a:p>
        </p:txBody>
      </p:sp>
      <p:pic>
        <p:nvPicPr>
          <p:cNvPr id="559106" name="Picture 2" descr="Image result for FTTH deployment"/>
          <p:cNvPicPr>
            <a:picLocks noChangeAspect="1" noChangeArrowheads="1"/>
          </p:cNvPicPr>
          <p:nvPr/>
        </p:nvPicPr>
        <p:blipFill>
          <a:blip r:embed="rId3" cstate="print"/>
          <a:srcRect/>
          <a:stretch>
            <a:fillRect/>
          </a:stretch>
        </p:blipFill>
        <p:spPr bwMode="auto">
          <a:xfrm>
            <a:off x="4330760" y="2278182"/>
            <a:ext cx="4572000" cy="4086226"/>
          </a:xfrm>
          <a:prstGeom prst="rect">
            <a:avLst/>
          </a:prstGeom>
          <a:noFill/>
        </p:spPr>
      </p:pic>
      <p:sp>
        <p:nvSpPr>
          <p:cNvPr id="7" name="内容占位符 2"/>
          <p:cNvSpPr txBox="1">
            <a:spLocks/>
          </p:cNvSpPr>
          <p:nvPr/>
        </p:nvSpPr>
        <p:spPr bwMode="auto">
          <a:xfrm>
            <a:off x="395377" y="2531854"/>
            <a:ext cx="3719423" cy="14880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1" indent="-342900">
              <a:spcBef>
                <a:spcPct val="20000"/>
              </a:spcBef>
              <a:buClr>
                <a:schemeClr val="accent2"/>
              </a:buClr>
              <a:buSzPct val="85000"/>
              <a:buFont typeface="Wingdings" pitchFamily="2" charset="2"/>
              <a:buChar char="ü"/>
            </a:pPr>
            <a:r>
              <a:rPr kumimoji="0" lang="en-US" altLang="zh-CN" b="0" i="0" u="none" strike="noStrike" kern="0" cap="none" spc="0" normalizeH="0" baseline="0" noProof="0" dirty="0" smtClean="0">
                <a:ln>
                  <a:noFill/>
                </a:ln>
                <a:solidFill>
                  <a:schemeClr val="tx1"/>
                </a:solidFill>
                <a:effectLst/>
                <a:uLnTx/>
                <a:uFillTx/>
                <a:latin typeface="+mn-lt"/>
                <a:ea typeface="+mn-ea"/>
                <a:cs typeface="+mn-cs"/>
              </a:rPr>
              <a:t>E.g.,</a:t>
            </a:r>
            <a:r>
              <a:rPr kumimoji="0" lang="en-US" altLang="zh-CN" b="0" i="0" u="none" strike="noStrike" kern="0" cap="none" spc="0" normalizeH="0" noProof="0" dirty="0" smtClean="0">
                <a:ln>
                  <a:noFill/>
                </a:ln>
                <a:solidFill>
                  <a:schemeClr val="tx1"/>
                </a:solidFill>
                <a:effectLst/>
                <a:uLnTx/>
                <a:uFillTx/>
                <a:latin typeface="+mn-lt"/>
                <a:ea typeface="+mn-ea"/>
                <a:cs typeface="+mn-cs"/>
              </a:rPr>
              <a:t> s</a:t>
            </a:r>
            <a:r>
              <a:rPr kumimoji="0" lang="en-US" altLang="zh-CN" b="0" i="0" u="none" strike="noStrike" kern="0" cap="none" spc="0" normalizeH="0" baseline="0" noProof="0" dirty="0" smtClean="0">
                <a:ln>
                  <a:noFill/>
                </a:ln>
                <a:solidFill>
                  <a:schemeClr val="tx1"/>
                </a:solidFill>
                <a:effectLst/>
                <a:uLnTx/>
                <a:uFillTx/>
                <a:latin typeface="+mn-lt"/>
                <a:ea typeface="+mn-ea"/>
                <a:cs typeface="+mn-cs"/>
              </a:rPr>
              <a:t>tatistical data in the world or in China.</a:t>
            </a:r>
            <a:endParaRPr kumimoji="0" lang="zh-CN" altLang="en-US"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a:t>
            </a:r>
            <a:r>
              <a:rPr lang="en-US" altLang="zh-CN" dirty="0" smtClean="0"/>
              <a:t>(2)</a:t>
            </a:r>
            <a:endParaRPr lang="zh-CN" altLang="en-US" dirty="0"/>
          </a:p>
        </p:txBody>
      </p:sp>
      <p:sp>
        <p:nvSpPr>
          <p:cNvPr id="3" name="内容占位符 2"/>
          <p:cNvSpPr>
            <a:spLocks noGrp="1"/>
          </p:cNvSpPr>
          <p:nvPr>
            <p:ph idx="1"/>
          </p:nvPr>
        </p:nvSpPr>
        <p:spPr/>
        <p:txBody>
          <a:bodyPr/>
          <a:lstStyle/>
          <a:p>
            <a:r>
              <a:rPr lang="en-US" altLang="zh-CN" dirty="0" smtClean="0"/>
              <a:t>Investigate the status quo of residential access network (dial-up modem, DSL, HFC, Fiber optics) in China or any other countries in the world. </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115</a:t>
            </a:fld>
            <a:endParaRPr lang="en-US" altLang="ko-K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a:t>
            </a:r>
            <a:r>
              <a:rPr lang="en-US" altLang="zh-CN" dirty="0" smtClean="0"/>
              <a:t>(3)</a:t>
            </a:r>
            <a:endParaRPr lang="zh-CN" altLang="en-US" dirty="0"/>
          </a:p>
        </p:txBody>
      </p:sp>
      <p:sp>
        <p:nvSpPr>
          <p:cNvPr id="3" name="内容占位符 2"/>
          <p:cNvSpPr>
            <a:spLocks noGrp="1"/>
          </p:cNvSpPr>
          <p:nvPr>
            <p:ph idx="1"/>
          </p:nvPr>
        </p:nvSpPr>
        <p:spPr/>
        <p:txBody>
          <a:bodyPr/>
          <a:lstStyle/>
          <a:p>
            <a:r>
              <a:rPr lang="en-US" altLang="zh-CN" dirty="0" smtClean="0"/>
              <a:t>Give a brief introduction about an internet </a:t>
            </a:r>
            <a:r>
              <a:rPr lang="en-US" altLang="zh-CN" dirty="0" smtClean="0"/>
              <a:t>appliance </a:t>
            </a:r>
            <a:r>
              <a:rPr lang="en-US" altLang="zh-CN" dirty="0" smtClean="0"/>
              <a:t>which you feel interested in. </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116</a:t>
            </a:fld>
            <a:endParaRPr lang="en-US" altLang="ko-K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Optional </a:t>
            </a:r>
            <a:r>
              <a:rPr lang="en-US" altLang="zh-CN" dirty="0" smtClean="0"/>
              <a:t>Homework</a:t>
            </a:r>
            <a:endParaRPr lang="zh-CN" altLang="en-US" dirty="0"/>
          </a:p>
        </p:txBody>
      </p:sp>
      <p:sp>
        <p:nvSpPr>
          <p:cNvPr id="3" name="内容占位符 2"/>
          <p:cNvSpPr>
            <a:spLocks noGrp="1"/>
          </p:cNvSpPr>
          <p:nvPr>
            <p:ph idx="1"/>
          </p:nvPr>
        </p:nvSpPr>
        <p:spPr/>
        <p:txBody>
          <a:bodyPr/>
          <a:lstStyle/>
          <a:p>
            <a:r>
              <a:rPr lang="en-US" altLang="zh-CN" dirty="0" err="1" smtClean="0"/>
              <a:t>DDos</a:t>
            </a:r>
            <a:r>
              <a:rPr lang="en-US" altLang="zh-CN" dirty="0" smtClean="0"/>
              <a:t> attacks are much harder to detect and defend against than a </a:t>
            </a:r>
            <a:r>
              <a:rPr lang="en-US" altLang="zh-CN" dirty="0" err="1" smtClean="0"/>
              <a:t>DoS</a:t>
            </a:r>
            <a:r>
              <a:rPr lang="en-US" altLang="zh-CN" dirty="0" smtClean="0"/>
              <a:t> attack from a single host. </a:t>
            </a:r>
          </a:p>
          <a:p>
            <a:r>
              <a:rPr lang="en-US" altLang="zh-CN" dirty="0" smtClean="0"/>
              <a:t>Why? Give your explanation in 5 slides.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117</a:t>
            </a:fld>
            <a:endParaRPr lang="en-US" altLang="ko-K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(5)</a:t>
            </a:r>
            <a:endParaRPr lang="zh-CN" altLang="en-US" dirty="0"/>
          </a:p>
        </p:txBody>
      </p:sp>
      <p:sp>
        <p:nvSpPr>
          <p:cNvPr id="3" name="内容占位符 2"/>
          <p:cNvSpPr>
            <a:spLocks noGrp="1"/>
          </p:cNvSpPr>
          <p:nvPr>
            <p:ph idx="1"/>
          </p:nvPr>
        </p:nvSpPr>
        <p:spPr/>
        <p:txBody>
          <a:bodyPr/>
          <a:lstStyle/>
          <a:p>
            <a:r>
              <a:rPr lang="en-US" altLang="zh-CN" dirty="0" smtClean="0"/>
              <a:t>Understand the principles </a:t>
            </a:r>
            <a:r>
              <a:rPr lang="en-US" altLang="zh-CN" smtClean="0"/>
              <a:t>of OFDM.</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118</a:t>
            </a:fld>
            <a:endParaRPr lang="en-US" altLang="ko-KR"/>
          </a:p>
        </p:txBody>
      </p:sp>
      <p:pic>
        <p:nvPicPr>
          <p:cNvPr id="47106" name="Picture 2" descr="http://g.hiphotos.baidu.com/baike/s%3D220/sign=5864facca9773912c0268263c8188675/3c6d55fbb2fb4316c345c60b20a4462309f7d36d.jpg"/>
          <p:cNvPicPr>
            <a:picLocks noChangeAspect="1" noChangeArrowheads="1"/>
          </p:cNvPicPr>
          <p:nvPr/>
        </p:nvPicPr>
        <p:blipFill>
          <a:blip r:embed="rId2" cstate="print"/>
          <a:srcRect/>
          <a:stretch>
            <a:fillRect/>
          </a:stretch>
        </p:blipFill>
        <p:spPr bwMode="auto">
          <a:xfrm>
            <a:off x="940579" y="2425224"/>
            <a:ext cx="4209391" cy="3214444"/>
          </a:xfrm>
          <a:prstGeom prst="rect">
            <a:avLst/>
          </a:prstGeom>
          <a:noFill/>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(2)</a:t>
            </a:r>
            <a:endParaRPr lang="zh-CN" altLang="en-US" dirty="0"/>
          </a:p>
        </p:txBody>
      </p:sp>
      <p:sp>
        <p:nvSpPr>
          <p:cNvPr id="3" name="内容占位符 2"/>
          <p:cNvSpPr>
            <a:spLocks noGrp="1"/>
          </p:cNvSpPr>
          <p:nvPr>
            <p:ph idx="1"/>
          </p:nvPr>
        </p:nvSpPr>
        <p:spPr/>
        <p:txBody>
          <a:bodyPr/>
          <a:lstStyle/>
          <a:p>
            <a:r>
              <a:rPr lang="en-US" altLang="zh-CN" dirty="0" smtClean="0"/>
              <a:t>Make PPT (at most 5 slides) to introduce and compare the characteristics of</a:t>
            </a:r>
          </a:p>
          <a:p>
            <a:pPr>
              <a:buNone/>
            </a:pPr>
            <a:r>
              <a:rPr lang="en-US" altLang="zh-CN" dirty="0" smtClean="0"/>
              <a:t> </a:t>
            </a:r>
          </a:p>
          <a:p>
            <a:pPr>
              <a:buNone/>
            </a:pPr>
            <a:r>
              <a:rPr lang="en-US" altLang="zh-CN" dirty="0" smtClean="0">
                <a:solidFill>
                  <a:srgbClr val="FF0000"/>
                </a:solidFill>
              </a:rPr>
              <a:t>    </a:t>
            </a:r>
            <a:r>
              <a:rPr lang="en-US" altLang="zh-CN" sz="3200" dirty="0" smtClean="0">
                <a:solidFill>
                  <a:srgbClr val="FF0000"/>
                </a:solidFill>
              </a:rPr>
              <a:t>hubs, switches, bridges and routers.</a:t>
            </a:r>
            <a:endParaRPr lang="zh-CN" altLang="en-US" sz="3200" dirty="0">
              <a:solidFill>
                <a:srgbClr val="FF0000"/>
              </a:solidFill>
            </a:endParaRPr>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119</a:t>
            </a:fld>
            <a:endParaRPr lang="en-US" altLang="ko-K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ko-KR" dirty="0" smtClean="0">
                <a:ea typeface="굴림" pitchFamily="34" charset="-127"/>
              </a:rPr>
              <a:t>“Cool” internet appliances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12</a:t>
            </a:fld>
            <a:endParaRPr lang="en-US" altLang="ko-KR"/>
          </a:p>
        </p:txBody>
      </p:sp>
      <p:pic>
        <p:nvPicPr>
          <p:cNvPr id="557058" name="Picture 2" descr="http://i1-news.softpedia-static.com/images/news2/Experts-Present-Theoretical-Dangers-Behind-Internet-Enabled-Home-Appliances-2.jpg"/>
          <p:cNvPicPr>
            <a:picLocks noChangeAspect="1" noChangeArrowheads="1"/>
          </p:cNvPicPr>
          <p:nvPr/>
        </p:nvPicPr>
        <p:blipFill>
          <a:blip r:embed="rId2" cstate="print"/>
          <a:srcRect/>
          <a:stretch>
            <a:fillRect/>
          </a:stretch>
        </p:blipFill>
        <p:spPr bwMode="auto">
          <a:xfrm>
            <a:off x="526512" y="1639267"/>
            <a:ext cx="3838455" cy="3180115"/>
          </a:xfrm>
          <a:prstGeom prst="rect">
            <a:avLst/>
          </a:prstGeom>
          <a:noFill/>
        </p:spPr>
      </p:pic>
      <p:pic>
        <p:nvPicPr>
          <p:cNvPr id="557060" name="Picture 4" descr="http://tse3.mm.bing.net/th?id=OIP.GgJlMXtYTxgG8OSpTiJIywEsDS&amp;pid=15.1"/>
          <p:cNvPicPr>
            <a:picLocks noChangeAspect="1" noChangeArrowheads="1"/>
          </p:cNvPicPr>
          <p:nvPr/>
        </p:nvPicPr>
        <p:blipFill>
          <a:blip r:embed="rId3" cstate="print"/>
          <a:srcRect/>
          <a:stretch>
            <a:fillRect/>
          </a:stretch>
        </p:blipFill>
        <p:spPr bwMode="auto">
          <a:xfrm>
            <a:off x="5641975" y="1256551"/>
            <a:ext cx="2857500" cy="2000251"/>
          </a:xfrm>
          <a:prstGeom prst="rect">
            <a:avLst/>
          </a:prstGeom>
          <a:noFill/>
        </p:spPr>
      </p:pic>
      <p:pic>
        <p:nvPicPr>
          <p:cNvPr id="557064" name="Picture 8" descr="http://st1.bgr.in/wp-content/uploads/2015/10/internet-of-things-stock-image.jpg"/>
          <p:cNvPicPr>
            <a:picLocks noChangeAspect="1" noChangeArrowheads="1"/>
          </p:cNvPicPr>
          <p:nvPr/>
        </p:nvPicPr>
        <p:blipFill>
          <a:blip r:embed="rId4" cstate="print"/>
          <a:srcRect/>
          <a:stretch>
            <a:fillRect/>
          </a:stretch>
        </p:blipFill>
        <p:spPr bwMode="auto">
          <a:xfrm>
            <a:off x="4744829" y="3568061"/>
            <a:ext cx="4200765" cy="260917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3088" name="Slide Number Placeholder 6"/>
          <p:cNvSpPr>
            <a:spLocks noGrp="1"/>
          </p:cNvSpPr>
          <p:nvPr>
            <p:ph type="sldNum" sz="quarter" idx="12"/>
          </p:nvPr>
        </p:nvSpPr>
        <p:spPr>
          <a:noFill/>
        </p:spPr>
        <p:txBody>
          <a:bodyPr/>
          <a:lstStyle/>
          <a:p>
            <a:r>
              <a:rPr lang="en-US" altLang="ko-KR" smtClean="0">
                <a:ea typeface="굴림" pitchFamily="34" charset="-127"/>
              </a:rPr>
              <a:t>1-</a:t>
            </a:r>
            <a:fld id="{D6C9B254-DC9E-45A8-AFCB-4BD6978E6B65}" type="slidenum">
              <a:rPr lang="en-US" altLang="ko-KR" smtClean="0">
                <a:ea typeface="굴림" pitchFamily="34" charset="-127"/>
              </a:rPr>
              <a:pPr/>
              <a:t>13</a:t>
            </a:fld>
            <a:endParaRPr lang="en-US" altLang="ko-KR" smtClean="0">
              <a:ea typeface="굴림" pitchFamily="34" charset="-127"/>
            </a:endParaRPr>
          </a:p>
        </p:txBody>
      </p:sp>
      <p:sp>
        <p:nvSpPr>
          <p:cNvPr id="3089"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What’s the Internet: “nuts and bolts” view</a:t>
            </a:r>
            <a:endParaRPr lang="en-US" altLang="ko-KR" smtClean="0">
              <a:ea typeface="굴림" pitchFamily="34" charset="-127"/>
            </a:endParaRPr>
          </a:p>
        </p:txBody>
      </p:sp>
      <p:sp>
        <p:nvSpPr>
          <p:cNvPr id="3090" name="Rectangle 3"/>
          <p:cNvSpPr>
            <a:spLocks noGrp="1" noChangeArrowheads="1"/>
          </p:cNvSpPr>
          <p:nvPr>
            <p:ph type="body" sz="half" idx="1"/>
          </p:nvPr>
        </p:nvSpPr>
        <p:spPr>
          <a:xfrm>
            <a:off x="304800" y="1371600"/>
            <a:ext cx="4419600" cy="5132388"/>
          </a:xfrm>
        </p:spPr>
        <p:txBody>
          <a:bodyPr/>
          <a:lstStyle/>
          <a:p>
            <a:r>
              <a:rPr lang="en-US" altLang="ko-KR" sz="2400" i="1" dirty="0" smtClean="0">
                <a:solidFill>
                  <a:srgbClr val="FF0000"/>
                </a:solidFill>
                <a:ea typeface="굴림" pitchFamily="34" charset="-127"/>
              </a:rPr>
              <a:t>protocols</a:t>
            </a:r>
            <a:r>
              <a:rPr lang="en-US" altLang="ko-KR" sz="2400" dirty="0" smtClean="0">
                <a:solidFill>
                  <a:srgbClr val="FF0000"/>
                </a:solidFill>
                <a:ea typeface="굴림" pitchFamily="34" charset="-127"/>
              </a:rPr>
              <a:t> </a:t>
            </a:r>
            <a:r>
              <a:rPr lang="en-US" altLang="ko-KR" sz="2400" dirty="0" smtClean="0">
                <a:ea typeface="굴림" pitchFamily="34" charset="-127"/>
              </a:rPr>
              <a:t>control sending, receiving of </a:t>
            </a:r>
            <a:r>
              <a:rPr lang="en-US" altLang="ko-KR" sz="2400" dirty="0" err="1" smtClean="0">
                <a:ea typeface="굴림" pitchFamily="34" charset="-127"/>
              </a:rPr>
              <a:t>msgs</a:t>
            </a:r>
            <a:endParaRPr lang="en-US" altLang="ko-KR" sz="2400" dirty="0" smtClean="0">
              <a:ea typeface="굴림" pitchFamily="34" charset="-127"/>
            </a:endParaRPr>
          </a:p>
          <a:p>
            <a:pPr lvl="1"/>
            <a:r>
              <a:rPr lang="en-US" altLang="ko-KR" sz="2000" dirty="0" smtClean="0">
                <a:ea typeface="굴림" pitchFamily="34" charset="-127"/>
              </a:rPr>
              <a:t>e.g., TCP, IP, HTTP, Skype,  Ethernet</a:t>
            </a:r>
          </a:p>
          <a:p>
            <a:r>
              <a:rPr lang="en-US" altLang="ko-KR" sz="2400" i="1" dirty="0" smtClean="0">
                <a:solidFill>
                  <a:srgbClr val="FF0000"/>
                </a:solidFill>
                <a:ea typeface="굴림" pitchFamily="34" charset="-127"/>
              </a:rPr>
              <a:t>Internet: </a:t>
            </a:r>
            <a:r>
              <a:rPr lang="en-US" altLang="ko-KR" sz="2400" dirty="0" smtClean="0">
                <a:solidFill>
                  <a:srgbClr val="FF0000"/>
                </a:solidFill>
                <a:ea typeface="굴림" pitchFamily="34" charset="-127"/>
              </a:rPr>
              <a:t>“network of networks”</a:t>
            </a:r>
          </a:p>
          <a:p>
            <a:pPr lvl="1"/>
            <a:r>
              <a:rPr lang="en-US" altLang="ko-KR" sz="2000" dirty="0" smtClean="0">
                <a:solidFill>
                  <a:srgbClr val="0070C0"/>
                </a:solidFill>
                <a:ea typeface="굴림" pitchFamily="34" charset="-127"/>
              </a:rPr>
              <a:t>loosely hierarchical</a:t>
            </a:r>
          </a:p>
          <a:p>
            <a:pPr lvl="1"/>
            <a:r>
              <a:rPr lang="en-US" altLang="ko-KR" sz="2000" dirty="0" smtClean="0">
                <a:ea typeface="굴림" pitchFamily="34" charset="-127"/>
              </a:rPr>
              <a:t>public</a:t>
            </a:r>
            <a:r>
              <a:rPr lang="en-US" altLang="ko-KR" sz="2000" dirty="0" smtClean="0">
                <a:solidFill>
                  <a:srgbClr val="0070C0"/>
                </a:solidFill>
                <a:ea typeface="굴림" pitchFamily="34" charset="-127"/>
              </a:rPr>
              <a:t> Internet</a:t>
            </a:r>
            <a:r>
              <a:rPr lang="en-US" altLang="ko-KR" sz="2000" dirty="0" smtClean="0">
                <a:ea typeface="굴림" pitchFamily="34" charset="-127"/>
              </a:rPr>
              <a:t> versus private </a:t>
            </a:r>
            <a:r>
              <a:rPr lang="en-US" altLang="ko-KR" sz="2000" dirty="0" smtClean="0">
                <a:solidFill>
                  <a:srgbClr val="0070C0"/>
                </a:solidFill>
                <a:ea typeface="굴림" pitchFamily="34" charset="-127"/>
              </a:rPr>
              <a:t>intranet</a:t>
            </a:r>
          </a:p>
          <a:p>
            <a:r>
              <a:rPr lang="en-US" altLang="ko-KR" sz="2400" dirty="0" smtClean="0">
                <a:ea typeface="굴림" pitchFamily="34" charset="-127"/>
              </a:rPr>
              <a:t>Internet standards</a:t>
            </a:r>
          </a:p>
          <a:p>
            <a:pPr lvl="1"/>
            <a:r>
              <a:rPr lang="en-US" altLang="ko-KR" sz="2000" dirty="0" smtClean="0">
                <a:ea typeface="굴림" pitchFamily="34" charset="-127"/>
              </a:rPr>
              <a:t>RFC: Request for comments</a:t>
            </a:r>
          </a:p>
          <a:p>
            <a:pPr lvl="1"/>
            <a:r>
              <a:rPr lang="en-US" altLang="ko-KR" sz="2000" dirty="0" smtClean="0">
                <a:ea typeface="굴림" pitchFamily="34" charset="-127"/>
              </a:rPr>
              <a:t>IETF: Internet Engineering Task Force</a:t>
            </a:r>
          </a:p>
        </p:txBody>
      </p:sp>
      <p:grpSp>
        <p:nvGrpSpPr>
          <p:cNvPr id="3091" name="Group 260"/>
          <p:cNvGrpSpPr>
            <a:grpSpLocks/>
          </p:cNvGrpSpPr>
          <p:nvPr/>
        </p:nvGrpSpPr>
        <p:grpSpPr bwMode="auto">
          <a:xfrm>
            <a:off x="4989513" y="1319213"/>
            <a:ext cx="3470275" cy="4489450"/>
            <a:chOff x="3177" y="1065"/>
            <a:chExt cx="2186" cy="2828"/>
          </a:xfrm>
        </p:grpSpPr>
        <p:sp>
          <p:nvSpPr>
            <p:cNvPr id="3092" name="Freeform 261"/>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3093" name="Freeform 262"/>
            <p:cNvSpPr>
              <a:spLocks/>
            </p:cNvSpPr>
            <p:nvPr/>
          </p:nvSpPr>
          <p:spPr bwMode="auto">
            <a:xfrm>
              <a:off x="4273" y="1451"/>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3094" name="Freeform 263"/>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3095" name="Group 264"/>
            <p:cNvGrpSpPr>
              <a:grpSpLocks/>
            </p:cNvGrpSpPr>
            <p:nvPr/>
          </p:nvGrpSpPr>
          <p:grpSpPr bwMode="auto">
            <a:xfrm>
              <a:off x="3232" y="2108"/>
              <a:ext cx="919" cy="588"/>
              <a:chOff x="2889" y="1631"/>
              <a:chExt cx="980" cy="743"/>
            </a:xfrm>
          </p:grpSpPr>
          <p:sp>
            <p:nvSpPr>
              <p:cNvPr id="3397" name="Rectangle 265"/>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3398" name="AutoShape 266"/>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3096" name="Group 267"/>
            <p:cNvGrpSpPr>
              <a:grpSpLocks/>
            </p:cNvGrpSpPr>
            <p:nvPr/>
          </p:nvGrpSpPr>
          <p:grpSpPr bwMode="auto">
            <a:xfrm>
              <a:off x="3674" y="1388"/>
              <a:ext cx="212" cy="335"/>
              <a:chOff x="3796" y="1043"/>
              <a:chExt cx="865" cy="1237"/>
            </a:xfrm>
          </p:grpSpPr>
          <p:sp>
            <p:nvSpPr>
              <p:cNvPr id="3367" name="Line 268"/>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3368" name="Line 269"/>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3369" name="Line 270"/>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3370" name="Line 271"/>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3371" name="Line 272"/>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3372" name="Line 273"/>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3373" name="Line 274"/>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3374" name="Line 275"/>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3375" name="Line 276"/>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3376" name="Line 277"/>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3377" name="Line 278"/>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3378" name="Line 279"/>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3379" name="Line 280"/>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3380" name="Line 281"/>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3381" name="Line 282"/>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3382" name="Group 283"/>
              <p:cNvGrpSpPr>
                <a:grpSpLocks/>
              </p:cNvGrpSpPr>
              <p:nvPr/>
            </p:nvGrpSpPr>
            <p:grpSpPr bwMode="auto">
              <a:xfrm>
                <a:off x="4269" y="1415"/>
                <a:ext cx="392" cy="137"/>
                <a:chOff x="4227" y="1360"/>
                <a:chExt cx="863" cy="270"/>
              </a:xfrm>
            </p:grpSpPr>
            <p:sp>
              <p:nvSpPr>
                <p:cNvPr id="3393" name="Line 28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94" name="Line 28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95" name="Line 28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96" name="Line 28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3383" name="Group 288"/>
              <p:cNvGrpSpPr>
                <a:grpSpLocks/>
              </p:cNvGrpSpPr>
              <p:nvPr/>
            </p:nvGrpSpPr>
            <p:grpSpPr bwMode="auto">
              <a:xfrm rot="5700496">
                <a:off x="4053" y="1170"/>
                <a:ext cx="392" cy="137"/>
                <a:chOff x="4227" y="1360"/>
                <a:chExt cx="863" cy="270"/>
              </a:xfrm>
            </p:grpSpPr>
            <p:sp>
              <p:nvSpPr>
                <p:cNvPr id="3389" name="Line 289"/>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90" name="Line 290"/>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91" name="Line 291"/>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92" name="Line 292"/>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3384" name="Group 293"/>
              <p:cNvGrpSpPr>
                <a:grpSpLocks/>
              </p:cNvGrpSpPr>
              <p:nvPr/>
            </p:nvGrpSpPr>
            <p:grpSpPr bwMode="auto">
              <a:xfrm rot="10800000">
                <a:off x="3796" y="1402"/>
                <a:ext cx="392" cy="137"/>
                <a:chOff x="4227" y="1360"/>
                <a:chExt cx="863" cy="270"/>
              </a:xfrm>
            </p:grpSpPr>
            <p:sp>
              <p:nvSpPr>
                <p:cNvPr id="3385" name="Line 294"/>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3386" name="Line 295"/>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3387" name="Line 296"/>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3388" name="Line 297"/>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3097" name="Group 298"/>
            <p:cNvGrpSpPr>
              <a:grpSpLocks/>
            </p:cNvGrpSpPr>
            <p:nvPr/>
          </p:nvGrpSpPr>
          <p:grpSpPr bwMode="auto">
            <a:xfrm>
              <a:off x="3223" y="1598"/>
              <a:ext cx="436" cy="114"/>
              <a:chOff x="3072" y="739"/>
              <a:chExt cx="652" cy="146"/>
            </a:xfrm>
          </p:grpSpPr>
          <p:pic>
            <p:nvPicPr>
              <p:cNvPr id="3364" name="Picture 299"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3365" name="Line 300"/>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3366" name="Line 301"/>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3098" name="Picture 302" descr="imgyjavg[1]"/>
            <p:cNvPicPr>
              <a:picLocks noChangeAspect="1" noChangeArrowheads="1"/>
            </p:cNvPicPr>
            <p:nvPr/>
          </p:nvPicPr>
          <p:blipFill>
            <a:blip r:embed="rId5" cstate="print"/>
            <a:srcRect/>
            <a:stretch>
              <a:fillRect/>
            </a:stretch>
          </p:blipFill>
          <p:spPr bwMode="auto">
            <a:xfrm>
              <a:off x="3399" y="1417"/>
              <a:ext cx="232" cy="168"/>
            </a:xfrm>
            <a:prstGeom prst="rect">
              <a:avLst/>
            </a:prstGeom>
            <a:noFill/>
            <a:ln w="9525">
              <a:noFill/>
              <a:miter lim="800000"/>
              <a:headEnd/>
              <a:tailEnd/>
            </a:ln>
          </p:spPr>
        </p:pic>
        <p:grpSp>
          <p:nvGrpSpPr>
            <p:cNvPr id="3099" name="Group 303"/>
            <p:cNvGrpSpPr>
              <a:grpSpLocks/>
            </p:cNvGrpSpPr>
            <p:nvPr/>
          </p:nvGrpSpPr>
          <p:grpSpPr bwMode="auto">
            <a:xfrm>
              <a:off x="3880" y="1303"/>
              <a:ext cx="256" cy="269"/>
              <a:chOff x="2870" y="1518"/>
              <a:chExt cx="292" cy="320"/>
            </a:xfrm>
          </p:grpSpPr>
          <p:graphicFrame>
            <p:nvGraphicFramePr>
              <p:cNvPr id="3085" name="Object 304"/>
              <p:cNvGraphicFramePr>
                <a:graphicFrameLocks noChangeAspect="1"/>
              </p:cNvGraphicFramePr>
              <p:nvPr/>
            </p:nvGraphicFramePr>
            <p:xfrm>
              <a:off x="2870" y="1518"/>
              <a:ext cx="272" cy="282"/>
            </p:xfrm>
            <a:graphic>
              <a:graphicData uri="http://schemas.openxmlformats.org/presentationml/2006/ole">
                <p:oleObj spid="_x0000_s3085" name="Clip" r:id="rId6" imgW="819000" imgH="847800" progId="">
                  <p:embed/>
                </p:oleObj>
              </a:graphicData>
            </a:graphic>
          </p:graphicFrame>
          <p:graphicFrame>
            <p:nvGraphicFramePr>
              <p:cNvPr id="3086" name="Object 305"/>
              <p:cNvGraphicFramePr>
                <a:graphicFrameLocks noChangeAspect="1"/>
              </p:cNvGraphicFramePr>
              <p:nvPr/>
            </p:nvGraphicFramePr>
            <p:xfrm>
              <a:off x="2913" y="1602"/>
              <a:ext cx="249" cy="236"/>
            </p:xfrm>
            <a:graphic>
              <a:graphicData uri="http://schemas.openxmlformats.org/presentationml/2006/ole">
                <p:oleObj spid="_x0000_s3086" name="Clip" r:id="rId7" imgW="1266840" imgH="1200240" progId="">
                  <p:embed/>
                </p:oleObj>
              </a:graphicData>
            </a:graphic>
          </p:graphicFrame>
        </p:grpSp>
        <p:grpSp>
          <p:nvGrpSpPr>
            <p:cNvPr id="3100" name="Group 306"/>
            <p:cNvGrpSpPr>
              <a:grpSpLocks/>
            </p:cNvGrpSpPr>
            <p:nvPr/>
          </p:nvGrpSpPr>
          <p:grpSpPr bwMode="auto">
            <a:xfrm>
              <a:off x="4338" y="2487"/>
              <a:ext cx="228" cy="108"/>
              <a:chOff x="3600" y="219"/>
              <a:chExt cx="360" cy="175"/>
            </a:xfrm>
          </p:grpSpPr>
          <p:sp>
            <p:nvSpPr>
              <p:cNvPr id="3351" name="Oval 3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52" name="Line 3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53" name="Line 3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54" name="Rectangle 3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55" name="Oval 3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56" name="Group 312"/>
              <p:cNvGrpSpPr>
                <a:grpSpLocks/>
              </p:cNvGrpSpPr>
              <p:nvPr/>
            </p:nvGrpSpPr>
            <p:grpSpPr bwMode="auto">
              <a:xfrm>
                <a:off x="3686" y="244"/>
                <a:ext cx="177" cy="66"/>
                <a:chOff x="2848" y="848"/>
                <a:chExt cx="140" cy="98"/>
              </a:xfrm>
            </p:grpSpPr>
            <p:sp>
              <p:nvSpPr>
                <p:cNvPr id="3361" name="Line 3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62" name="Line 3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63" name="Line 3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57" name="Group 316"/>
              <p:cNvGrpSpPr>
                <a:grpSpLocks/>
              </p:cNvGrpSpPr>
              <p:nvPr/>
            </p:nvGrpSpPr>
            <p:grpSpPr bwMode="auto">
              <a:xfrm flipV="1">
                <a:off x="3686" y="243"/>
                <a:ext cx="177" cy="66"/>
                <a:chOff x="2848" y="848"/>
                <a:chExt cx="140" cy="98"/>
              </a:xfrm>
            </p:grpSpPr>
            <p:sp>
              <p:nvSpPr>
                <p:cNvPr id="3358" name="Line 3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59" name="Line 3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60" name="Line 3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1" name="Group 320"/>
            <p:cNvGrpSpPr>
              <a:grpSpLocks/>
            </p:cNvGrpSpPr>
            <p:nvPr/>
          </p:nvGrpSpPr>
          <p:grpSpPr bwMode="auto">
            <a:xfrm>
              <a:off x="4562" y="2663"/>
              <a:ext cx="228" cy="108"/>
              <a:chOff x="3600" y="219"/>
              <a:chExt cx="360" cy="175"/>
            </a:xfrm>
          </p:grpSpPr>
          <p:sp>
            <p:nvSpPr>
              <p:cNvPr id="3338" name="Oval 3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39" name="Line 3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40" name="Line 3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41" name="Rectangle 3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42" name="Oval 3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43" name="Group 326"/>
              <p:cNvGrpSpPr>
                <a:grpSpLocks/>
              </p:cNvGrpSpPr>
              <p:nvPr/>
            </p:nvGrpSpPr>
            <p:grpSpPr bwMode="auto">
              <a:xfrm>
                <a:off x="3686" y="244"/>
                <a:ext cx="177" cy="66"/>
                <a:chOff x="2848" y="848"/>
                <a:chExt cx="140" cy="98"/>
              </a:xfrm>
            </p:grpSpPr>
            <p:sp>
              <p:nvSpPr>
                <p:cNvPr id="3348" name="Line 3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49" name="Line 3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50" name="Line 3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44" name="Group 330"/>
              <p:cNvGrpSpPr>
                <a:grpSpLocks/>
              </p:cNvGrpSpPr>
              <p:nvPr/>
            </p:nvGrpSpPr>
            <p:grpSpPr bwMode="auto">
              <a:xfrm flipV="1">
                <a:off x="3686" y="243"/>
                <a:ext cx="177" cy="66"/>
                <a:chOff x="2848" y="848"/>
                <a:chExt cx="140" cy="98"/>
              </a:xfrm>
            </p:grpSpPr>
            <p:sp>
              <p:nvSpPr>
                <p:cNvPr id="3345" name="Line 3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46" name="Line 3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47" name="Line 3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2" name="Group 334"/>
            <p:cNvGrpSpPr>
              <a:grpSpLocks/>
            </p:cNvGrpSpPr>
            <p:nvPr/>
          </p:nvGrpSpPr>
          <p:grpSpPr bwMode="auto">
            <a:xfrm>
              <a:off x="4738" y="2495"/>
              <a:ext cx="228" cy="108"/>
              <a:chOff x="3600" y="219"/>
              <a:chExt cx="360" cy="175"/>
            </a:xfrm>
          </p:grpSpPr>
          <p:sp>
            <p:nvSpPr>
              <p:cNvPr id="3325" name="Oval 3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26" name="Line 33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27" name="Line 33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28" name="Rectangle 33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29" name="Oval 3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30" name="Group 340"/>
              <p:cNvGrpSpPr>
                <a:grpSpLocks/>
              </p:cNvGrpSpPr>
              <p:nvPr/>
            </p:nvGrpSpPr>
            <p:grpSpPr bwMode="auto">
              <a:xfrm>
                <a:off x="3686" y="244"/>
                <a:ext cx="177" cy="66"/>
                <a:chOff x="2848" y="848"/>
                <a:chExt cx="140" cy="98"/>
              </a:xfrm>
            </p:grpSpPr>
            <p:sp>
              <p:nvSpPr>
                <p:cNvPr id="3335" name="Line 34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36" name="Line 34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37" name="Line 34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31" name="Group 344"/>
              <p:cNvGrpSpPr>
                <a:grpSpLocks/>
              </p:cNvGrpSpPr>
              <p:nvPr/>
            </p:nvGrpSpPr>
            <p:grpSpPr bwMode="auto">
              <a:xfrm flipV="1">
                <a:off x="3686" y="243"/>
                <a:ext cx="177" cy="66"/>
                <a:chOff x="2848" y="848"/>
                <a:chExt cx="140" cy="98"/>
              </a:xfrm>
            </p:grpSpPr>
            <p:sp>
              <p:nvSpPr>
                <p:cNvPr id="3332" name="Line 3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33" name="Line 3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34" name="Line 3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3" name="Group 348"/>
            <p:cNvGrpSpPr>
              <a:grpSpLocks/>
            </p:cNvGrpSpPr>
            <p:nvPr/>
          </p:nvGrpSpPr>
          <p:grpSpPr bwMode="auto">
            <a:xfrm>
              <a:off x="4401" y="1766"/>
              <a:ext cx="221" cy="101"/>
              <a:chOff x="3600" y="219"/>
              <a:chExt cx="360" cy="175"/>
            </a:xfrm>
          </p:grpSpPr>
          <p:sp>
            <p:nvSpPr>
              <p:cNvPr id="3312" name="Oval 3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13" name="Line 35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14" name="Line 35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15" name="Rectangle 35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16" name="Oval 3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17" name="Group 354"/>
              <p:cNvGrpSpPr>
                <a:grpSpLocks/>
              </p:cNvGrpSpPr>
              <p:nvPr/>
            </p:nvGrpSpPr>
            <p:grpSpPr bwMode="auto">
              <a:xfrm>
                <a:off x="3686" y="244"/>
                <a:ext cx="177" cy="66"/>
                <a:chOff x="2848" y="848"/>
                <a:chExt cx="140" cy="98"/>
              </a:xfrm>
            </p:grpSpPr>
            <p:sp>
              <p:nvSpPr>
                <p:cNvPr id="3322" name="Line 35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23" name="Line 35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24" name="Line 35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18" name="Group 358"/>
              <p:cNvGrpSpPr>
                <a:grpSpLocks/>
              </p:cNvGrpSpPr>
              <p:nvPr/>
            </p:nvGrpSpPr>
            <p:grpSpPr bwMode="auto">
              <a:xfrm flipV="1">
                <a:off x="3686" y="243"/>
                <a:ext cx="177" cy="66"/>
                <a:chOff x="2848" y="848"/>
                <a:chExt cx="140" cy="98"/>
              </a:xfrm>
            </p:grpSpPr>
            <p:sp>
              <p:nvSpPr>
                <p:cNvPr id="3319" name="Line 3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20" name="Line 3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21" name="Line 3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4" name="Group 362"/>
            <p:cNvGrpSpPr>
              <a:grpSpLocks/>
            </p:cNvGrpSpPr>
            <p:nvPr/>
          </p:nvGrpSpPr>
          <p:grpSpPr bwMode="auto">
            <a:xfrm>
              <a:off x="4400" y="1927"/>
              <a:ext cx="228" cy="108"/>
              <a:chOff x="3600" y="219"/>
              <a:chExt cx="360" cy="175"/>
            </a:xfrm>
          </p:grpSpPr>
          <p:sp>
            <p:nvSpPr>
              <p:cNvPr id="3299" name="Oval 3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300" name="Line 36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301" name="Line 36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302" name="Rectangle 36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303" name="Oval 3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304" name="Group 368"/>
              <p:cNvGrpSpPr>
                <a:grpSpLocks/>
              </p:cNvGrpSpPr>
              <p:nvPr/>
            </p:nvGrpSpPr>
            <p:grpSpPr bwMode="auto">
              <a:xfrm>
                <a:off x="3686" y="244"/>
                <a:ext cx="177" cy="66"/>
                <a:chOff x="2848" y="848"/>
                <a:chExt cx="140" cy="98"/>
              </a:xfrm>
            </p:grpSpPr>
            <p:sp>
              <p:nvSpPr>
                <p:cNvPr id="3309" name="Line 3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10" name="Line 3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11" name="Line 3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305" name="Group 372"/>
              <p:cNvGrpSpPr>
                <a:grpSpLocks/>
              </p:cNvGrpSpPr>
              <p:nvPr/>
            </p:nvGrpSpPr>
            <p:grpSpPr bwMode="auto">
              <a:xfrm flipV="1">
                <a:off x="3686" y="243"/>
                <a:ext cx="177" cy="66"/>
                <a:chOff x="2848" y="848"/>
                <a:chExt cx="140" cy="98"/>
              </a:xfrm>
            </p:grpSpPr>
            <p:sp>
              <p:nvSpPr>
                <p:cNvPr id="3306" name="Line 3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307" name="Line 3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308" name="Line 3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5" name="Group 376"/>
            <p:cNvGrpSpPr>
              <a:grpSpLocks/>
            </p:cNvGrpSpPr>
            <p:nvPr/>
          </p:nvGrpSpPr>
          <p:grpSpPr bwMode="auto">
            <a:xfrm>
              <a:off x="4700" y="1706"/>
              <a:ext cx="210" cy="97"/>
              <a:chOff x="3600" y="219"/>
              <a:chExt cx="360" cy="175"/>
            </a:xfrm>
          </p:grpSpPr>
          <p:sp>
            <p:nvSpPr>
              <p:cNvPr id="3286" name="Oval 3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87" name="Line 3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88" name="Line 3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89" name="Rectangle 3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90" name="Oval 3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91" name="Group 382"/>
              <p:cNvGrpSpPr>
                <a:grpSpLocks/>
              </p:cNvGrpSpPr>
              <p:nvPr/>
            </p:nvGrpSpPr>
            <p:grpSpPr bwMode="auto">
              <a:xfrm>
                <a:off x="3686" y="244"/>
                <a:ext cx="177" cy="66"/>
                <a:chOff x="2848" y="848"/>
                <a:chExt cx="140" cy="98"/>
              </a:xfrm>
            </p:grpSpPr>
            <p:sp>
              <p:nvSpPr>
                <p:cNvPr id="3296" name="Line 3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97" name="Line 3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98" name="Line 3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92" name="Group 386"/>
              <p:cNvGrpSpPr>
                <a:grpSpLocks/>
              </p:cNvGrpSpPr>
              <p:nvPr/>
            </p:nvGrpSpPr>
            <p:grpSpPr bwMode="auto">
              <a:xfrm flipV="1">
                <a:off x="3686" y="243"/>
                <a:ext cx="177" cy="66"/>
                <a:chOff x="2848" y="848"/>
                <a:chExt cx="140" cy="98"/>
              </a:xfrm>
            </p:grpSpPr>
            <p:sp>
              <p:nvSpPr>
                <p:cNvPr id="3293" name="Line 3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94" name="Line 3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95" name="Line 3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6" name="Group 390"/>
            <p:cNvGrpSpPr>
              <a:grpSpLocks/>
            </p:cNvGrpSpPr>
            <p:nvPr/>
          </p:nvGrpSpPr>
          <p:grpSpPr bwMode="auto">
            <a:xfrm>
              <a:off x="4754" y="1927"/>
              <a:ext cx="228" cy="108"/>
              <a:chOff x="3600" y="219"/>
              <a:chExt cx="360" cy="175"/>
            </a:xfrm>
          </p:grpSpPr>
          <p:sp>
            <p:nvSpPr>
              <p:cNvPr id="3273" name="Oval 3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74" name="Line 3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75" name="Line 3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76" name="Rectangle 3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77" name="Oval 3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78" name="Group 396"/>
              <p:cNvGrpSpPr>
                <a:grpSpLocks/>
              </p:cNvGrpSpPr>
              <p:nvPr/>
            </p:nvGrpSpPr>
            <p:grpSpPr bwMode="auto">
              <a:xfrm>
                <a:off x="3686" y="244"/>
                <a:ext cx="177" cy="66"/>
                <a:chOff x="2848" y="848"/>
                <a:chExt cx="140" cy="98"/>
              </a:xfrm>
            </p:grpSpPr>
            <p:sp>
              <p:nvSpPr>
                <p:cNvPr id="3283" name="Line 3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4" name="Line 3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5" name="Line 3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79" name="Group 400"/>
              <p:cNvGrpSpPr>
                <a:grpSpLocks/>
              </p:cNvGrpSpPr>
              <p:nvPr/>
            </p:nvGrpSpPr>
            <p:grpSpPr bwMode="auto">
              <a:xfrm flipV="1">
                <a:off x="3686" y="243"/>
                <a:ext cx="177" cy="66"/>
                <a:chOff x="2848" y="848"/>
                <a:chExt cx="140" cy="98"/>
              </a:xfrm>
            </p:grpSpPr>
            <p:sp>
              <p:nvSpPr>
                <p:cNvPr id="3280" name="Line 4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81" name="Line 4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82" name="Line 4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7" name="Group 404"/>
            <p:cNvGrpSpPr>
              <a:grpSpLocks/>
            </p:cNvGrpSpPr>
            <p:nvPr/>
          </p:nvGrpSpPr>
          <p:grpSpPr bwMode="auto">
            <a:xfrm>
              <a:off x="3866" y="1763"/>
              <a:ext cx="220" cy="100"/>
              <a:chOff x="3600" y="219"/>
              <a:chExt cx="360" cy="175"/>
            </a:xfrm>
          </p:grpSpPr>
          <p:sp>
            <p:nvSpPr>
              <p:cNvPr id="3260" name="Oval 4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61" name="Line 4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62" name="Line 4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63" name="Rectangle 4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64" name="Oval 4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65" name="Group 410"/>
              <p:cNvGrpSpPr>
                <a:grpSpLocks/>
              </p:cNvGrpSpPr>
              <p:nvPr/>
            </p:nvGrpSpPr>
            <p:grpSpPr bwMode="auto">
              <a:xfrm>
                <a:off x="3686" y="244"/>
                <a:ext cx="177" cy="66"/>
                <a:chOff x="2848" y="848"/>
                <a:chExt cx="140" cy="98"/>
              </a:xfrm>
            </p:grpSpPr>
            <p:sp>
              <p:nvSpPr>
                <p:cNvPr id="3270" name="Line 4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71" name="Line 4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72" name="Line 4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66" name="Group 414"/>
              <p:cNvGrpSpPr>
                <a:grpSpLocks/>
              </p:cNvGrpSpPr>
              <p:nvPr/>
            </p:nvGrpSpPr>
            <p:grpSpPr bwMode="auto">
              <a:xfrm flipV="1">
                <a:off x="3686" y="243"/>
                <a:ext cx="177" cy="66"/>
                <a:chOff x="2848" y="848"/>
                <a:chExt cx="140" cy="98"/>
              </a:xfrm>
            </p:grpSpPr>
            <p:sp>
              <p:nvSpPr>
                <p:cNvPr id="3267" name="Line 4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68" name="Line 4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69" name="Line 4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08" name="Group 418"/>
            <p:cNvGrpSpPr>
              <a:grpSpLocks/>
            </p:cNvGrpSpPr>
            <p:nvPr/>
          </p:nvGrpSpPr>
          <p:grpSpPr bwMode="auto">
            <a:xfrm>
              <a:off x="3673" y="2487"/>
              <a:ext cx="220" cy="100"/>
              <a:chOff x="3600" y="219"/>
              <a:chExt cx="360" cy="175"/>
            </a:xfrm>
          </p:grpSpPr>
          <p:sp>
            <p:nvSpPr>
              <p:cNvPr id="3247" name="Oval 41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48" name="Line 42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49" name="Line 42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50" name="Rectangle 42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51" name="Oval 42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52" name="Group 424"/>
              <p:cNvGrpSpPr>
                <a:grpSpLocks/>
              </p:cNvGrpSpPr>
              <p:nvPr/>
            </p:nvGrpSpPr>
            <p:grpSpPr bwMode="auto">
              <a:xfrm>
                <a:off x="3686" y="244"/>
                <a:ext cx="177" cy="66"/>
                <a:chOff x="2848" y="848"/>
                <a:chExt cx="140" cy="98"/>
              </a:xfrm>
            </p:grpSpPr>
            <p:sp>
              <p:nvSpPr>
                <p:cNvPr id="3257" name="Line 4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58" name="Line 4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59" name="Line 4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53" name="Group 428"/>
              <p:cNvGrpSpPr>
                <a:grpSpLocks/>
              </p:cNvGrpSpPr>
              <p:nvPr/>
            </p:nvGrpSpPr>
            <p:grpSpPr bwMode="auto">
              <a:xfrm flipV="1">
                <a:off x="3686" y="243"/>
                <a:ext cx="177" cy="66"/>
                <a:chOff x="2848" y="848"/>
                <a:chExt cx="140" cy="98"/>
              </a:xfrm>
            </p:grpSpPr>
            <p:sp>
              <p:nvSpPr>
                <p:cNvPr id="3254" name="Line 4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55" name="Line 4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56" name="Line 4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3109" name="Line 432"/>
            <p:cNvSpPr>
              <a:spLocks noChangeShapeType="1"/>
            </p:cNvSpPr>
            <p:nvPr/>
          </p:nvSpPr>
          <p:spPr bwMode="auto">
            <a:xfrm flipV="1">
              <a:off x="4430" y="2757"/>
              <a:ext cx="143" cy="275"/>
            </a:xfrm>
            <a:prstGeom prst="line">
              <a:avLst/>
            </a:prstGeom>
            <a:noFill/>
            <a:ln w="9525">
              <a:solidFill>
                <a:schemeClr val="tx1"/>
              </a:solidFill>
              <a:round/>
              <a:headEnd/>
              <a:tailEnd/>
            </a:ln>
          </p:spPr>
          <p:txBody>
            <a:bodyPr/>
            <a:lstStyle/>
            <a:p>
              <a:endParaRPr lang="zh-CN" altLang="en-US"/>
            </a:p>
          </p:txBody>
        </p:sp>
        <p:sp>
          <p:nvSpPr>
            <p:cNvPr id="3110" name="Line 433"/>
            <p:cNvSpPr>
              <a:spLocks noChangeShapeType="1"/>
            </p:cNvSpPr>
            <p:nvPr/>
          </p:nvSpPr>
          <p:spPr bwMode="auto">
            <a:xfrm>
              <a:off x="4508" y="2592"/>
              <a:ext cx="103" cy="76"/>
            </a:xfrm>
            <a:prstGeom prst="line">
              <a:avLst/>
            </a:prstGeom>
            <a:noFill/>
            <a:ln w="9525">
              <a:solidFill>
                <a:schemeClr val="tx1"/>
              </a:solidFill>
              <a:round/>
              <a:headEnd/>
              <a:tailEnd/>
            </a:ln>
          </p:spPr>
          <p:txBody>
            <a:bodyPr/>
            <a:lstStyle/>
            <a:p>
              <a:endParaRPr lang="zh-CN" altLang="en-US"/>
            </a:p>
          </p:txBody>
        </p:sp>
        <p:sp>
          <p:nvSpPr>
            <p:cNvPr id="3111" name="Line 434"/>
            <p:cNvSpPr>
              <a:spLocks noChangeShapeType="1"/>
            </p:cNvSpPr>
            <p:nvPr/>
          </p:nvSpPr>
          <p:spPr bwMode="auto">
            <a:xfrm>
              <a:off x="4569" y="2542"/>
              <a:ext cx="176" cy="0"/>
            </a:xfrm>
            <a:prstGeom prst="line">
              <a:avLst/>
            </a:prstGeom>
            <a:noFill/>
            <a:ln w="9525">
              <a:solidFill>
                <a:schemeClr val="tx1"/>
              </a:solidFill>
              <a:round/>
              <a:headEnd/>
              <a:tailEnd/>
            </a:ln>
          </p:spPr>
          <p:txBody>
            <a:bodyPr/>
            <a:lstStyle/>
            <a:p>
              <a:endParaRPr lang="zh-CN" altLang="en-US"/>
            </a:p>
          </p:txBody>
        </p:sp>
        <p:sp>
          <p:nvSpPr>
            <p:cNvPr id="3112" name="Line 435"/>
            <p:cNvSpPr>
              <a:spLocks noChangeShapeType="1"/>
            </p:cNvSpPr>
            <p:nvPr/>
          </p:nvSpPr>
          <p:spPr bwMode="auto">
            <a:xfrm flipV="1">
              <a:off x="4718" y="2596"/>
              <a:ext cx="85" cy="66"/>
            </a:xfrm>
            <a:prstGeom prst="line">
              <a:avLst/>
            </a:prstGeom>
            <a:noFill/>
            <a:ln w="9525">
              <a:solidFill>
                <a:schemeClr val="tx1"/>
              </a:solidFill>
              <a:round/>
              <a:headEnd/>
              <a:tailEnd/>
            </a:ln>
          </p:spPr>
          <p:txBody>
            <a:bodyPr/>
            <a:lstStyle/>
            <a:p>
              <a:endParaRPr lang="zh-CN" altLang="en-US"/>
            </a:p>
          </p:txBody>
        </p:sp>
        <p:sp>
          <p:nvSpPr>
            <p:cNvPr id="3113" name="Line 436"/>
            <p:cNvSpPr>
              <a:spLocks noChangeShapeType="1"/>
            </p:cNvSpPr>
            <p:nvPr/>
          </p:nvSpPr>
          <p:spPr bwMode="auto">
            <a:xfrm>
              <a:off x="3898" y="2546"/>
              <a:ext cx="428" cy="0"/>
            </a:xfrm>
            <a:prstGeom prst="line">
              <a:avLst/>
            </a:prstGeom>
            <a:noFill/>
            <a:ln w="9525">
              <a:solidFill>
                <a:schemeClr val="tx1"/>
              </a:solidFill>
              <a:round/>
              <a:headEnd/>
              <a:tailEnd/>
            </a:ln>
          </p:spPr>
          <p:txBody>
            <a:bodyPr/>
            <a:lstStyle/>
            <a:p>
              <a:endParaRPr lang="zh-CN" altLang="en-US"/>
            </a:p>
          </p:txBody>
        </p:sp>
        <p:grpSp>
          <p:nvGrpSpPr>
            <p:cNvPr id="3114" name="Group 437"/>
            <p:cNvGrpSpPr>
              <a:grpSpLocks/>
            </p:cNvGrpSpPr>
            <p:nvPr/>
          </p:nvGrpSpPr>
          <p:grpSpPr bwMode="auto">
            <a:xfrm>
              <a:off x="3424" y="2213"/>
              <a:ext cx="209" cy="224"/>
              <a:chOff x="2870" y="1518"/>
              <a:chExt cx="292" cy="320"/>
            </a:xfrm>
          </p:grpSpPr>
          <p:graphicFrame>
            <p:nvGraphicFramePr>
              <p:cNvPr id="3083" name="Object 438"/>
              <p:cNvGraphicFramePr>
                <a:graphicFrameLocks noChangeAspect="1"/>
              </p:cNvGraphicFramePr>
              <p:nvPr/>
            </p:nvGraphicFramePr>
            <p:xfrm>
              <a:off x="2870" y="1518"/>
              <a:ext cx="272" cy="282"/>
            </p:xfrm>
            <a:graphic>
              <a:graphicData uri="http://schemas.openxmlformats.org/presentationml/2006/ole">
                <p:oleObj spid="_x0000_s3083" name="Clip" r:id="rId8" imgW="819000" imgH="847800" progId="">
                  <p:embed/>
                </p:oleObj>
              </a:graphicData>
            </a:graphic>
          </p:graphicFrame>
          <p:graphicFrame>
            <p:nvGraphicFramePr>
              <p:cNvPr id="3084" name="Object 439"/>
              <p:cNvGraphicFramePr>
                <a:graphicFrameLocks noChangeAspect="1"/>
              </p:cNvGraphicFramePr>
              <p:nvPr/>
            </p:nvGraphicFramePr>
            <p:xfrm>
              <a:off x="2913" y="1602"/>
              <a:ext cx="249" cy="236"/>
            </p:xfrm>
            <a:graphic>
              <a:graphicData uri="http://schemas.openxmlformats.org/presentationml/2006/ole">
                <p:oleObj spid="_x0000_s3084" name="Clip" r:id="rId9" imgW="1266840" imgH="1200240" progId="">
                  <p:embed/>
                </p:oleObj>
              </a:graphicData>
            </a:graphic>
          </p:graphicFrame>
        </p:grpSp>
        <p:grpSp>
          <p:nvGrpSpPr>
            <p:cNvPr id="3115" name="Group 440"/>
            <p:cNvGrpSpPr>
              <a:grpSpLocks/>
            </p:cNvGrpSpPr>
            <p:nvPr/>
          </p:nvGrpSpPr>
          <p:grpSpPr bwMode="auto">
            <a:xfrm>
              <a:off x="3452" y="2445"/>
              <a:ext cx="139" cy="194"/>
              <a:chOff x="2556" y="2689"/>
              <a:chExt cx="183" cy="255"/>
            </a:xfrm>
          </p:grpSpPr>
          <p:pic>
            <p:nvPicPr>
              <p:cNvPr id="3230" name="Picture 441"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3231" name="Freeform 4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232" name="Freeform 4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233" name="Freeform 4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234" name="Freeform 4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235" name="Freeform 4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236" name="Freeform 4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237" name="Freeform 4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3238" name="Freeform 4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3239" name="Freeform 4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3240" name="Freeform 4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3241" name="Freeform 4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3242" name="Freeform 4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3243" name="Freeform 4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3244" name="Freeform 4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3245" name="Freeform 4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3246" name="Freeform 4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3074" name="Object 458"/>
            <p:cNvGraphicFramePr>
              <a:graphicFrameLocks noChangeAspect="1"/>
            </p:cNvGraphicFramePr>
            <p:nvPr/>
          </p:nvGraphicFramePr>
          <p:xfrm>
            <a:off x="3694" y="2240"/>
            <a:ext cx="207" cy="173"/>
          </p:xfrm>
          <a:graphic>
            <a:graphicData uri="http://schemas.openxmlformats.org/presentationml/2006/ole">
              <p:oleObj spid="_x0000_s3074" name="Clip" r:id="rId11" imgW="1305000" imgH="1085760" progId="">
                <p:embed/>
              </p:oleObj>
            </a:graphicData>
          </a:graphic>
        </p:graphicFrame>
        <p:sp>
          <p:nvSpPr>
            <p:cNvPr id="3116" name="Line 459"/>
            <p:cNvSpPr>
              <a:spLocks noChangeShapeType="1"/>
            </p:cNvSpPr>
            <p:nvPr/>
          </p:nvSpPr>
          <p:spPr bwMode="auto">
            <a:xfrm>
              <a:off x="4084" y="1820"/>
              <a:ext cx="321" cy="2"/>
            </a:xfrm>
            <a:prstGeom prst="line">
              <a:avLst/>
            </a:prstGeom>
            <a:noFill/>
            <a:ln w="9525">
              <a:solidFill>
                <a:schemeClr val="tx1"/>
              </a:solidFill>
              <a:round/>
              <a:headEnd/>
              <a:tailEnd/>
            </a:ln>
          </p:spPr>
          <p:txBody>
            <a:bodyPr/>
            <a:lstStyle/>
            <a:p>
              <a:endParaRPr lang="zh-CN" altLang="en-US"/>
            </a:p>
          </p:txBody>
        </p:sp>
        <p:sp>
          <p:nvSpPr>
            <p:cNvPr id="3117" name="Line 460"/>
            <p:cNvSpPr>
              <a:spLocks noChangeShapeType="1"/>
            </p:cNvSpPr>
            <p:nvPr/>
          </p:nvSpPr>
          <p:spPr bwMode="auto">
            <a:xfrm>
              <a:off x="3811" y="1712"/>
              <a:ext cx="96" cy="52"/>
            </a:xfrm>
            <a:prstGeom prst="line">
              <a:avLst/>
            </a:prstGeom>
            <a:noFill/>
            <a:ln w="9525">
              <a:solidFill>
                <a:schemeClr val="tx1"/>
              </a:solidFill>
              <a:round/>
              <a:headEnd/>
              <a:tailEnd/>
            </a:ln>
          </p:spPr>
          <p:txBody>
            <a:bodyPr/>
            <a:lstStyle/>
            <a:p>
              <a:endParaRPr lang="zh-CN" altLang="en-US"/>
            </a:p>
          </p:txBody>
        </p:sp>
        <p:sp>
          <p:nvSpPr>
            <p:cNvPr id="3118" name="Freeform 461"/>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3119" name="Line 462"/>
            <p:cNvSpPr>
              <a:spLocks noChangeShapeType="1"/>
            </p:cNvSpPr>
            <p:nvPr/>
          </p:nvSpPr>
          <p:spPr bwMode="auto">
            <a:xfrm rot="-5400000">
              <a:off x="4791" y="3440"/>
              <a:ext cx="330" cy="88"/>
            </a:xfrm>
            <a:prstGeom prst="line">
              <a:avLst/>
            </a:prstGeom>
            <a:noFill/>
            <a:ln w="12700">
              <a:solidFill>
                <a:schemeClr val="tx1"/>
              </a:solidFill>
              <a:round/>
              <a:headEnd/>
              <a:tailEnd/>
            </a:ln>
          </p:spPr>
          <p:txBody>
            <a:bodyPr wrap="none" anchor="ctr"/>
            <a:lstStyle/>
            <a:p>
              <a:endParaRPr lang="zh-CN" altLang="en-US"/>
            </a:p>
          </p:txBody>
        </p:sp>
        <p:grpSp>
          <p:nvGrpSpPr>
            <p:cNvPr id="3120" name="Group 463"/>
            <p:cNvGrpSpPr>
              <a:grpSpLocks/>
            </p:cNvGrpSpPr>
            <p:nvPr/>
          </p:nvGrpSpPr>
          <p:grpSpPr bwMode="auto">
            <a:xfrm>
              <a:off x="4736" y="3526"/>
              <a:ext cx="125" cy="230"/>
              <a:chOff x="4180" y="783"/>
              <a:chExt cx="150" cy="307"/>
            </a:xfrm>
          </p:grpSpPr>
          <p:sp>
            <p:nvSpPr>
              <p:cNvPr id="3222" name="AutoShape 46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23" name="Rectangle 46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224" name="Rectangle 46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5" name="AutoShape 46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6" name="Line 46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227" name="Line 46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228" name="Rectangle 47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229" name="Rectangle 47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3121" name="Line 472"/>
            <p:cNvSpPr>
              <a:spLocks noChangeShapeType="1"/>
            </p:cNvSpPr>
            <p:nvPr/>
          </p:nvSpPr>
          <p:spPr bwMode="auto">
            <a:xfrm rot="5400000" flipV="1">
              <a:off x="4883" y="3617"/>
              <a:ext cx="2" cy="54"/>
            </a:xfrm>
            <a:prstGeom prst="line">
              <a:avLst/>
            </a:prstGeom>
            <a:noFill/>
            <a:ln w="12700">
              <a:solidFill>
                <a:schemeClr val="tx1"/>
              </a:solidFill>
              <a:round/>
              <a:headEnd/>
              <a:tailEnd/>
            </a:ln>
          </p:spPr>
          <p:txBody>
            <a:bodyPr wrap="none" anchor="ctr"/>
            <a:lstStyle/>
            <a:p>
              <a:endParaRPr lang="zh-CN" altLang="en-US"/>
            </a:p>
          </p:txBody>
        </p:sp>
        <p:sp>
          <p:nvSpPr>
            <p:cNvPr id="3122" name="Line 473"/>
            <p:cNvSpPr>
              <a:spLocks noChangeShapeType="1"/>
            </p:cNvSpPr>
            <p:nvPr/>
          </p:nvSpPr>
          <p:spPr bwMode="auto">
            <a:xfrm rot="-5400000">
              <a:off x="5000" y="3413"/>
              <a:ext cx="0" cy="72"/>
            </a:xfrm>
            <a:prstGeom prst="line">
              <a:avLst/>
            </a:prstGeom>
            <a:noFill/>
            <a:ln w="12700">
              <a:solidFill>
                <a:schemeClr val="tx1"/>
              </a:solidFill>
              <a:round/>
              <a:headEnd/>
              <a:tailEnd/>
            </a:ln>
          </p:spPr>
          <p:txBody>
            <a:bodyPr wrap="none" anchor="ctr"/>
            <a:lstStyle/>
            <a:p>
              <a:endParaRPr lang="zh-CN" altLang="en-US"/>
            </a:p>
          </p:txBody>
        </p:sp>
        <p:grpSp>
          <p:nvGrpSpPr>
            <p:cNvPr id="3123" name="Group 474"/>
            <p:cNvGrpSpPr>
              <a:grpSpLocks/>
            </p:cNvGrpSpPr>
            <p:nvPr/>
          </p:nvGrpSpPr>
          <p:grpSpPr bwMode="auto">
            <a:xfrm>
              <a:off x="4735" y="3230"/>
              <a:ext cx="316" cy="148"/>
              <a:chOff x="3600" y="219"/>
              <a:chExt cx="360" cy="175"/>
            </a:xfrm>
          </p:grpSpPr>
          <p:sp>
            <p:nvSpPr>
              <p:cNvPr id="3209" name="Oval 47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210" name="Line 47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211" name="Line 47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212" name="Rectangle 47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13" name="Oval 47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14" name="Group 480"/>
              <p:cNvGrpSpPr>
                <a:grpSpLocks/>
              </p:cNvGrpSpPr>
              <p:nvPr/>
            </p:nvGrpSpPr>
            <p:grpSpPr bwMode="auto">
              <a:xfrm>
                <a:off x="3686" y="244"/>
                <a:ext cx="177" cy="66"/>
                <a:chOff x="2848" y="848"/>
                <a:chExt cx="140" cy="98"/>
              </a:xfrm>
            </p:grpSpPr>
            <p:sp>
              <p:nvSpPr>
                <p:cNvPr id="3219"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20"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21"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15" name="Group 484"/>
              <p:cNvGrpSpPr>
                <a:grpSpLocks/>
              </p:cNvGrpSpPr>
              <p:nvPr/>
            </p:nvGrpSpPr>
            <p:grpSpPr bwMode="auto">
              <a:xfrm flipV="1">
                <a:off x="3686" y="243"/>
                <a:ext cx="177" cy="66"/>
                <a:chOff x="2848" y="848"/>
                <a:chExt cx="140" cy="98"/>
              </a:xfrm>
            </p:grpSpPr>
            <p:sp>
              <p:nvSpPr>
                <p:cNvPr id="3216" name="Line 4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17" name="Line 4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18" name="Line 4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24" name="Group 488"/>
            <p:cNvGrpSpPr>
              <a:grpSpLocks/>
            </p:cNvGrpSpPr>
            <p:nvPr/>
          </p:nvGrpSpPr>
          <p:grpSpPr bwMode="auto">
            <a:xfrm>
              <a:off x="4221" y="3056"/>
              <a:ext cx="316" cy="148"/>
              <a:chOff x="3600" y="219"/>
              <a:chExt cx="360" cy="175"/>
            </a:xfrm>
          </p:grpSpPr>
          <p:sp>
            <p:nvSpPr>
              <p:cNvPr id="3196" name="Oval 48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97" name="Line 49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98" name="Line 49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99" name="Rectangle 49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200" name="Oval 49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201" name="Group 494"/>
              <p:cNvGrpSpPr>
                <a:grpSpLocks/>
              </p:cNvGrpSpPr>
              <p:nvPr/>
            </p:nvGrpSpPr>
            <p:grpSpPr bwMode="auto">
              <a:xfrm>
                <a:off x="3686" y="244"/>
                <a:ext cx="177" cy="66"/>
                <a:chOff x="2848" y="848"/>
                <a:chExt cx="140" cy="98"/>
              </a:xfrm>
            </p:grpSpPr>
            <p:sp>
              <p:nvSpPr>
                <p:cNvPr id="3206" name="Line 49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07" name="Line 49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08" name="Line 49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202" name="Group 498"/>
              <p:cNvGrpSpPr>
                <a:grpSpLocks/>
              </p:cNvGrpSpPr>
              <p:nvPr/>
            </p:nvGrpSpPr>
            <p:grpSpPr bwMode="auto">
              <a:xfrm flipV="1">
                <a:off x="3686" y="243"/>
                <a:ext cx="177" cy="66"/>
                <a:chOff x="2848" y="848"/>
                <a:chExt cx="140" cy="98"/>
              </a:xfrm>
            </p:grpSpPr>
            <p:sp>
              <p:nvSpPr>
                <p:cNvPr id="3203" name="Line 4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204" name="Line 5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205" name="Line 5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25" name="Group 502"/>
            <p:cNvGrpSpPr>
              <a:grpSpLocks/>
            </p:cNvGrpSpPr>
            <p:nvPr/>
          </p:nvGrpSpPr>
          <p:grpSpPr bwMode="auto">
            <a:xfrm>
              <a:off x="3802" y="3248"/>
              <a:ext cx="316" cy="148"/>
              <a:chOff x="3600" y="219"/>
              <a:chExt cx="360" cy="175"/>
            </a:xfrm>
          </p:grpSpPr>
          <p:sp>
            <p:nvSpPr>
              <p:cNvPr id="3183" name="Oval 50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3184" name="Line 50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3185" name="Line 50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3186" name="Rectangle 50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3187" name="Oval 50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188" name="Group 508"/>
              <p:cNvGrpSpPr>
                <a:grpSpLocks/>
              </p:cNvGrpSpPr>
              <p:nvPr/>
            </p:nvGrpSpPr>
            <p:grpSpPr bwMode="auto">
              <a:xfrm>
                <a:off x="3686" y="244"/>
                <a:ext cx="177" cy="66"/>
                <a:chOff x="2848" y="848"/>
                <a:chExt cx="140" cy="98"/>
              </a:xfrm>
            </p:grpSpPr>
            <p:sp>
              <p:nvSpPr>
                <p:cNvPr id="3193" name="Line 50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94" name="Line 51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95" name="Line 51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189" name="Group 512"/>
              <p:cNvGrpSpPr>
                <a:grpSpLocks/>
              </p:cNvGrpSpPr>
              <p:nvPr/>
            </p:nvGrpSpPr>
            <p:grpSpPr bwMode="auto">
              <a:xfrm flipV="1">
                <a:off x="3686" y="243"/>
                <a:ext cx="177" cy="66"/>
                <a:chOff x="2848" y="848"/>
                <a:chExt cx="140" cy="98"/>
              </a:xfrm>
            </p:grpSpPr>
            <p:sp>
              <p:nvSpPr>
                <p:cNvPr id="3190" name="Line 5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3191" name="Line 5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3192" name="Line 5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3126" name="Line 516"/>
            <p:cNvSpPr>
              <a:spLocks noChangeShapeType="1"/>
            </p:cNvSpPr>
            <p:nvPr/>
          </p:nvSpPr>
          <p:spPr bwMode="auto">
            <a:xfrm>
              <a:off x="4504" y="3189"/>
              <a:ext cx="226" cy="76"/>
            </a:xfrm>
            <a:prstGeom prst="line">
              <a:avLst/>
            </a:prstGeom>
            <a:noFill/>
            <a:ln w="9525">
              <a:solidFill>
                <a:schemeClr val="tx1"/>
              </a:solidFill>
              <a:round/>
              <a:headEnd/>
              <a:tailEnd/>
            </a:ln>
          </p:spPr>
          <p:txBody>
            <a:bodyPr/>
            <a:lstStyle/>
            <a:p>
              <a:endParaRPr lang="zh-CN" altLang="en-US"/>
            </a:p>
          </p:txBody>
        </p:sp>
        <p:sp>
          <p:nvSpPr>
            <p:cNvPr id="3127" name="Line 517"/>
            <p:cNvSpPr>
              <a:spLocks noChangeShapeType="1"/>
            </p:cNvSpPr>
            <p:nvPr/>
          </p:nvSpPr>
          <p:spPr bwMode="auto">
            <a:xfrm flipV="1">
              <a:off x="4093" y="3197"/>
              <a:ext cx="175" cy="69"/>
            </a:xfrm>
            <a:prstGeom prst="line">
              <a:avLst/>
            </a:prstGeom>
            <a:noFill/>
            <a:ln w="9525">
              <a:solidFill>
                <a:schemeClr val="tx1"/>
              </a:solidFill>
              <a:round/>
              <a:headEnd/>
              <a:tailEnd/>
            </a:ln>
          </p:spPr>
          <p:txBody>
            <a:bodyPr/>
            <a:lstStyle/>
            <a:p>
              <a:endParaRPr lang="zh-CN" altLang="en-US"/>
            </a:p>
          </p:txBody>
        </p:sp>
        <p:sp>
          <p:nvSpPr>
            <p:cNvPr id="3128" name="Line 518"/>
            <p:cNvSpPr>
              <a:spLocks noChangeShapeType="1"/>
            </p:cNvSpPr>
            <p:nvPr/>
          </p:nvSpPr>
          <p:spPr bwMode="auto">
            <a:xfrm flipV="1">
              <a:off x="4120" y="3325"/>
              <a:ext cx="612" cy="0"/>
            </a:xfrm>
            <a:prstGeom prst="line">
              <a:avLst/>
            </a:prstGeom>
            <a:noFill/>
            <a:ln w="9525">
              <a:solidFill>
                <a:schemeClr val="tx1"/>
              </a:solidFill>
              <a:round/>
              <a:headEnd/>
              <a:tailEnd/>
            </a:ln>
          </p:spPr>
          <p:txBody>
            <a:bodyPr/>
            <a:lstStyle/>
            <a:p>
              <a:endParaRPr lang="zh-CN" altLang="en-US"/>
            </a:p>
          </p:txBody>
        </p:sp>
        <p:sp>
          <p:nvSpPr>
            <p:cNvPr id="3129" name="Line 519"/>
            <p:cNvSpPr>
              <a:spLocks noChangeShapeType="1"/>
            </p:cNvSpPr>
            <p:nvPr/>
          </p:nvSpPr>
          <p:spPr bwMode="auto">
            <a:xfrm flipH="1">
              <a:off x="3676" y="3165"/>
              <a:ext cx="160" cy="296"/>
            </a:xfrm>
            <a:prstGeom prst="line">
              <a:avLst/>
            </a:prstGeom>
            <a:noFill/>
            <a:ln w="9525">
              <a:solidFill>
                <a:schemeClr val="tx1"/>
              </a:solidFill>
              <a:round/>
              <a:headEnd/>
              <a:tailEnd/>
            </a:ln>
          </p:spPr>
          <p:txBody>
            <a:bodyPr/>
            <a:lstStyle/>
            <a:p>
              <a:endParaRPr lang="zh-CN" altLang="en-US"/>
            </a:p>
          </p:txBody>
        </p:sp>
        <p:sp>
          <p:nvSpPr>
            <p:cNvPr id="3130" name="Line 520"/>
            <p:cNvSpPr>
              <a:spLocks noChangeShapeType="1"/>
            </p:cNvSpPr>
            <p:nvPr/>
          </p:nvSpPr>
          <p:spPr bwMode="auto">
            <a:xfrm>
              <a:off x="3692" y="3197"/>
              <a:ext cx="124" cy="0"/>
            </a:xfrm>
            <a:prstGeom prst="line">
              <a:avLst/>
            </a:prstGeom>
            <a:noFill/>
            <a:ln w="9525">
              <a:solidFill>
                <a:schemeClr val="tx1"/>
              </a:solidFill>
              <a:round/>
              <a:headEnd/>
              <a:tailEnd/>
            </a:ln>
          </p:spPr>
          <p:txBody>
            <a:bodyPr/>
            <a:lstStyle/>
            <a:p>
              <a:endParaRPr lang="zh-CN" altLang="en-US"/>
            </a:p>
          </p:txBody>
        </p:sp>
        <p:sp>
          <p:nvSpPr>
            <p:cNvPr id="3131" name="Line 521"/>
            <p:cNvSpPr>
              <a:spLocks noChangeShapeType="1"/>
            </p:cNvSpPr>
            <p:nvPr/>
          </p:nvSpPr>
          <p:spPr bwMode="auto">
            <a:xfrm>
              <a:off x="3604" y="3409"/>
              <a:ext cx="97" cy="0"/>
            </a:xfrm>
            <a:prstGeom prst="line">
              <a:avLst/>
            </a:prstGeom>
            <a:noFill/>
            <a:ln w="9525">
              <a:solidFill>
                <a:schemeClr val="tx1"/>
              </a:solidFill>
              <a:round/>
              <a:headEnd/>
              <a:tailEnd/>
            </a:ln>
          </p:spPr>
          <p:txBody>
            <a:bodyPr/>
            <a:lstStyle/>
            <a:p>
              <a:endParaRPr lang="zh-CN" altLang="en-US"/>
            </a:p>
          </p:txBody>
        </p:sp>
        <p:sp>
          <p:nvSpPr>
            <p:cNvPr id="3132" name="Line 522"/>
            <p:cNvSpPr>
              <a:spLocks noChangeShapeType="1"/>
            </p:cNvSpPr>
            <p:nvPr/>
          </p:nvSpPr>
          <p:spPr bwMode="auto">
            <a:xfrm>
              <a:off x="3763" y="3459"/>
              <a:ext cx="309" cy="0"/>
            </a:xfrm>
            <a:prstGeom prst="line">
              <a:avLst/>
            </a:prstGeom>
            <a:noFill/>
            <a:ln w="9525">
              <a:solidFill>
                <a:schemeClr val="tx1"/>
              </a:solidFill>
              <a:round/>
              <a:headEnd/>
              <a:tailEnd/>
            </a:ln>
          </p:spPr>
          <p:txBody>
            <a:bodyPr/>
            <a:lstStyle/>
            <a:p>
              <a:endParaRPr lang="zh-CN" altLang="en-US"/>
            </a:p>
          </p:txBody>
        </p:sp>
        <p:sp>
          <p:nvSpPr>
            <p:cNvPr id="3133" name="Line 523"/>
            <p:cNvSpPr>
              <a:spLocks noChangeShapeType="1"/>
            </p:cNvSpPr>
            <p:nvPr/>
          </p:nvSpPr>
          <p:spPr bwMode="auto">
            <a:xfrm flipH="1">
              <a:off x="3914" y="3401"/>
              <a:ext cx="34" cy="54"/>
            </a:xfrm>
            <a:prstGeom prst="line">
              <a:avLst/>
            </a:prstGeom>
            <a:noFill/>
            <a:ln w="9525">
              <a:solidFill>
                <a:schemeClr val="tx1"/>
              </a:solidFill>
              <a:round/>
              <a:headEnd/>
              <a:tailEnd/>
            </a:ln>
          </p:spPr>
          <p:txBody>
            <a:bodyPr/>
            <a:lstStyle/>
            <a:p>
              <a:endParaRPr lang="zh-CN" altLang="en-US"/>
            </a:p>
          </p:txBody>
        </p:sp>
        <p:sp>
          <p:nvSpPr>
            <p:cNvPr id="3134" name="Line 524"/>
            <p:cNvSpPr>
              <a:spLocks noChangeShapeType="1"/>
            </p:cNvSpPr>
            <p:nvPr/>
          </p:nvSpPr>
          <p:spPr bwMode="auto">
            <a:xfrm>
              <a:off x="3796" y="3457"/>
              <a:ext cx="1" cy="52"/>
            </a:xfrm>
            <a:prstGeom prst="line">
              <a:avLst/>
            </a:prstGeom>
            <a:noFill/>
            <a:ln w="9525">
              <a:solidFill>
                <a:schemeClr val="tx1"/>
              </a:solidFill>
              <a:round/>
              <a:headEnd/>
              <a:tailEnd/>
            </a:ln>
          </p:spPr>
          <p:txBody>
            <a:bodyPr/>
            <a:lstStyle/>
            <a:p>
              <a:endParaRPr lang="zh-CN" altLang="en-US"/>
            </a:p>
          </p:txBody>
        </p:sp>
        <p:sp>
          <p:nvSpPr>
            <p:cNvPr id="3135" name="Line 525"/>
            <p:cNvSpPr>
              <a:spLocks noChangeShapeType="1"/>
            </p:cNvSpPr>
            <p:nvPr/>
          </p:nvSpPr>
          <p:spPr bwMode="auto">
            <a:xfrm flipH="1" flipV="1">
              <a:off x="4046" y="3462"/>
              <a:ext cx="0" cy="48"/>
            </a:xfrm>
            <a:prstGeom prst="line">
              <a:avLst/>
            </a:prstGeom>
            <a:noFill/>
            <a:ln w="9525">
              <a:solidFill>
                <a:schemeClr val="tx1"/>
              </a:solidFill>
              <a:round/>
              <a:headEnd/>
              <a:tailEnd/>
            </a:ln>
          </p:spPr>
          <p:txBody>
            <a:bodyPr/>
            <a:lstStyle/>
            <a:p>
              <a:endParaRPr lang="zh-CN" altLang="en-US"/>
            </a:p>
          </p:txBody>
        </p:sp>
        <p:graphicFrame>
          <p:nvGraphicFramePr>
            <p:cNvPr id="3075" name="Object 526"/>
            <p:cNvGraphicFramePr>
              <a:graphicFrameLocks noChangeAspect="1"/>
            </p:cNvGraphicFramePr>
            <p:nvPr/>
          </p:nvGraphicFramePr>
          <p:xfrm>
            <a:off x="3451" y="3335"/>
            <a:ext cx="216" cy="180"/>
          </p:xfrm>
          <a:graphic>
            <a:graphicData uri="http://schemas.openxmlformats.org/presentationml/2006/ole">
              <p:oleObj spid="_x0000_s3075" name="Clip" r:id="rId12" imgW="1305000" imgH="1085760" progId="">
                <p:embed/>
              </p:oleObj>
            </a:graphicData>
          </a:graphic>
        </p:graphicFrame>
        <p:graphicFrame>
          <p:nvGraphicFramePr>
            <p:cNvPr id="3076" name="Object 527"/>
            <p:cNvGraphicFramePr>
              <a:graphicFrameLocks noChangeAspect="1"/>
            </p:cNvGraphicFramePr>
            <p:nvPr/>
          </p:nvGraphicFramePr>
          <p:xfrm>
            <a:off x="3555" y="3135"/>
            <a:ext cx="216" cy="180"/>
          </p:xfrm>
          <a:graphic>
            <a:graphicData uri="http://schemas.openxmlformats.org/presentationml/2006/ole">
              <p:oleObj spid="_x0000_s3076" name="Clip" r:id="rId13" imgW="1305000" imgH="1085760" progId="">
                <p:embed/>
              </p:oleObj>
            </a:graphicData>
          </a:graphic>
        </p:graphicFrame>
        <p:graphicFrame>
          <p:nvGraphicFramePr>
            <p:cNvPr id="3077" name="Object 528"/>
            <p:cNvGraphicFramePr>
              <a:graphicFrameLocks noChangeAspect="1"/>
            </p:cNvGraphicFramePr>
            <p:nvPr/>
          </p:nvGraphicFramePr>
          <p:xfrm>
            <a:off x="3723" y="3495"/>
            <a:ext cx="216" cy="180"/>
          </p:xfrm>
          <a:graphic>
            <a:graphicData uri="http://schemas.openxmlformats.org/presentationml/2006/ole">
              <p:oleObj spid="_x0000_s3077" name="Clip" r:id="rId14" imgW="1305000" imgH="1085760" progId="">
                <p:embed/>
              </p:oleObj>
            </a:graphicData>
          </a:graphic>
        </p:graphicFrame>
        <p:graphicFrame>
          <p:nvGraphicFramePr>
            <p:cNvPr id="3078" name="Object 529"/>
            <p:cNvGraphicFramePr>
              <a:graphicFrameLocks noChangeAspect="1"/>
            </p:cNvGraphicFramePr>
            <p:nvPr/>
          </p:nvGraphicFramePr>
          <p:xfrm>
            <a:off x="3937" y="3497"/>
            <a:ext cx="216" cy="180"/>
          </p:xfrm>
          <a:graphic>
            <a:graphicData uri="http://schemas.openxmlformats.org/presentationml/2006/ole">
              <p:oleObj spid="_x0000_s3078" name="Clip" r:id="rId15" imgW="1305000" imgH="1085760" progId="">
                <p:embed/>
              </p:oleObj>
            </a:graphicData>
          </a:graphic>
        </p:graphicFrame>
        <p:grpSp>
          <p:nvGrpSpPr>
            <p:cNvPr id="3136" name="Group 530"/>
            <p:cNvGrpSpPr>
              <a:grpSpLocks/>
            </p:cNvGrpSpPr>
            <p:nvPr/>
          </p:nvGrpSpPr>
          <p:grpSpPr bwMode="auto">
            <a:xfrm>
              <a:off x="4509" y="3576"/>
              <a:ext cx="172" cy="215"/>
              <a:chOff x="2870" y="1518"/>
              <a:chExt cx="292" cy="320"/>
            </a:xfrm>
          </p:grpSpPr>
          <p:graphicFrame>
            <p:nvGraphicFramePr>
              <p:cNvPr id="3081" name="Object 531"/>
              <p:cNvGraphicFramePr>
                <a:graphicFrameLocks noChangeAspect="1"/>
              </p:cNvGraphicFramePr>
              <p:nvPr/>
            </p:nvGraphicFramePr>
            <p:xfrm>
              <a:off x="2870" y="1518"/>
              <a:ext cx="272" cy="282"/>
            </p:xfrm>
            <a:graphic>
              <a:graphicData uri="http://schemas.openxmlformats.org/presentationml/2006/ole">
                <p:oleObj spid="_x0000_s3081" name="Clip" r:id="rId16" imgW="819000" imgH="847800" progId="">
                  <p:embed/>
                </p:oleObj>
              </a:graphicData>
            </a:graphic>
          </p:graphicFrame>
          <p:graphicFrame>
            <p:nvGraphicFramePr>
              <p:cNvPr id="3082" name="Object 532"/>
              <p:cNvGraphicFramePr>
                <a:graphicFrameLocks noChangeAspect="1"/>
              </p:cNvGraphicFramePr>
              <p:nvPr/>
            </p:nvGraphicFramePr>
            <p:xfrm>
              <a:off x="2913" y="1602"/>
              <a:ext cx="249" cy="236"/>
            </p:xfrm>
            <a:graphic>
              <a:graphicData uri="http://schemas.openxmlformats.org/presentationml/2006/ole">
                <p:oleObj spid="_x0000_s3082" name="Clip" r:id="rId17" imgW="1266840" imgH="1200240" progId="">
                  <p:embed/>
                </p:oleObj>
              </a:graphicData>
            </a:graphic>
          </p:graphicFrame>
        </p:grpSp>
        <p:grpSp>
          <p:nvGrpSpPr>
            <p:cNvPr id="3137" name="Group 533"/>
            <p:cNvGrpSpPr>
              <a:grpSpLocks/>
            </p:cNvGrpSpPr>
            <p:nvPr/>
          </p:nvGrpSpPr>
          <p:grpSpPr bwMode="auto">
            <a:xfrm>
              <a:off x="4225" y="3608"/>
              <a:ext cx="220" cy="203"/>
              <a:chOff x="2870" y="1518"/>
              <a:chExt cx="292" cy="320"/>
            </a:xfrm>
          </p:grpSpPr>
          <p:graphicFrame>
            <p:nvGraphicFramePr>
              <p:cNvPr id="3079" name="Object 534"/>
              <p:cNvGraphicFramePr>
                <a:graphicFrameLocks noChangeAspect="1"/>
              </p:cNvGraphicFramePr>
              <p:nvPr/>
            </p:nvGraphicFramePr>
            <p:xfrm>
              <a:off x="2870" y="1518"/>
              <a:ext cx="272" cy="282"/>
            </p:xfrm>
            <a:graphic>
              <a:graphicData uri="http://schemas.openxmlformats.org/presentationml/2006/ole">
                <p:oleObj spid="_x0000_s3079" name="Clip" r:id="rId18" imgW="819000" imgH="847800" progId="">
                  <p:embed/>
                </p:oleObj>
              </a:graphicData>
            </a:graphic>
          </p:graphicFrame>
          <p:graphicFrame>
            <p:nvGraphicFramePr>
              <p:cNvPr id="3080" name="Object 535"/>
              <p:cNvGraphicFramePr>
                <a:graphicFrameLocks noChangeAspect="1"/>
              </p:cNvGraphicFramePr>
              <p:nvPr/>
            </p:nvGraphicFramePr>
            <p:xfrm>
              <a:off x="2913" y="1602"/>
              <a:ext cx="249" cy="236"/>
            </p:xfrm>
            <a:graphic>
              <a:graphicData uri="http://schemas.openxmlformats.org/presentationml/2006/ole">
                <p:oleObj spid="_x0000_s3080" name="Clip" r:id="rId19" imgW="1266840" imgH="1200240" progId="">
                  <p:embed/>
                </p:oleObj>
              </a:graphicData>
            </a:graphic>
          </p:graphicFrame>
        </p:grpSp>
        <p:grpSp>
          <p:nvGrpSpPr>
            <p:cNvPr id="3138" name="Group 536"/>
            <p:cNvGrpSpPr>
              <a:grpSpLocks/>
            </p:cNvGrpSpPr>
            <p:nvPr/>
          </p:nvGrpSpPr>
          <p:grpSpPr bwMode="auto">
            <a:xfrm>
              <a:off x="4324" y="3364"/>
              <a:ext cx="183" cy="255"/>
              <a:chOff x="2556" y="2689"/>
              <a:chExt cx="183" cy="255"/>
            </a:xfrm>
          </p:grpSpPr>
          <p:pic>
            <p:nvPicPr>
              <p:cNvPr id="3166" name="Picture 537"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3167" name="Freeform 538"/>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3168" name="Freeform 539"/>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3169" name="Freeform 540"/>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3170" name="Freeform 541"/>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3171" name="Freeform 542"/>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3172" name="Freeform 543"/>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3173" name="Freeform 544"/>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3174" name="Freeform 545"/>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3175" name="Freeform 546"/>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3176" name="Freeform 547"/>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3177" name="Freeform 548"/>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3178" name="Freeform 549"/>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3179" name="Freeform 550"/>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3180" name="Freeform 551"/>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3181" name="Freeform 552"/>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3182" name="Freeform 553"/>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3139" name="Line 554"/>
            <p:cNvSpPr>
              <a:spLocks noChangeShapeType="1"/>
            </p:cNvSpPr>
            <p:nvPr/>
          </p:nvSpPr>
          <p:spPr bwMode="auto">
            <a:xfrm>
              <a:off x="4097" y="3373"/>
              <a:ext cx="317" cy="170"/>
            </a:xfrm>
            <a:prstGeom prst="line">
              <a:avLst/>
            </a:prstGeom>
            <a:noFill/>
            <a:ln w="9525">
              <a:solidFill>
                <a:schemeClr val="tx1"/>
              </a:solidFill>
              <a:round/>
              <a:headEnd/>
              <a:tailEnd/>
            </a:ln>
          </p:spPr>
          <p:txBody>
            <a:bodyPr/>
            <a:lstStyle/>
            <a:p>
              <a:endParaRPr lang="zh-CN" altLang="en-US"/>
            </a:p>
          </p:txBody>
        </p:sp>
        <p:sp>
          <p:nvSpPr>
            <p:cNvPr id="3140" name="Line 555"/>
            <p:cNvSpPr>
              <a:spLocks noChangeShapeType="1"/>
            </p:cNvSpPr>
            <p:nvPr/>
          </p:nvSpPr>
          <p:spPr bwMode="auto">
            <a:xfrm>
              <a:off x="3750" y="3332"/>
              <a:ext cx="51" cy="0"/>
            </a:xfrm>
            <a:prstGeom prst="line">
              <a:avLst/>
            </a:prstGeom>
            <a:noFill/>
            <a:ln w="9525">
              <a:solidFill>
                <a:schemeClr val="tx1"/>
              </a:solidFill>
              <a:round/>
              <a:headEnd/>
              <a:tailEnd/>
            </a:ln>
          </p:spPr>
          <p:txBody>
            <a:bodyPr/>
            <a:lstStyle/>
            <a:p>
              <a:endParaRPr lang="zh-CN" altLang="en-US"/>
            </a:p>
          </p:txBody>
        </p:sp>
        <p:grpSp>
          <p:nvGrpSpPr>
            <p:cNvPr id="3141" name="Group 556"/>
            <p:cNvGrpSpPr>
              <a:grpSpLocks/>
            </p:cNvGrpSpPr>
            <p:nvPr/>
          </p:nvGrpSpPr>
          <p:grpSpPr bwMode="auto">
            <a:xfrm>
              <a:off x="4995" y="3370"/>
              <a:ext cx="131" cy="258"/>
              <a:chOff x="4180" y="783"/>
              <a:chExt cx="150" cy="307"/>
            </a:xfrm>
          </p:grpSpPr>
          <p:sp>
            <p:nvSpPr>
              <p:cNvPr id="3158" name="AutoShape 55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59" name="Rectangle 55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3160" name="Rectangle 55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1" name="AutoShape 56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2" name="Line 56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3163" name="Line 56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3164" name="Rectangle 56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3165" name="Rectangle 56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3142" name="Line 565"/>
            <p:cNvSpPr>
              <a:spLocks noChangeShapeType="1"/>
            </p:cNvSpPr>
            <p:nvPr/>
          </p:nvSpPr>
          <p:spPr bwMode="auto">
            <a:xfrm flipH="1">
              <a:off x="3806" y="2401"/>
              <a:ext cx="2" cy="91"/>
            </a:xfrm>
            <a:prstGeom prst="line">
              <a:avLst/>
            </a:prstGeom>
            <a:noFill/>
            <a:ln w="9525">
              <a:solidFill>
                <a:schemeClr val="tx1"/>
              </a:solidFill>
              <a:round/>
              <a:headEnd/>
              <a:tailEnd/>
            </a:ln>
          </p:spPr>
          <p:txBody>
            <a:bodyPr/>
            <a:lstStyle/>
            <a:p>
              <a:endParaRPr lang="zh-CN" altLang="en-US"/>
            </a:p>
          </p:txBody>
        </p:sp>
        <p:sp>
          <p:nvSpPr>
            <p:cNvPr id="3143" name="Line 566"/>
            <p:cNvSpPr>
              <a:spLocks noChangeShapeType="1"/>
            </p:cNvSpPr>
            <p:nvPr/>
          </p:nvSpPr>
          <p:spPr bwMode="auto">
            <a:xfrm flipV="1">
              <a:off x="4623" y="1760"/>
              <a:ext cx="78" cy="55"/>
            </a:xfrm>
            <a:prstGeom prst="line">
              <a:avLst/>
            </a:prstGeom>
            <a:noFill/>
            <a:ln w="9525">
              <a:solidFill>
                <a:schemeClr val="tx1"/>
              </a:solidFill>
              <a:round/>
              <a:headEnd/>
              <a:tailEnd/>
            </a:ln>
          </p:spPr>
          <p:txBody>
            <a:bodyPr/>
            <a:lstStyle/>
            <a:p>
              <a:endParaRPr lang="zh-CN" altLang="en-US"/>
            </a:p>
          </p:txBody>
        </p:sp>
        <p:sp>
          <p:nvSpPr>
            <p:cNvPr id="3144" name="Line 567"/>
            <p:cNvSpPr>
              <a:spLocks noChangeShapeType="1"/>
            </p:cNvSpPr>
            <p:nvPr/>
          </p:nvSpPr>
          <p:spPr bwMode="auto">
            <a:xfrm>
              <a:off x="4514" y="1869"/>
              <a:ext cx="0" cy="52"/>
            </a:xfrm>
            <a:prstGeom prst="line">
              <a:avLst/>
            </a:prstGeom>
            <a:noFill/>
            <a:ln w="9525">
              <a:solidFill>
                <a:schemeClr val="tx1"/>
              </a:solidFill>
              <a:round/>
              <a:headEnd/>
              <a:tailEnd/>
            </a:ln>
          </p:spPr>
          <p:txBody>
            <a:bodyPr/>
            <a:lstStyle/>
            <a:p>
              <a:endParaRPr lang="zh-CN" altLang="en-US"/>
            </a:p>
          </p:txBody>
        </p:sp>
        <p:sp>
          <p:nvSpPr>
            <p:cNvPr id="3145" name="Line 568"/>
            <p:cNvSpPr>
              <a:spLocks noChangeShapeType="1"/>
            </p:cNvSpPr>
            <p:nvPr/>
          </p:nvSpPr>
          <p:spPr bwMode="auto">
            <a:xfrm flipV="1">
              <a:off x="4630" y="1804"/>
              <a:ext cx="166" cy="182"/>
            </a:xfrm>
            <a:prstGeom prst="line">
              <a:avLst/>
            </a:prstGeom>
            <a:noFill/>
            <a:ln w="9525">
              <a:solidFill>
                <a:schemeClr val="tx1"/>
              </a:solidFill>
              <a:round/>
              <a:headEnd/>
              <a:tailEnd/>
            </a:ln>
          </p:spPr>
          <p:txBody>
            <a:bodyPr/>
            <a:lstStyle/>
            <a:p>
              <a:endParaRPr lang="zh-CN" altLang="en-US"/>
            </a:p>
          </p:txBody>
        </p:sp>
        <p:sp>
          <p:nvSpPr>
            <p:cNvPr id="3146" name="Line 569"/>
            <p:cNvSpPr>
              <a:spLocks noChangeShapeType="1"/>
            </p:cNvSpPr>
            <p:nvPr/>
          </p:nvSpPr>
          <p:spPr bwMode="auto">
            <a:xfrm>
              <a:off x="4852" y="1803"/>
              <a:ext cx="0" cy="124"/>
            </a:xfrm>
            <a:prstGeom prst="line">
              <a:avLst/>
            </a:prstGeom>
            <a:noFill/>
            <a:ln w="9525">
              <a:solidFill>
                <a:schemeClr val="tx1"/>
              </a:solidFill>
              <a:round/>
              <a:headEnd/>
              <a:tailEnd/>
            </a:ln>
          </p:spPr>
          <p:txBody>
            <a:bodyPr/>
            <a:lstStyle/>
            <a:p>
              <a:endParaRPr lang="zh-CN" altLang="en-US"/>
            </a:p>
          </p:txBody>
        </p:sp>
        <p:sp>
          <p:nvSpPr>
            <p:cNvPr id="3147" name="Line 570"/>
            <p:cNvSpPr>
              <a:spLocks noChangeShapeType="1"/>
            </p:cNvSpPr>
            <p:nvPr/>
          </p:nvSpPr>
          <p:spPr bwMode="auto">
            <a:xfrm>
              <a:off x="4634" y="1996"/>
              <a:ext cx="119" cy="0"/>
            </a:xfrm>
            <a:prstGeom prst="line">
              <a:avLst/>
            </a:prstGeom>
            <a:noFill/>
            <a:ln w="9525">
              <a:solidFill>
                <a:schemeClr val="tx1"/>
              </a:solidFill>
              <a:round/>
              <a:headEnd/>
              <a:tailEnd/>
            </a:ln>
          </p:spPr>
          <p:txBody>
            <a:bodyPr/>
            <a:lstStyle/>
            <a:p>
              <a:endParaRPr lang="zh-CN" altLang="en-US"/>
            </a:p>
          </p:txBody>
        </p:sp>
        <p:sp>
          <p:nvSpPr>
            <p:cNvPr id="3148" name="Line 571"/>
            <p:cNvSpPr>
              <a:spLocks noChangeShapeType="1"/>
            </p:cNvSpPr>
            <p:nvPr/>
          </p:nvSpPr>
          <p:spPr bwMode="auto">
            <a:xfrm flipV="1">
              <a:off x="3560" y="2542"/>
              <a:ext cx="106" cy="2"/>
            </a:xfrm>
            <a:prstGeom prst="line">
              <a:avLst/>
            </a:prstGeom>
            <a:noFill/>
            <a:ln w="9525">
              <a:solidFill>
                <a:schemeClr val="tx1"/>
              </a:solidFill>
              <a:round/>
              <a:headEnd/>
              <a:tailEnd/>
            </a:ln>
          </p:spPr>
          <p:txBody>
            <a:bodyPr/>
            <a:lstStyle/>
            <a:p>
              <a:endParaRPr lang="zh-CN" altLang="en-US"/>
            </a:p>
          </p:txBody>
        </p:sp>
        <p:sp>
          <p:nvSpPr>
            <p:cNvPr id="3149" name="Line 572"/>
            <p:cNvSpPr>
              <a:spLocks noChangeShapeType="1"/>
            </p:cNvSpPr>
            <p:nvPr/>
          </p:nvSpPr>
          <p:spPr bwMode="auto">
            <a:xfrm flipV="1">
              <a:off x="4895" y="1614"/>
              <a:ext cx="150" cy="106"/>
            </a:xfrm>
            <a:prstGeom prst="line">
              <a:avLst/>
            </a:prstGeom>
            <a:noFill/>
            <a:ln w="9525">
              <a:solidFill>
                <a:schemeClr val="tx1"/>
              </a:solidFill>
              <a:round/>
              <a:headEnd/>
              <a:tailEnd/>
            </a:ln>
          </p:spPr>
          <p:txBody>
            <a:bodyPr/>
            <a:lstStyle/>
            <a:p>
              <a:endParaRPr lang="zh-CN" altLang="en-US"/>
            </a:p>
          </p:txBody>
        </p:sp>
        <p:sp>
          <p:nvSpPr>
            <p:cNvPr id="3150" name="Line 573"/>
            <p:cNvSpPr>
              <a:spLocks noChangeShapeType="1"/>
            </p:cNvSpPr>
            <p:nvPr/>
          </p:nvSpPr>
          <p:spPr bwMode="auto">
            <a:xfrm>
              <a:off x="4983" y="1990"/>
              <a:ext cx="112" cy="0"/>
            </a:xfrm>
            <a:prstGeom prst="line">
              <a:avLst/>
            </a:prstGeom>
            <a:noFill/>
            <a:ln w="9525">
              <a:solidFill>
                <a:schemeClr val="tx1"/>
              </a:solidFill>
              <a:round/>
              <a:headEnd/>
              <a:tailEnd/>
            </a:ln>
          </p:spPr>
          <p:txBody>
            <a:bodyPr/>
            <a:lstStyle/>
            <a:p>
              <a:endParaRPr lang="zh-CN" altLang="en-US"/>
            </a:p>
          </p:txBody>
        </p:sp>
        <p:sp>
          <p:nvSpPr>
            <p:cNvPr id="3151" name="Line 574"/>
            <p:cNvSpPr>
              <a:spLocks noChangeShapeType="1"/>
            </p:cNvSpPr>
            <p:nvPr/>
          </p:nvSpPr>
          <p:spPr bwMode="auto">
            <a:xfrm flipH="1">
              <a:off x="4445" y="2038"/>
              <a:ext cx="62" cy="444"/>
            </a:xfrm>
            <a:prstGeom prst="line">
              <a:avLst/>
            </a:prstGeom>
            <a:noFill/>
            <a:ln w="9525">
              <a:solidFill>
                <a:schemeClr val="tx1"/>
              </a:solidFill>
              <a:round/>
              <a:headEnd/>
              <a:tailEnd/>
            </a:ln>
          </p:spPr>
          <p:txBody>
            <a:bodyPr/>
            <a:lstStyle/>
            <a:p>
              <a:endParaRPr lang="zh-CN" altLang="en-US"/>
            </a:p>
          </p:txBody>
        </p:sp>
        <p:sp>
          <p:nvSpPr>
            <p:cNvPr id="3152" name="Line 575"/>
            <p:cNvSpPr>
              <a:spLocks noChangeShapeType="1"/>
            </p:cNvSpPr>
            <p:nvPr/>
          </p:nvSpPr>
          <p:spPr bwMode="auto">
            <a:xfrm flipH="1">
              <a:off x="4817" y="2038"/>
              <a:ext cx="70" cy="458"/>
            </a:xfrm>
            <a:prstGeom prst="line">
              <a:avLst/>
            </a:prstGeom>
            <a:noFill/>
            <a:ln w="9525">
              <a:solidFill>
                <a:schemeClr val="tx1"/>
              </a:solidFill>
              <a:round/>
              <a:headEnd/>
              <a:tailEnd/>
            </a:ln>
          </p:spPr>
          <p:txBody>
            <a:bodyPr/>
            <a:lstStyle/>
            <a:p>
              <a:endParaRPr lang="zh-CN" altLang="en-US"/>
            </a:p>
          </p:txBody>
        </p:sp>
        <p:sp>
          <p:nvSpPr>
            <p:cNvPr id="3153" name="Text Box 576"/>
            <p:cNvSpPr txBox="1">
              <a:spLocks noChangeArrowheads="1"/>
            </p:cNvSpPr>
            <p:nvPr/>
          </p:nvSpPr>
          <p:spPr bwMode="auto">
            <a:xfrm>
              <a:off x="3229" y="2006"/>
              <a:ext cx="1081"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Home network</a:t>
              </a:r>
            </a:p>
          </p:txBody>
        </p:sp>
        <p:sp>
          <p:nvSpPr>
            <p:cNvPr id="3154" name="Text Box 577"/>
            <p:cNvSpPr txBox="1">
              <a:spLocks noChangeArrowheads="1"/>
            </p:cNvSpPr>
            <p:nvPr/>
          </p:nvSpPr>
          <p:spPr bwMode="auto">
            <a:xfrm>
              <a:off x="3515" y="2852"/>
              <a:ext cx="1432" cy="233"/>
            </a:xfrm>
            <a:prstGeom prst="rect">
              <a:avLst/>
            </a:prstGeom>
            <a:noFill/>
            <a:ln w="9525">
              <a:noFill/>
              <a:miter lim="800000"/>
              <a:headEnd/>
              <a:tailEnd/>
            </a:ln>
          </p:spPr>
          <p:txBody>
            <a:bodyPr wrap="none">
              <a:spAutoFit/>
            </a:bodyPr>
            <a:lstStyle/>
            <a:p>
              <a:r>
                <a:rPr lang="en-US" altLang="ko-KR" sz="1800" dirty="0" smtClean="0">
                  <a:latin typeface="Comic Sans MS" pitchFamily="66" charset="0"/>
                  <a:ea typeface="굴림" pitchFamily="34" charset="-127"/>
                </a:rPr>
                <a:t>Enterprise network</a:t>
              </a:r>
              <a:endParaRPr lang="en-US" altLang="ko-KR" sz="1800" dirty="0">
                <a:latin typeface="Comic Sans MS" pitchFamily="66" charset="0"/>
                <a:ea typeface="굴림" pitchFamily="34" charset="-127"/>
              </a:endParaRPr>
            </a:p>
          </p:txBody>
        </p:sp>
        <p:sp>
          <p:nvSpPr>
            <p:cNvPr id="3155" name="Text Box 578"/>
            <p:cNvSpPr txBox="1">
              <a:spLocks noChangeArrowheads="1"/>
            </p:cNvSpPr>
            <p:nvPr/>
          </p:nvSpPr>
          <p:spPr bwMode="auto">
            <a:xfrm>
              <a:off x="3234" y="1065"/>
              <a:ext cx="1149"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Mobile network</a:t>
              </a:r>
            </a:p>
          </p:txBody>
        </p:sp>
        <p:sp>
          <p:nvSpPr>
            <p:cNvPr id="3156" name="Text Box 579"/>
            <p:cNvSpPr txBox="1">
              <a:spLocks noChangeArrowheads="1"/>
            </p:cNvSpPr>
            <p:nvPr/>
          </p:nvSpPr>
          <p:spPr bwMode="auto">
            <a:xfrm>
              <a:off x="4369" y="1368"/>
              <a:ext cx="82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Global ISP</a:t>
              </a:r>
            </a:p>
          </p:txBody>
        </p:sp>
        <p:sp>
          <p:nvSpPr>
            <p:cNvPr id="3157" name="Text Box 580"/>
            <p:cNvSpPr txBox="1">
              <a:spLocks noChangeArrowheads="1"/>
            </p:cNvSpPr>
            <p:nvPr/>
          </p:nvSpPr>
          <p:spPr bwMode="auto">
            <a:xfrm>
              <a:off x="4240" y="2240"/>
              <a:ext cx="962"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Regional ISP</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112" name="Slide Number Placeholder 6"/>
          <p:cNvSpPr>
            <a:spLocks noGrp="1"/>
          </p:cNvSpPr>
          <p:nvPr>
            <p:ph type="sldNum" sz="quarter" idx="12"/>
          </p:nvPr>
        </p:nvSpPr>
        <p:spPr>
          <a:noFill/>
        </p:spPr>
        <p:txBody>
          <a:bodyPr/>
          <a:lstStyle/>
          <a:p>
            <a:r>
              <a:rPr lang="en-US" altLang="ko-KR" smtClean="0">
                <a:ea typeface="굴림" pitchFamily="34" charset="-127"/>
              </a:rPr>
              <a:t>1-</a:t>
            </a:r>
            <a:fld id="{DAF52588-04BC-4239-A663-B7F09909D80F}" type="slidenum">
              <a:rPr lang="en-US" altLang="ko-KR" smtClean="0">
                <a:ea typeface="굴림" pitchFamily="34" charset="-127"/>
              </a:rPr>
              <a:pPr/>
              <a:t>14</a:t>
            </a:fld>
            <a:endParaRPr lang="en-US" altLang="ko-KR" smtClean="0">
              <a:ea typeface="굴림" pitchFamily="34" charset="-127"/>
            </a:endParaRPr>
          </a:p>
        </p:txBody>
      </p:sp>
      <p:sp>
        <p:nvSpPr>
          <p:cNvPr id="4113"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What’s the Internet: a service view</a:t>
            </a:r>
            <a:endParaRPr lang="en-US" altLang="ko-KR" smtClean="0">
              <a:ea typeface="굴림" pitchFamily="34" charset="-127"/>
            </a:endParaRPr>
          </a:p>
        </p:txBody>
      </p:sp>
      <p:sp>
        <p:nvSpPr>
          <p:cNvPr id="4114" name="Rectangle 3"/>
          <p:cNvSpPr>
            <a:spLocks noGrp="1" noChangeArrowheads="1"/>
          </p:cNvSpPr>
          <p:nvPr>
            <p:ph type="body" sz="half" idx="1"/>
          </p:nvPr>
        </p:nvSpPr>
        <p:spPr>
          <a:xfrm>
            <a:off x="352425" y="1233488"/>
            <a:ext cx="4640263" cy="5145087"/>
          </a:xfrm>
        </p:spPr>
        <p:txBody>
          <a:bodyPr/>
          <a:lstStyle/>
          <a:p>
            <a:r>
              <a:rPr lang="en-US" altLang="ko-KR" sz="2400" dirty="0" smtClean="0">
                <a:solidFill>
                  <a:srgbClr val="FF0000"/>
                </a:solidFill>
                <a:ea typeface="굴림" pitchFamily="34" charset="-127"/>
              </a:rPr>
              <a:t>communication </a:t>
            </a:r>
            <a:r>
              <a:rPr lang="en-US" altLang="ko-KR" sz="2400" i="1" dirty="0" smtClean="0">
                <a:solidFill>
                  <a:srgbClr val="FF0000"/>
                </a:solidFill>
                <a:ea typeface="굴림" pitchFamily="34" charset="-127"/>
              </a:rPr>
              <a:t>infrastructure </a:t>
            </a:r>
            <a:r>
              <a:rPr lang="en-US" altLang="ko-KR" sz="2400" dirty="0" smtClean="0">
                <a:ea typeface="굴림" pitchFamily="34" charset="-127"/>
              </a:rPr>
              <a:t>enables distributed applications:</a:t>
            </a:r>
          </a:p>
          <a:p>
            <a:pPr lvl="1"/>
            <a:r>
              <a:rPr lang="en-US" altLang="ko-KR" dirty="0" smtClean="0">
                <a:ea typeface="굴림" pitchFamily="34" charset="-127"/>
              </a:rPr>
              <a:t>Web, VoIP, email, games, e-commerce, file sharing</a:t>
            </a:r>
          </a:p>
          <a:p>
            <a:r>
              <a:rPr lang="en-US" altLang="ko-KR" sz="2400" dirty="0" smtClean="0">
                <a:solidFill>
                  <a:srgbClr val="FF0000"/>
                </a:solidFill>
                <a:ea typeface="굴림" pitchFamily="34" charset="-127"/>
              </a:rPr>
              <a:t>communication services provided to apps:</a:t>
            </a:r>
            <a:endParaRPr lang="en-US" altLang="ko-KR" sz="2400" dirty="0" smtClean="0">
              <a:ea typeface="굴림" pitchFamily="34" charset="-127"/>
            </a:endParaRPr>
          </a:p>
          <a:p>
            <a:pPr lvl="1"/>
            <a:r>
              <a:rPr lang="en-US" altLang="ko-KR" dirty="0" smtClean="0">
                <a:ea typeface="굴림" pitchFamily="34" charset="-127"/>
              </a:rPr>
              <a:t>reliable data delivery from source to destination</a:t>
            </a:r>
          </a:p>
          <a:p>
            <a:pPr lvl="1"/>
            <a:r>
              <a:rPr lang="en-US" altLang="ko-KR" dirty="0" smtClean="0">
                <a:ea typeface="굴림" pitchFamily="34" charset="-127"/>
              </a:rPr>
              <a:t>“</a:t>
            </a:r>
            <a:r>
              <a:rPr lang="en-US" altLang="ko-KR" dirty="0" smtClean="0">
                <a:solidFill>
                  <a:srgbClr val="0000FF"/>
                </a:solidFill>
                <a:ea typeface="굴림" pitchFamily="34" charset="-127"/>
              </a:rPr>
              <a:t>best effort</a:t>
            </a:r>
            <a:r>
              <a:rPr lang="en-US" altLang="ko-KR" dirty="0" smtClean="0">
                <a:ea typeface="굴림" pitchFamily="34" charset="-127"/>
              </a:rPr>
              <a:t>” (unreliable) data delivery</a:t>
            </a:r>
          </a:p>
        </p:txBody>
      </p:sp>
      <p:grpSp>
        <p:nvGrpSpPr>
          <p:cNvPr id="4115" name="Group 583"/>
          <p:cNvGrpSpPr>
            <a:grpSpLocks/>
          </p:cNvGrpSpPr>
          <p:nvPr/>
        </p:nvGrpSpPr>
        <p:grpSpPr bwMode="auto">
          <a:xfrm>
            <a:off x="4989513" y="1639888"/>
            <a:ext cx="3470275" cy="4168775"/>
            <a:chOff x="3143" y="1033"/>
            <a:chExt cx="2186" cy="2626"/>
          </a:xfrm>
        </p:grpSpPr>
        <p:sp>
          <p:nvSpPr>
            <p:cNvPr id="4116" name="Freeform 26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4117" name="Freeform 264"/>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118" name="Freeform 26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4119" name="Group 266"/>
            <p:cNvGrpSpPr>
              <a:grpSpLocks/>
            </p:cNvGrpSpPr>
            <p:nvPr/>
          </p:nvGrpSpPr>
          <p:grpSpPr bwMode="auto">
            <a:xfrm>
              <a:off x="3198" y="1874"/>
              <a:ext cx="919" cy="588"/>
              <a:chOff x="2889" y="1631"/>
              <a:chExt cx="980" cy="743"/>
            </a:xfrm>
          </p:grpSpPr>
          <p:sp>
            <p:nvSpPr>
              <p:cNvPr id="4416" name="Rectangle 2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4417" name="AutoShape 2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4120" name="Group 269"/>
            <p:cNvGrpSpPr>
              <a:grpSpLocks/>
            </p:cNvGrpSpPr>
            <p:nvPr/>
          </p:nvGrpSpPr>
          <p:grpSpPr bwMode="auto">
            <a:xfrm>
              <a:off x="3640" y="1154"/>
              <a:ext cx="212" cy="335"/>
              <a:chOff x="3796" y="1043"/>
              <a:chExt cx="865" cy="1237"/>
            </a:xfrm>
          </p:grpSpPr>
          <p:sp>
            <p:nvSpPr>
              <p:cNvPr id="4386" name="Line 27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4387" name="Line 27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4388" name="Line 27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4389" name="Line 27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4390" name="Line 27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4391" name="Line 27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4392" name="Line 27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4393" name="Line 27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4394" name="Line 27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4395" name="Line 27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4396" name="Line 28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4397" name="Line 28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4398" name="Line 28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4399" name="Line 28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4400" name="Line 28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4401" name="Group 285"/>
              <p:cNvGrpSpPr>
                <a:grpSpLocks/>
              </p:cNvGrpSpPr>
              <p:nvPr/>
            </p:nvGrpSpPr>
            <p:grpSpPr bwMode="auto">
              <a:xfrm>
                <a:off x="4269" y="1415"/>
                <a:ext cx="392" cy="137"/>
                <a:chOff x="4227" y="1360"/>
                <a:chExt cx="863" cy="270"/>
              </a:xfrm>
            </p:grpSpPr>
            <p:sp>
              <p:nvSpPr>
                <p:cNvPr id="4412" name="Line 2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13" name="Line 2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14" name="Line 2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15" name="Line 2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4402" name="Group 290"/>
              <p:cNvGrpSpPr>
                <a:grpSpLocks/>
              </p:cNvGrpSpPr>
              <p:nvPr/>
            </p:nvGrpSpPr>
            <p:grpSpPr bwMode="auto">
              <a:xfrm rot="5700496">
                <a:off x="4053" y="1170"/>
                <a:ext cx="392" cy="137"/>
                <a:chOff x="4227" y="1360"/>
                <a:chExt cx="863" cy="270"/>
              </a:xfrm>
            </p:grpSpPr>
            <p:sp>
              <p:nvSpPr>
                <p:cNvPr id="4408" name="Line 29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09" name="Line 29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10" name="Line 29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11" name="Line 29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4403" name="Group 295"/>
              <p:cNvGrpSpPr>
                <a:grpSpLocks/>
              </p:cNvGrpSpPr>
              <p:nvPr/>
            </p:nvGrpSpPr>
            <p:grpSpPr bwMode="auto">
              <a:xfrm rot="10800000">
                <a:off x="3796" y="1402"/>
                <a:ext cx="392" cy="137"/>
                <a:chOff x="4227" y="1360"/>
                <a:chExt cx="863" cy="270"/>
              </a:xfrm>
            </p:grpSpPr>
            <p:sp>
              <p:nvSpPr>
                <p:cNvPr id="4404" name="Line 29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4405" name="Line 29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4406" name="Line 29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4407" name="Line 29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4121" name="Group 300"/>
            <p:cNvGrpSpPr>
              <a:grpSpLocks/>
            </p:cNvGrpSpPr>
            <p:nvPr/>
          </p:nvGrpSpPr>
          <p:grpSpPr bwMode="auto">
            <a:xfrm>
              <a:off x="3189" y="1364"/>
              <a:ext cx="436" cy="114"/>
              <a:chOff x="3072" y="739"/>
              <a:chExt cx="652" cy="146"/>
            </a:xfrm>
          </p:grpSpPr>
          <p:pic>
            <p:nvPicPr>
              <p:cNvPr id="4383" name="Picture 30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4384" name="Line 30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4385" name="Line 30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4122" name="Picture 304"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4123" name="Group 305"/>
            <p:cNvGrpSpPr>
              <a:grpSpLocks/>
            </p:cNvGrpSpPr>
            <p:nvPr/>
          </p:nvGrpSpPr>
          <p:grpSpPr bwMode="auto">
            <a:xfrm>
              <a:off x="3846" y="1069"/>
              <a:ext cx="256" cy="269"/>
              <a:chOff x="2870" y="1518"/>
              <a:chExt cx="292" cy="320"/>
            </a:xfrm>
          </p:grpSpPr>
          <p:graphicFrame>
            <p:nvGraphicFramePr>
              <p:cNvPr id="4109" name="Object 306"/>
              <p:cNvGraphicFramePr>
                <a:graphicFrameLocks noChangeAspect="1"/>
              </p:cNvGraphicFramePr>
              <p:nvPr/>
            </p:nvGraphicFramePr>
            <p:xfrm>
              <a:off x="2870" y="1518"/>
              <a:ext cx="272" cy="282"/>
            </p:xfrm>
            <a:graphic>
              <a:graphicData uri="http://schemas.openxmlformats.org/presentationml/2006/ole">
                <p:oleObj spid="_x0000_s4109" name="Clip" r:id="rId6" imgW="819000" imgH="847800" progId="">
                  <p:embed/>
                </p:oleObj>
              </a:graphicData>
            </a:graphic>
          </p:graphicFrame>
          <p:graphicFrame>
            <p:nvGraphicFramePr>
              <p:cNvPr id="4110" name="Object 307"/>
              <p:cNvGraphicFramePr>
                <a:graphicFrameLocks noChangeAspect="1"/>
              </p:cNvGraphicFramePr>
              <p:nvPr/>
            </p:nvGraphicFramePr>
            <p:xfrm>
              <a:off x="2913" y="1602"/>
              <a:ext cx="249" cy="236"/>
            </p:xfrm>
            <a:graphic>
              <a:graphicData uri="http://schemas.openxmlformats.org/presentationml/2006/ole">
                <p:oleObj spid="_x0000_s4110" name="Clip" r:id="rId7" imgW="1266840" imgH="1200240" progId="">
                  <p:embed/>
                </p:oleObj>
              </a:graphicData>
            </a:graphic>
          </p:graphicFrame>
        </p:grpSp>
        <p:grpSp>
          <p:nvGrpSpPr>
            <p:cNvPr id="4124" name="Group 308"/>
            <p:cNvGrpSpPr>
              <a:grpSpLocks/>
            </p:cNvGrpSpPr>
            <p:nvPr/>
          </p:nvGrpSpPr>
          <p:grpSpPr bwMode="auto">
            <a:xfrm>
              <a:off x="4304" y="2253"/>
              <a:ext cx="228" cy="108"/>
              <a:chOff x="3600" y="219"/>
              <a:chExt cx="360" cy="175"/>
            </a:xfrm>
          </p:grpSpPr>
          <p:sp>
            <p:nvSpPr>
              <p:cNvPr id="4370" name="Oval 30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71" name="Line 31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72" name="Line 31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73" name="Rectangle 31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74" name="Oval 31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75" name="Group 314"/>
              <p:cNvGrpSpPr>
                <a:grpSpLocks/>
              </p:cNvGrpSpPr>
              <p:nvPr/>
            </p:nvGrpSpPr>
            <p:grpSpPr bwMode="auto">
              <a:xfrm>
                <a:off x="3686" y="244"/>
                <a:ext cx="177" cy="66"/>
                <a:chOff x="2848" y="848"/>
                <a:chExt cx="140" cy="98"/>
              </a:xfrm>
            </p:grpSpPr>
            <p:sp>
              <p:nvSpPr>
                <p:cNvPr id="4380" name="Line 3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81" name="Line 3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82" name="Line 3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76" name="Group 318"/>
              <p:cNvGrpSpPr>
                <a:grpSpLocks/>
              </p:cNvGrpSpPr>
              <p:nvPr/>
            </p:nvGrpSpPr>
            <p:grpSpPr bwMode="auto">
              <a:xfrm flipV="1">
                <a:off x="3686" y="243"/>
                <a:ext cx="177" cy="66"/>
                <a:chOff x="2848" y="848"/>
                <a:chExt cx="140" cy="98"/>
              </a:xfrm>
            </p:grpSpPr>
            <p:sp>
              <p:nvSpPr>
                <p:cNvPr id="4377" name="Line 3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78" name="Line 3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79" name="Line 3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5" name="Group 322"/>
            <p:cNvGrpSpPr>
              <a:grpSpLocks/>
            </p:cNvGrpSpPr>
            <p:nvPr/>
          </p:nvGrpSpPr>
          <p:grpSpPr bwMode="auto">
            <a:xfrm>
              <a:off x="4528" y="2429"/>
              <a:ext cx="228" cy="108"/>
              <a:chOff x="3600" y="219"/>
              <a:chExt cx="360" cy="175"/>
            </a:xfrm>
          </p:grpSpPr>
          <p:sp>
            <p:nvSpPr>
              <p:cNvPr id="4357" name="Oval 32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58" name="Line 32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59" name="Line 32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60" name="Rectangle 32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61" name="Oval 32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62" name="Group 328"/>
              <p:cNvGrpSpPr>
                <a:grpSpLocks/>
              </p:cNvGrpSpPr>
              <p:nvPr/>
            </p:nvGrpSpPr>
            <p:grpSpPr bwMode="auto">
              <a:xfrm>
                <a:off x="3686" y="244"/>
                <a:ext cx="177" cy="66"/>
                <a:chOff x="2848" y="848"/>
                <a:chExt cx="140" cy="98"/>
              </a:xfrm>
            </p:grpSpPr>
            <p:sp>
              <p:nvSpPr>
                <p:cNvPr id="4367" name="Line 32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68" name="Line 33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69" name="Line 33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63" name="Group 332"/>
              <p:cNvGrpSpPr>
                <a:grpSpLocks/>
              </p:cNvGrpSpPr>
              <p:nvPr/>
            </p:nvGrpSpPr>
            <p:grpSpPr bwMode="auto">
              <a:xfrm flipV="1">
                <a:off x="3686" y="243"/>
                <a:ext cx="177" cy="66"/>
                <a:chOff x="2848" y="848"/>
                <a:chExt cx="140" cy="98"/>
              </a:xfrm>
            </p:grpSpPr>
            <p:sp>
              <p:nvSpPr>
                <p:cNvPr id="4364" name="Line 3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65" name="Line 3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66" name="Line 3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6" name="Group 336"/>
            <p:cNvGrpSpPr>
              <a:grpSpLocks/>
            </p:cNvGrpSpPr>
            <p:nvPr/>
          </p:nvGrpSpPr>
          <p:grpSpPr bwMode="auto">
            <a:xfrm>
              <a:off x="4704" y="2261"/>
              <a:ext cx="228" cy="108"/>
              <a:chOff x="3600" y="219"/>
              <a:chExt cx="360" cy="175"/>
            </a:xfrm>
          </p:grpSpPr>
          <p:sp>
            <p:nvSpPr>
              <p:cNvPr id="4344" name="Oval 33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45" name="Line 33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46" name="Line 33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47" name="Rectangle 34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48" name="Oval 34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49" name="Group 342"/>
              <p:cNvGrpSpPr>
                <a:grpSpLocks/>
              </p:cNvGrpSpPr>
              <p:nvPr/>
            </p:nvGrpSpPr>
            <p:grpSpPr bwMode="auto">
              <a:xfrm>
                <a:off x="3686" y="244"/>
                <a:ext cx="177" cy="66"/>
                <a:chOff x="2848" y="848"/>
                <a:chExt cx="140" cy="98"/>
              </a:xfrm>
            </p:grpSpPr>
            <p:sp>
              <p:nvSpPr>
                <p:cNvPr id="4354" name="Line 3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55" name="Line 3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56" name="Line 3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50" name="Group 346"/>
              <p:cNvGrpSpPr>
                <a:grpSpLocks/>
              </p:cNvGrpSpPr>
              <p:nvPr/>
            </p:nvGrpSpPr>
            <p:grpSpPr bwMode="auto">
              <a:xfrm flipV="1">
                <a:off x="3686" y="243"/>
                <a:ext cx="177" cy="66"/>
                <a:chOff x="2848" y="848"/>
                <a:chExt cx="140" cy="98"/>
              </a:xfrm>
            </p:grpSpPr>
            <p:sp>
              <p:nvSpPr>
                <p:cNvPr id="4351" name="Line 3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52" name="Line 3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53" name="Line 3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7" name="Group 350"/>
            <p:cNvGrpSpPr>
              <a:grpSpLocks/>
            </p:cNvGrpSpPr>
            <p:nvPr/>
          </p:nvGrpSpPr>
          <p:grpSpPr bwMode="auto">
            <a:xfrm>
              <a:off x="4367" y="1532"/>
              <a:ext cx="221" cy="101"/>
              <a:chOff x="3600" y="219"/>
              <a:chExt cx="360" cy="175"/>
            </a:xfrm>
          </p:grpSpPr>
          <p:sp>
            <p:nvSpPr>
              <p:cNvPr id="4331" name="Oval 35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32" name="Line 35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33" name="Line 35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34" name="Rectangle 35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35" name="Oval 35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36" name="Group 356"/>
              <p:cNvGrpSpPr>
                <a:grpSpLocks/>
              </p:cNvGrpSpPr>
              <p:nvPr/>
            </p:nvGrpSpPr>
            <p:grpSpPr bwMode="auto">
              <a:xfrm>
                <a:off x="3686" y="244"/>
                <a:ext cx="177" cy="66"/>
                <a:chOff x="2848" y="848"/>
                <a:chExt cx="140" cy="98"/>
              </a:xfrm>
            </p:grpSpPr>
            <p:sp>
              <p:nvSpPr>
                <p:cNvPr id="4341" name="Line 3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42" name="Line 3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3" name="Line 3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37" name="Group 360"/>
              <p:cNvGrpSpPr>
                <a:grpSpLocks/>
              </p:cNvGrpSpPr>
              <p:nvPr/>
            </p:nvGrpSpPr>
            <p:grpSpPr bwMode="auto">
              <a:xfrm flipV="1">
                <a:off x="3686" y="243"/>
                <a:ext cx="177" cy="66"/>
                <a:chOff x="2848" y="848"/>
                <a:chExt cx="140" cy="98"/>
              </a:xfrm>
            </p:grpSpPr>
            <p:sp>
              <p:nvSpPr>
                <p:cNvPr id="4338" name="Line 3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39" name="Line 3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40" name="Line 3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8" name="Group 364"/>
            <p:cNvGrpSpPr>
              <a:grpSpLocks/>
            </p:cNvGrpSpPr>
            <p:nvPr/>
          </p:nvGrpSpPr>
          <p:grpSpPr bwMode="auto">
            <a:xfrm>
              <a:off x="4366" y="1693"/>
              <a:ext cx="228" cy="108"/>
              <a:chOff x="3600" y="219"/>
              <a:chExt cx="360" cy="175"/>
            </a:xfrm>
          </p:grpSpPr>
          <p:sp>
            <p:nvSpPr>
              <p:cNvPr id="4318" name="Oval 36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19" name="Line 36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20" name="Line 36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21" name="Rectangle 36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22" name="Oval 36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23" name="Group 370"/>
              <p:cNvGrpSpPr>
                <a:grpSpLocks/>
              </p:cNvGrpSpPr>
              <p:nvPr/>
            </p:nvGrpSpPr>
            <p:grpSpPr bwMode="auto">
              <a:xfrm>
                <a:off x="3686" y="244"/>
                <a:ext cx="177" cy="66"/>
                <a:chOff x="2848" y="848"/>
                <a:chExt cx="140" cy="98"/>
              </a:xfrm>
            </p:grpSpPr>
            <p:sp>
              <p:nvSpPr>
                <p:cNvPr id="4328" name="Line 37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9" name="Line 37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30" name="Line 37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24" name="Group 374"/>
              <p:cNvGrpSpPr>
                <a:grpSpLocks/>
              </p:cNvGrpSpPr>
              <p:nvPr/>
            </p:nvGrpSpPr>
            <p:grpSpPr bwMode="auto">
              <a:xfrm flipV="1">
                <a:off x="3686" y="243"/>
                <a:ext cx="177" cy="66"/>
                <a:chOff x="2848" y="848"/>
                <a:chExt cx="140" cy="98"/>
              </a:xfrm>
            </p:grpSpPr>
            <p:sp>
              <p:nvSpPr>
                <p:cNvPr id="4325" name="Line 3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26" name="Line 3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27" name="Line 3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29" name="Group 378"/>
            <p:cNvGrpSpPr>
              <a:grpSpLocks/>
            </p:cNvGrpSpPr>
            <p:nvPr/>
          </p:nvGrpSpPr>
          <p:grpSpPr bwMode="auto">
            <a:xfrm>
              <a:off x="4666" y="1472"/>
              <a:ext cx="210" cy="97"/>
              <a:chOff x="3600" y="219"/>
              <a:chExt cx="360" cy="175"/>
            </a:xfrm>
          </p:grpSpPr>
          <p:sp>
            <p:nvSpPr>
              <p:cNvPr id="4305" name="Oval 37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306" name="Line 38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307" name="Line 38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308" name="Rectangle 38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309" name="Oval 38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310" name="Group 384"/>
              <p:cNvGrpSpPr>
                <a:grpSpLocks/>
              </p:cNvGrpSpPr>
              <p:nvPr/>
            </p:nvGrpSpPr>
            <p:grpSpPr bwMode="auto">
              <a:xfrm>
                <a:off x="3686" y="244"/>
                <a:ext cx="177" cy="66"/>
                <a:chOff x="2848" y="848"/>
                <a:chExt cx="140" cy="98"/>
              </a:xfrm>
            </p:grpSpPr>
            <p:sp>
              <p:nvSpPr>
                <p:cNvPr id="4315" name="Line 38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16" name="Line 38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17" name="Line 38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311" name="Group 388"/>
              <p:cNvGrpSpPr>
                <a:grpSpLocks/>
              </p:cNvGrpSpPr>
              <p:nvPr/>
            </p:nvGrpSpPr>
            <p:grpSpPr bwMode="auto">
              <a:xfrm flipV="1">
                <a:off x="3686" y="243"/>
                <a:ext cx="177" cy="66"/>
                <a:chOff x="2848" y="848"/>
                <a:chExt cx="140" cy="98"/>
              </a:xfrm>
            </p:grpSpPr>
            <p:sp>
              <p:nvSpPr>
                <p:cNvPr id="4312" name="Line 3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13" name="Line 3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14" name="Line 3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0" name="Group 392"/>
            <p:cNvGrpSpPr>
              <a:grpSpLocks/>
            </p:cNvGrpSpPr>
            <p:nvPr/>
          </p:nvGrpSpPr>
          <p:grpSpPr bwMode="auto">
            <a:xfrm>
              <a:off x="4720" y="1693"/>
              <a:ext cx="228" cy="108"/>
              <a:chOff x="3600" y="219"/>
              <a:chExt cx="360" cy="175"/>
            </a:xfrm>
          </p:grpSpPr>
          <p:sp>
            <p:nvSpPr>
              <p:cNvPr id="4292" name="Oval 39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93" name="Line 39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94" name="Line 39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95" name="Rectangle 39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96" name="Oval 39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97" name="Group 398"/>
              <p:cNvGrpSpPr>
                <a:grpSpLocks/>
              </p:cNvGrpSpPr>
              <p:nvPr/>
            </p:nvGrpSpPr>
            <p:grpSpPr bwMode="auto">
              <a:xfrm>
                <a:off x="3686" y="244"/>
                <a:ext cx="177" cy="66"/>
                <a:chOff x="2848" y="848"/>
                <a:chExt cx="140" cy="98"/>
              </a:xfrm>
            </p:grpSpPr>
            <p:sp>
              <p:nvSpPr>
                <p:cNvPr id="4302" name="Line 3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03" name="Line 4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04" name="Line 4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98" name="Group 402"/>
              <p:cNvGrpSpPr>
                <a:grpSpLocks/>
              </p:cNvGrpSpPr>
              <p:nvPr/>
            </p:nvGrpSpPr>
            <p:grpSpPr bwMode="auto">
              <a:xfrm flipV="1">
                <a:off x="3686" y="243"/>
                <a:ext cx="177" cy="66"/>
                <a:chOff x="2848" y="848"/>
                <a:chExt cx="140" cy="98"/>
              </a:xfrm>
            </p:grpSpPr>
            <p:sp>
              <p:nvSpPr>
                <p:cNvPr id="4299" name="Line 4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300" name="Line 4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301" name="Line 4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1" name="Group 406"/>
            <p:cNvGrpSpPr>
              <a:grpSpLocks/>
            </p:cNvGrpSpPr>
            <p:nvPr/>
          </p:nvGrpSpPr>
          <p:grpSpPr bwMode="auto">
            <a:xfrm>
              <a:off x="3832" y="1529"/>
              <a:ext cx="220" cy="100"/>
              <a:chOff x="3600" y="219"/>
              <a:chExt cx="360" cy="175"/>
            </a:xfrm>
          </p:grpSpPr>
          <p:sp>
            <p:nvSpPr>
              <p:cNvPr id="4279" name="Oval 40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80" name="Line 40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81" name="Line 40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82" name="Rectangle 4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83" name="Oval 4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84" name="Group 412"/>
              <p:cNvGrpSpPr>
                <a:grpSpLocks/>
              </p:cNvGrpSpPr>
              <p:nvPr/>
            </p:nvGrpSpPr>
            <p:grpSpPr bwMode="auto">
              <a:xfrm>
                <a:off x="3686" y="244"/>
                <a:ext cx="177" cy="66"/>
                <a:chOff x="2848" y="848"/>
                <a:chExt cx="140" cy="98"/>
              </a:xfrm>
            </p:grpSpPr>
            <p:sp>
              <p:nvSpPr>
                <p:cNvPr id="4289" name="Line 4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90" name="Line 4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91" name="Line 4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85" name="Group 416"/>
              <p:cNvGrpSpPr>
                <a:grpSpLocks/>
              </p:cNvGrpSpPr>
              <p:nvPr/>
            </p:nvGrpSpPr>
            <p:grpSpPr bwMode="auto">
              <a:xfrm flipV="1">
                <a:off x="3686" y="243"/>
                <a:ext cx="177" cy="66"/>
                <a:chOff x="2848" y="848"/>
                <a:chExt cx="140" cy="98"/>
              </a:xfrm>
            </p:grpSpPr>
            <p:sp>
              <p:nvSpPr>
                <p:cNvPr id="4286" name="Line 4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87" name="Line 4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88" name="Line 4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32" name="Group 420"/>
            <p:cNvGrpSpPr>
              <a:grpSpLocks/>
            </p:cNvGrpSpPr>
            <p:nvPr/>
          </p:nvGrpSpPr>
          <p:grpSpPr bwMode="auto">
            <a:xfrm>
              <a:off x="3639" y="2253"/>
              <a:ext cx="220" cy="100"/>
              <a:chOff x="3600" y="219"/>
              <a:chExt cx="360" cy="175"/>
            </a:xfrm>
          </p:grpSpPr>
          <p:sp>
            <p:nvSpPr>
              <p:cNvPr id="4266" name="Oval 4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67" name="Line 4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68" name="Line 4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69" name="Rectangle 4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70" name="Oval 4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71" name="Group 426"/>
              <p:cNvGrpSpPr>
                <a:grpSpLocks/>
              </p:cNvGrpSpPr>
              <p:nvPr/>
            </p:nvGrpSpPr>
            <p:grpSpPr bwMode="auto">
              <a:xfrm>
                <a:off x="3686" y="244"/>
                <a:ext cx="177" cy="66"/>
                <a:chOff x="2848" y="848"/>
                <a:chExt cx="140" cy="98"/>
              </a:xfrm>
            </p:grpSpPr>
            <p:sp>
              <p:nvSpPr>
                <p:cNvPr id="4276" name="Line 4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77" name="Line 4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78" name="Line 4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72" name="Group 430"/>
              <p:cNvGrpSpPr>
                <a:grpSpLocks/>
              </p:cNvGrpSpPr>
              <p:nvPr/>
            </p:nvGrpSpPr>
            <p:grpSpPr bwMode="auto">
              <a:xfrm flipV="1">
                <a:off x="3686" y="243"/>
                <a:ext cx="177" cy="66"/>
                <a:chOff x="2848" y="848"/>
                <a:chExt cx="140" cy="98"/>
              </a:xfrm>
            </p:grpSpPr>
            <p:sp>
              <p:nvSpPr>
                <p:cNvPr id="4273" name="Line 4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74" name="Line 4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75" name="Line 4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33" name="Line 434"/>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sp>
          <p:nvSpPr>
            <p:cNvPr id="4134" name="Line 435"/>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4135" name="Line 436"/>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4136" name="Line 437"/>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sp>
          <p:nvSpPr>
            <p:cNvPr id="4137" name="Line 438"/>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grpSp>
          <p:nvGrpSpPr>
            <p:cNvPr id="4138" name="Group 439"/>
            <p:cNvGrpSpPr>
              <a:grpSpLocks/>
            </p:cNvGrpSpPr>
            <p:nvPr/>
          </p:nvGrpSpPr>
          <p:grpSpPr bwMode="auto">
            <a:xfrm>
              <a:off x="3390" y="1979"/>
              <a:ext cx="209" cy="224"/>
              <a:chOff x="2870" y="1518"/>
              <a:chExt cx="292" cy="320"/>
            </a:xfrm>
          </p:grpSpPr>
          <p:graphicFrame>
            <p:nvGraphicFramePr>
              <p:cNvPr id="4107" name="Object 440"/>
              <p:cNvGraphicFramePr>
                <a:graphicFrameLocks noChangeAspect="1"/>
              </p:cNvGraphicFramePr>
              <p:nvPr/>
            </p:nvGraphicFramePr>
            <p:xfrm>
              <a:off x="2870" y="1518"/>
              <a:ext cx="272" cy="282"/>
            </p:xfrm>
            <a:graphic>
              <a:graphicData uri="http://schemas.openxmlformats.org/presentationml/2006/ole">
                <p:oleObj spid="_x0000_s4107" name="Clip" r:id="rId8" imgW="819000" imgH="847800" progId="">
                  <p:embed/>
                </p:oleObj>
              </a:graphicData>
            </a:graphic>
          </p:graphicFrame>
          <p:graphicFrame>
            <p:nvGraphicFramePr>
              <p:cNvPr id="4108" name="Object 441"/>
              <p:cNvGraphicFramePr>
                <a:graphicFrameLocks noChangeAspect="1"/>
              </p:cNvGraphicFramePr>
              <p:nvPr/>
            </p:nvGraphicFramePr>
            <p:xfrm>
              <a:off x="2913" y="1602"/>
              <a:ext cx="249" cy="236"/>
            </p:xfrm>
            <a:graphic>
              <a:graphicData uri="http://schemas.openxmlformats.org/presentationml/2006/ole">
                <p:oleObj spid="_x0000_s4108" name="Clip" r:id="rId9" imgW="1266840" imgH="1200240" progId="">
                  <p:embed/>
                </p:oleObj>
              </a:graphicData>
            </a:graphic>
          </p:graphicFrame>
        </p:grpSp>
        <p:grpSp>
          <p:nvGrpSpPr>
            <p:cNvPr id="4139" name="Group 442"/>
            <p:cNvGrpSpPr>
              <a:grpSpLocks/>
            </p:cNvGrpSpPr>
            <p:nvPr/>
          </p:nvGrpSpPr>
          <p:grpSpPr bwMode="auto">
            <a:xfrm>
              <a:off x="3418" y="2211"/>
              <a:ext cx="139" cy="194"/>
              <a:chOff x="2556" y="2689"/>
              <a:chExt cx="183" cy="255"/>
            </a:xfrm>
          </p:grpSpPr>
          <p:pic>
            <p:nvPicPr>
              <p:cNvPr id="4249" name="Picture 443"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4250" name="Freeform 44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251" name="Freeform 44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252" name="Freeform 44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253" name="Freeform 44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254" name="Freeform 44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255" name="Freeform 44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256" name="Freeform 45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257" name="Freeform 45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258" name="Freeform 45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259" name="Freeform 45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260" name="Freeform 45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4261" name="Freeform 45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4262" name="Freeform 45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4263" name="Freeform 45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4264" name="Freeform 45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4265" name="Freeform 45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4098" name="Object 460"/>
            <p:cNvGraphicFramePr>
              <a:graphicFrameLocks noChangeAspect="1"/>
            </p:cNvGraphicFramePr>
            <p:nvPr/>
          </p:nvGraphicFramePr>
          <p:xfrm>
            <a:off x="3660" y="2006"/>
            <a:ext cx="207" cy="173"/>
          </p:xfrm>
          <a:graphic>
            <a:graphicData uri="http://schemas.openxmlformats.org/presentationml/2006/ole">
              <p:oleObj spid="_x0000_s4098" name="Clip" r:id="rId11" imgW="1305000" imgH="1085760" progId="">
                <p:embed/>
              </p:oleObj>
            </a:graphicData>
          </a:graphic>
        </p:graphicFrame>
        <p:sp>
          <p:nvSpPr>
            <p:cNvPr id="4140" name="Line 461"/>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4141" name="Line 462"/>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4142" name="Freeform 46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4143" name="Line 464"/>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grpSp>
          <p:nvGrpSpPr>
            <p:cNvPr id="4144" name="Group 465"/>
            <p:cNvGrpSpPr>
              <a:grpSpLocks/>
            </p:cNvGrpSpPr>
            <p:nvPr/>
          </p:nvGrpSpPr>
          <p:grpSpPr bwMode="auto">
            <a:xfrm>
              <a:off x="4702" y="3292"/>
              <a:ext cx="125" cy="230"/>
              <a:chOff x="4180" y="783"/>
              <a:chExt cx="150" cy="307"/>
            </a:xfrm>
          </p:grpSpPr>
          <p:sp>
            <p:nvSpPr>
              <p:cNvPr id="4241" name="AutoShape 46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242" name="Rectangle 46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243" name="Rectangle 46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4" name="AutoShape 46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5" name="Line 47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246" name="Line 47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247" name="Rectangle 47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248" name="Rectangle 47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4145" name="Line 474"/>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4146" name="Line 475"/>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4147" name="Group 476"/>
            <p:cNvGrpSpPr>
              <a:grpSpLocks/>
            </p:cNvGrpSpPr>
            <p:nvPr/>
          </p:nvGrpSpPr>
          <p:grpSpPr bwMode="auto">
            <a:xfrm>
              <a:off x="4701" y="2996"/>
              <a:ext cx="316" cy="148"/>
              <a:chOff x="3600" y="219"/>
              <a:chExt cx="360" cy="175"/>
            </a:xfrm>
          </p:grpSpPr>
          <p:sp>
            <p:nvSpPr>
              <p:cNvPr id="4228" name="Oval 4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29" name="Line 47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30" name="Line 47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31" name="Rectangle 48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32" name="Oval 4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33" name="Group 482"/>
              <p:cNvGrpSpPr>
                <a:grpSpLocks/>
              </p:cNvGrpSpPr>
              <p:nvPr/>
            </p:nvGrpSpPr>
            <p:grpSpPr bwMode="auto">
              <a:xfrm>
                <a:off x="3686" y="244"/>
                <a:ext cx="177" cy="66"/>
                <a:chOff x="2848" y="848"/>
                <a:chExt cx="140" cy="98"/>
              </a:xfrm>
            </p:grpSpPr>
            <p:sp>
              <p:nvSpPr>
                <p:cNvPr id="4238" name="Line 4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39" name="Line 4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40" name="Line 4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34" name="Group 486"/>
              <p:cNvGrpSpPr>
                <a:grpSpLocks/>
              </p:cNvGrpSpPr>
              <p:nvPr/>
            </p:nvGrpSpPr>
            <p:grpSpPr bwMode="auto">
              <a:xfrm flipV="1">
                <a:off x="3686" y="243"/>
                <a:ext cx="177" cy="66"/>
                <a:chOff x="2848" y="848"/>
                <a:chExt cx="140" cy="98"/>
              </a:xfrm>
            </p:grpSpPr>
            <p:sp>
              <p:nvSpPr>
                <p:cNvPr id="4235" name="Line 4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36" name="Line 4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37" name="Line 4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48" name="Group 490"/>
            <p:cNvGrpSpPr>
              <a:grpSpLocks/>
            </p:cNvGrpSpPr>
            <p:nvPr/>
          </p:nvGrpSpPr>
          <p:grpSpPr bwMode="auto">
            <a:xfrm>
              <a:off x="4187" y="2822"/>
              <a:ext cx="316" cy="148"/>
              <a:chOff x="3600" y="219"/>
              <a:chExt cx="360" cy="175"/>
            </a:xfrm>
          </p:grpSpPr>
          <p:sp>
            <p:nvSpPr>
              <p:cNvPr id="4215" name="Oval 49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16" name="Line 49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17" name="Line 49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18" name="Rectangle 49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19" name="Oval 49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20" name="Group 496"/>
              <p:cNvGrpSpPr>
                <a:grpSpLocks/>
              </p:cNvGrpSpPr>
              <p:nvPr/>
            </p:nvGrpSpPr>
            <p:grpSpPr bwMode="auto">
              <a:xfrm>
                <a:off x="3686" y="244"/>
                <a:ext cx="177" cy="66"/>
                <a:chOff x="2848" y="848"/>
                <a:chExt cx="140" cy="98"/>
              </a:xfrm>
            </p:grpSpPr>
            <p:sp>
              <p:nvSpPr>
                <p:cNvPr id="4225" name="Line 49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26" name="Line 49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27" name="Line 49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21" name="Group 500"/>
              <p:cNvGrpSpPr>
                <a:grpSpLocks/>
              </p:cNvGrpSpPr>
              <p:nvPr/>
            </p:nvGrpSpPr>
            <p:grpSpPr bwMode="auto">
              <a:xfrm flipV="1">
                <a:off x="3686" y="243"/>
                <a:ext cx="177" cy="66"/>
                <a:chOff x="2848" y="848"/>
                <a:chExt cx="140" cy="98"/>
              </a:xfrm>
            </p:grpSpPr>
            <p:sp>
              <p:nvSpPr>
                <p:cNvPr id="4222" name="Line 5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23" name="Line 5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24" name="Line 5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4149" name="Group 504"/>
            <p:cNvGrpSpPr>
              <a:grpSpLocks/>
            </p:cNvGrpSpPr>
            <p:nvPr/>
          </p:nvGrpSpPr>
          <p:grpSpPr bwMode="auto">
            <a:xfrm>
              <a:off x="3768" y="3014"/>
              <a:ext cx="316" cy="148"/>
              <a:chOff x="3600" y="219"/>
              <a:chExt cx="360" cy="175"/>
            </a:xfrm>
          </p:grpSpPr>
          <p:sp>
            <p:nvSpPr>
              <p:cNvPr id="4202" name="Oval 50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4203" name="Line 50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4204" name="Line 50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4205" name="Rectangle 50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4206" name="Oval 50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4207" name="Group 510"/>
              <p:cNvGrpSpPr>
                <a:grpSpLocks/>
              </p:cNvGrpSpPr>
              <p:nvPr/>
            </p:nvGrpSpPr>
            <p:grpSpPr bwMode="auto">
              <a:xfrm>
                <a:off x="3686" y="244"/>
                <a:ext cx="177" cy="66"/>
                <a:chOff x="2848" y="848"/>
                <a:chExt cx="140" cy="98"/>
              </a:xfrm>
            </p:grpSpPr>
            <p:sp>
              <p:nvSpPr>
                <p:cNvPr id="4212" name="Line 5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13" name="Line 5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14" name="Line 5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208" name="Group 514"/>
              <p:cNvGrpSpPr>
                <a:grpSpLocks/>
              </p:cNvGrpSpPr>
              <p:nvPr/>
            </p:nvGrpSpPr>
            <p:grpSpPr bwMode="auto">
              <a:xfrm flipV="1">
                <a:off x="3686" y="243"/>
                <a:ext cx="177" cy="66"/>
                <a:chOff x="2848" y="848"/>
                <a:chExt cx="140" cy="98"/>
              </a:xfrm>
            </p:grpSpPr>
            <p:sp>
              <p:nvSpPr>
                <p:cNvPr id="4209" name="Line 5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4210" name="Line 5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4211" name="Line 5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4150" name="Line 518"/>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4151" name="Line 519"/>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4152" name="Line 520"/>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4153" name="Line 521"/>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4154" name="Line 522"/>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4155" name="Line 523"/>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4156" name="Line 524"/>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4157" name="Line 525"/>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4158" name="Line 526"/>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4159" name="Line 527"/>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aphicFrame>
          <p:nvGraphicFramePr>
            <p:cNvPr id="4099" name="Object 528"/>
            <p:cNvGraphicFramePr>
              <a:graphicFrameLocks noChangeAspect="1"/>
            </p:cNvGraphicFramePr>
            <p:nvPr/>
          </p:nvGraphicFramePr>
          <p:xfrm>
            <a:off x="3417" y="3101"/>
            <a:ext cx="216" cy="180"/>
          </p:xfrm>
          <a:graphic>
            <a:graphicData uri="http://schemas.openxmlformats.org/presentationml/2006/ole">
              <p:oleObj spid="_x0000_s4099" name="Clip" r:id="rId12" imgW="1305000" imgH="1085760" progId="">
                <p:embed/>
              </p:oleObj>
            </a:graphicData>
          </a:graphic>
        </p:graphicFrame>
        <p:graphicFrame>
          <p:nvGraphicFramePr>
            <p:cNvPr id="4100" name="Object 529"/>
            <p:cNvGraphicFramePr>
              <a:graphicFrameLocks noChangeAspect="1"/>
            </p:cNvGraphicFramePr>
            <p:nvPr/>
          </p:nvGraphicFramePr>
          <p:xfrm>
            <a:off x="3521" y="2901"/>
            <a:ext cx="216" cy="180"/>
          </p:xfrm>
          <a:graphic>
            <a:graphicData uri="http://schemas.openxmlformats.org/presentationml/2006/ole">
              <p:oleObj spid="_x0000_s4100" name="Clip" r:id="rId13" imgW="1305000" imgH="1085760" progId="">
                <p:embed/>
              </p:oleObj>
            </a:graphicData>
          </a:graphic>
        </p:graphicFrame>
        <p:graphicFrame>
          <p:nvGraphicFramePr>
            <p:cNvPr id="4101" name="Object 530"/>
            <p:cNvGraphicFramePr>
              <a:graphicFrameLocks noChangeAspect="1"/>
            </p:cNvGraphicFramePr>
            <p:nvPr/>
          </p:nvGraphicFramePr>
          <p:xfrm>
            <a:off x="3689" y="3261"/>
            <a:ext cx="216" cy="180"/>
          </p:xfrm>
          <a:graphic>
            <a:graphicData uri="http://schemas.openxmlformats.org/presentationml/2006/ole">
              <p:oleObj spid="_x0000_s4101" name="Clip" r:id="rId14" imgW="1305000" imgH="1085760" progId="">
                <p:embed/>
              </p:oleObj>
            </a:graphicData>
          </a:graphic>
        </p:graphicFrame>
        <p:graphicFrame>
          <p:nvGraphicFramePr>
            <p:cNvPr id="4102" name="Object 531"/>
            <p:cNvGraphicFramePr>
              <a:graphicFrameLocks noChangeAspect="1"/>
            </p:cNvGraphicFramePr>
            <p:nvPr/>
          </p:nvGraphicFramePr>
          <p:xfrm>
            <a:off x="3903" y="3263"/>
            <a:ext cx="216" cy="180"/>
          </p:xfrm>
          <a:graphic>
            <a:graphicData uri="http://schemas.openxmlformats.org/presentationml/2006/ole">
              <p:oleObj spid="_x0000_s4102" name="Clip" r:id="rId15" imgW="1305000" imgH="1085760" progId="">
                <p:embed/>
              </p:oleObj>
            </a:graphicData>
          </a:graphic>
        </p:graphicFrame>
        <p:grpSp>
          <p:nvGrpSpPr>
            <p:cNvPr id="4160" name="Group 532"/>
            <p:cNvGrpSpPr>
              <a:grpSpLocks/>
            </p:cNvGrpSpPr>
            <p:nvPr/>
          </p:nvGrpSpPr>
          <p:grpSpPr bwMode="auto">
            <a:xfrm>
              <a:off x="4475" y="3342"/>
              <a:ext cx="172" cy="215"/>
              <a:chOff x="2870" y="1518"/>
              <a:chExt cx="292" cy="320"/>
            </a:xfrm>
          </p:grpSpPr>
          <p:graphicFrame>
            <p:nvGraphicFramePr>
              <p:cNvPr id="4105" name="Object 533"/>
              <p:cNvGraphicFramePr>
                <a:graphicFrameLocks noChangeAspect="1"/>
              </p:cNvGraphicFramePr>
              <p:nvPr/>
            </p:nvGraphicFramePr>
            <p:xfrm>
              <a:off x="2870" y="1518"/>
              <a:ext cx="272" cy="282"/>
            </p:xfrm>
            <a:graphic>
              <a:graphicData uri="http://schemas.openxmlformats.org/presentationml/2006/ole">
                <p:oleObj spid="_x0000_s4105" name="Clip" r:id="rId16" imgW="819000" imgH="847800" progId="">
                  <p:embed/>
                </p:oleObj>
              </a:graphicData>
            </a:graphic>
          </p:graphicFrame>
          <p:graphicFrame>
            <p:nvGraphicFramePr>
              <p:cNvPr id="4106" name="Object 534"/>
              <p:cNvGraphicFramePr>
                <a:graphicFrameLocks noChangeAspect="1"/>
              </p:cNvGraphicFramePr>
              <p:nvPr/>
            </p:nvGraphicFramePr>
            <p:xfrm>
              <a:off x="2913" y="1602"/>
              <a:ext cx="249" cy="236"/>
            </p:xfrm>
            <a:graphic>
              <a:graphicData uri="http://schemas.openxmlformats.org/presentationml/2006/ole">
                <p:oleObj spid="_x0000_s4106" name="Clip" r:id="rId17" imgW="1266840" imgH="1200240" progId="">
                  <p:embed/>
                </p:oleObj>
              </a:graphicData>
            </a:graphic>
          </p:graphicFrame>
        </p:grpSp>
        <p:grpSp>
          <p:nvGrpSpPr>
            <p:cNvPr id="4161" name="Group 535"/>
            <p:cNvGrpSpPr>
              <a:grpSpLocks/>
            </p:cNvGrpSpPr>
            <p:nvPr/>
          </p:nvGrpSpPr>
          <p:grpSpPr bwMode="auto">
            <a:xfrm>
              <a:off x="4191" y="3374"/>
              <a:ext cx="220" cy="203"/>
              <a:chOff x="2870" y="1518"/>
              <a:chExt cx="292" cy="320"/>
            </a:xfrm>
          </p:grpSpPr>
          <p:graphicFrame>
            <p:nvGraphicFramePr>
              <p:cNvPr id="4103" name="Object 536"/>
              <p:cNvGraphicFramePr>
                <a:graphicFrameLocks noChangeAspect="1"/>
              </p:cNvGraphicFramePr>
              <p:nvPr/>
            </p:nvGraphicFramePr>
            <p:xfrm>
              <a:off x="2870" y="1518"/>
              <a:ext cx="272" cy="282"/>
            </p:xfrm>
            <a:graphic>
              <a:graphicData uri="http://schemas.openxmlformats.org/presentationml/2006/ole">
                <p:oleObj spid="_x0000_s4103" name="Clip" r:id="rId18" imgW="819000" imgH="847800" progId="">
                  <p:embed/>
                </p:oleObj>
              </a:graphicData>
            </a:graphic>
          </p:graphicFrame>
          <p:graphicFrame>
            <p:nvGraphicFramePr>
              <p:cNvPr id="4104" name="Object 537"/>
              <p:cNvGraphicFramePr>
                <a:graphicFrameLocks noChangeAspect="1"/>
              </p:cNvGraphicFramePr>
              <p:nvPr/>
            </p:nvGraphicFramePr>
            <p:xfrm>
              <a:off x="2913" y="1602"/>
              <a:ext cx="249" cy="236"/>
            </p:xfrm>
            <a:graphic>
              <a:graphicData uri="http://schemas.openxmlformats.org/presentationml/2006/ole">
                <p:oleObj spid="_x0000_s4104" name="Clip" r:id="rId19" imgW="1266840" imgH="1200240" progId="">
                  <p:embed/>
                </p:oleObj>
              </a:graphicData>
            </a:graphic>
          </p:graphicFrame>
        </p:grpSp>
        <p:grpSp>
          <p:nvGrpSpPr>
            <p:cNvPr id="4162" name="Group 538"/>
            <p:cNvGrpSpPr>
              <a:grpSpLocks/>
            </p:cNvGrpSpPr>
            <p:nvPr/>
          </p:nvGrpSpPr>
          <p:grpSpPr bwMode="auto">
            <a:xfrm>
              <a:off x="4290" y="3130"/>
              <a:ext cx="183" cy="255"/>
              <a:chOff x="2556" y="2689"/>
              <a:chExt cx="183" cy="255"/>
            </a:xfrm>
          </p:grpSpPr>
          <p:pic>
            <p:nvPicPr>
              <p:cNvPr id="4185" name="Picture 539"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4186" name="Freeform 54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4187" name="Freeform 54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4188" name="Freeform 54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4189" name="Freeform 54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4190" name="Freeform 54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4191" name="Freeform 54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4192" name="Freeform 54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4193" name="Freeform 54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4194" name="Freeform 54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4195" name="Freeform 54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4196" name="Freeform 55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4197" name="Freeform 55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4198" name="Freeform 55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4199" name="Freeform 55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4200" name="Freeform 55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4201" name="Freeform 55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4163" name="Line 556"/>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4164" name="Line 557"/>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grpSp>
          <p:nvGrpSpPr>
            <p:cNvPr id="4165" name="Group 558"/>
            <p:cNvGrpSpPr>
              <a:grpSpLocks/>
            </p:cNvGrpSpPr>
            <p:nvPr/>
          </p:nvGrpSpPr>
          <p:grpSpPr bwMode="auto">
            <a:xfrm>
              <a:off x="4961" y="3136"/>
              <a:ext cx="131" cy="258"/>
              <a:chOff x="4180" y="783"/>
              <a:chExt cx="150" cy="307"/>
            </a:xfrm>
          </p:grpSpPr>
          <p:sp>
            <p:nvSpPr>
              <p:cNvPr id="4177" name="AutoShape 55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178" name="Rectangle 56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4179" name="Rectangle 56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0" name="AutoShape 56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1" name="Line 56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4182" name="Line 56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4183" name="Rectangle 56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4184" name="Rectangle 56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4166" name="Line 567"/>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4167" name="Line 568"/>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4168" name="Line 569"/>
            <p:cNvSpPr>
              <a:spLocks noChangeShapeType="1"/>
            </p:cNvSpPr>
            <p:nvPr/>
          </p:nvSpPr>
          <p:spPr bwMode="auto">
            <a:xfrm>
              <a:off x="4480" y="1635"/>
              <a:ext cx="0" cy="52"/>
            </a:xfrm>
            <a:prstGeom prst="line">
              <a:avLst/>
            </a:prstGeom>
            <a:noFill/>
            <a:ln w="9525">
              <a:solidFill>
                <a:schemeClr val="tx1"/>
              </a:solidFill>
              <a:round/>
              <a:headEnd/>
              <a:tailEnd/>
            </a:ln>
          </p:spPr>
          <p:txBody>
            <a:bodyPr/>
            <a:lstStyle/>
            <a:p>
              <a:endParaRPr lang="zh-CN" altLang="en-US"/>
            </a:p>
          </p:txBody>
        </p:sp>
        <p:sp>
          <p:nvSpPr>
            <p:cNvPr id="4169" name="Line 570"/>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4170" name="Line 571"/>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4171" name="Line 572"/>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4172" name="Line 573"/>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sp>
          <p:nvSpPr>
            <p:cNvPr id="4173" name="Line 574"/>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4174" name="Line 575"/>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sp>
          <p:nvSpPr>
            <p:cNvPr id="4175" name="Line 576"/>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4176" name="Line 577"/>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1203" name="Slide Number Placeholder 6"/>
          <p:cNvSpPr>
            <a:spLocks noGrp="1"/>
          </p:cNvSpPr>
          <p:nvPr>
            <p:ph type="sldNum" sz="quarter" idx="12"/>
          </p:nvPr>
        </p:nvSpPr>
        <p:spPr>
          <a:noFill/>
        </p:spPr>
        <p:txBody>
          <a:bodyPr/>
          <a:lstStyle/>
          <a:p>
            <a:r>
              <a:rPr lang="en-US" altLang="ko-KR" smtClean="0">
                <a:ea typeface="굴림" pitchFamily="34" charset="-127"/>
              </a:rPr>
              <a:t>1-</a:t>
            </a:r>
            <a:fld id="{EC0A661E-CB23-44D5-84FE-2A736535B488}" type="slidenum">
              <a:rPr lang="en-US" altLang="ko-KR" smtClean="0">
                <a:ea typeface="굴림" pitchFamily="34" charset="-127"/>
              </a:rPr>
              <a:pPr/>
              <a:t>15</a:t>
            </a:fld>
            <a:endParaRPr lang="en-US" altLang="ko-KR" smtClean="0">
              <a:ea typeface="굴림" pitchFamily="34" charset="-127"/>
            </a:endParaRPr>
          </a:p>
        </p:txBody>
      </p:sp>
      <p:sp>
        <p:nvSpPr>
          <p:cNvPr id="51204" name="Rectangle 2"/>
          <p:cNvSpPr>
            <a:spLocks noGrp="1" noChangeArrowheads="1"/>
          </p:cNvSpPr>
          <p:nvPr>
            <p:ph type="title"/>
          </p:nvPr>
        </p:nvSpPr>
        <p:spPr/>
        <p:txBody>
          <a:bodyPr/>
          <a:lstStyle/>
          <a:p>
            <a:r>
              <a:rPr lang="en-US" altLang="ko-KR" smtClean="0">
                <a:ea typeface="굴림" pitchFamily="34" charset="-127"/>
              </a:rPr>
              <a:t>What’s a protocol?</a:t>
            </a:r>
          </a:p>
        </p:txBody>
      </p:sp>
      <p:sp>
        <p:nvSpPr>
          <p:cNvPr id="51205" name="Rectangle 3"/>
          <p:cNvSpPr>
            <a:spLocks noGrp="1" noChangeArrowheads="1"/>
          </p:cNvSpPr>
          <p:nvPr>
            <p:ph type="body" sz="half" idx="1"/>
          </p:nvPr>
        </p:nvSpPr>
        <p:spPr>
          <a:xfrm>
            <a:off x="533400" y="1371600"/>
            <a:ext cx="3581400" cy="4648200"/>
          </a:xfrm>
        </p:spPr>
        <p:txBody>
          <a:bodyPr/>
          <a:lstStyle/>
          <a:p>
            <a:pPr>
              <a:buFont typeface="Wingdings" pitchFamily="2" charset="2"/>
              <a:buNone/>
            </a:pPr>
            <a:r>
              <a:rPr lang="en-US" altLang="ko-KR" sz="2400" u="sng" dirty="0" smtClean="0">
                <a:solidFill>
                  <a:srgbClr val="FF0000"/>
                </a:solidFill>
                <a:ea typeface="굴림" pitchFamily="34" charset="-127"/>
              </a:rPr>
              <a:t>human protocols:</a:t>
            </a:r>
            <a:endParaRPr lang="en-US" altLang="ko-KR" sz="2400" dirty="0" smtClean="0">
              <a:ea typeface="굴림" pitchFamily="34" charset="-127"/>
            </a:endParaRPr>
          </a:p>
          <a:p>
            <a:r>
              <a:rPr lang="en-US" altLang="ko-KR" sz="2400" dirty="0" smtClean="0">
                <a:ea typeface="굴림" pitchFamily="34" charset="-127"/>
              </a:rPr>
              <a:t>“what’s the time?”</a:t>
            </a:r>
          </a:p>
          <a:p>
            <a:r>
              <a:rPr lang="en-US" altLang="ko-KR" sz="2400" dirty="0" smtClean="0">
                <a:ea typeface="굴림" pitchFamily="34" charset="-127"/>
              </a:rPr>
              <a:t>“I have a question”</a:t>
            </a:r>
          </a:p>
          <a:p>
            <a:r>
              <a:rPr lang="en-US" altLang="ko-KR" sz="2400" dirty="0" smtClean="0">
                <a:ea typeface="굴림" pitchFamily="34" charset="-127"/>
              </a:rPr>
              <a:t>introductions</a:t>
            </a:r>
            <a:endParaRPr lang="en-US" altLang="ko-KR" dirty="0" smtClean="0">
              <a:ea typeface="굴림" pitchFamily="34" charset="-127"/>
            </a:endParaRPr>
          </a:p>
          <a:p>
            <a:pPr lvl="1"/>
            <a:endParaRPr lang="en-US" altLang="ko-KR" sz="2000" dirty="0" smtClean="0">
              <a:ea typeface="굴림" pitchFamily="34" charset="-127"/>
            </a:endParaRPr>
          </a:p>
          <a:p>
            <a:pPr>
              <a:buFont typeface="Wingdings" pitchFamily="2" charset="2"/>
              <a:buNone/>
            </a:pPr>
            <a:r>
              <a:rPr lang="en-US" altLang="ko-KR" sz="2400" dirty="0" smtClean="0">
                <a:ea typeface="굴림" pitchFamily="34" charset="-127"/>
              </a:rPr>
              <a:t>… specific </a:t>
            </a:r>
            <a:r>
              <a:rPr lang="en-US" altLang="ko-KR" sz="2400" dirty="0" err="1" smtClean="0">
                <a:ea typeface="굴림" pitchFamily="34" charset="-127"/>
              </a:rPr>
              <a:t>msgs</a:t>
            </a:r>
            <a:r>
              <a:rPr lang="en-US" altLang="ko-KR" sz="2400" dirty="0" smtClean="0">
                <a:ea typeface="굴림" pitchFamily="34" charset="-127"/>
              </a:rPr>
              <a:t> sent</a:t>
            </a:r>
          </a:p>
          <a:p>
            <a:pPr>
              <a:buFont typeface="Wingdings" pitchFamily="2" charset="2"/>
              <a:buNone/>
            </a:pPr>
            <a:r>
              <a:rPr lang="en-US" altLang="ko-KR" sz="2400" dirty="0" smtClean="0">
                <a:ea typeface="굴림" pitchFamily="34" charset="-127"/>
              </a:rPr>
              <a:t>… specific actions taken when </a:t>
            </a:r>
            <a:r>
              <a:rPr lang="en-US" altLang="ko-KR" sz="2400" dirty="0" err="1" smtClean="0">
                <a:ea typeface="굴림" pitchFamily="34" charset="-127"/>
              </a:rPr>
              <a:t>msgs</a:t>
            </a:r>
            <a:r>
              <a:rPr lang="en-US" altLang="ko-KR" sz="2400" dirty="0" smtClean="0">
                <a:ea typeface="굴림" pitchFamily="34" charset="-127"/>
              </a:rPr>
              <a:t> received, or other events</a:t>
            </a:r>
          </a:p>
        </p:txBody>
      </p:sp>
      <p:sp>
        <p:nvSpPr>
          <p:cNvPr id="51206" name="Rectangle 4"/>
          <p:cNvSpPr>
            <a:spLocks noGrp="1" noChangeArrowheads="1"/>
          </p:cNvSpPr>
          <p:nvPr>
            <p:ph type="body" sz="half" idx="2"/>
          </p:nvPr>
        </p:nvSpPr>
        <p:spPr>
          <a:xfrm>
            <a:off x="4495800" y="1371600"/>
            <a:ext cx="3810000" cy="2590800"/>
          </a:xfrm>
        </p:spPr>
        <p:txBody>
          <a:bodyPr/>
          <a:lstStyle/>
          <a:p>
            <a:pPr>
              <a:buFont typeface="Wingdings" pitchFamily="2" charset="2"/>
              <a:buNone/>
            </a:pPr>
            <a:r>
              <a:rPr lang="en-US" altLang="ko-KR" sz="2400" u="sng" dirty="0" smtClean="0">
                <a:solidFill>
                  <a:srgbClr val="FF0000"/>
                </a:solidFill>
                <a:ea typeface="굴림" pitchFamily="34" charset="-127"/>
              </a:rPr>
              <a:t>network protocols:</a:t>
            </a:r>
            <a:endParaRPr lang="en-US" altLang="ko-KR" sz="2400" dirty="0" smtClean="0">
              <a:ea typeface="굴림" pitchFamily="34" charset="-127"/>
            </a:endParaRPr>
          </a:p>
          <a:p>
            <a:r>
              <a:rPr lang="en-US" altLang="ko-KR" sz="2400" dirty="0" smtClean="0">
                <a:ea typeface="굴림" pitchFamily="34" charset="-127"/>
              </a:rPr>
              <a:t>machines rather than humans</a:t>
            </a:r>
          </a:p>
          <a:p>
            <a:r>
              <a:rPr lang="en-US" altLang="ko-KR" sz="2400" dirty="0" smtClean="0">
                <a:ea typeface="굴림" pitchFamily="34" charset="-127"/>
              </a:rPr>
              <a:t>all communication activity in Internet governed by protocols</a:t>
            </a:r>
          </a:p>
        </p:txBody>
      </p:sp>
      <p:grpSp>
        <p:nvGrpSpPr>
          <p:cNvPr id="9" name="组合 8"/>
          <p:cNvGrpSpPr/>
          <p:nvPr/>
        </p:nvGrpSpPr>
        <p:grpSpPr>
          <a:xfrm>
            <a:off x="4178300" y="3962400"/>
            <a:ext cx="4800600" cy="2476500"/>
            <a:chOff x="4178300" y="3962400"/>
            <a:chExt cx="4800600" cy="2476500"/>
          </a:xfrm>
        </p:grpSpPr>
        <p:sp>
          <p:nvSpPr>
            <p:cNvPr id="51207" name="Rectangle 5"/>
            <p:cNvSpPr>
              <a:spLocks noChangeArrowheads="1"/>
            </p:cNvSpPr>
            <p:nvPr/>
          </p:nvSpPr>
          <p:spPr bwMode="auto">
            <a:xfrm>
              <a:off x="4178300" y="4076700"/>
              <a:ext cx="4800600" cy="2362200"/>
            </a:xfrm>
            <a:prstGeom prst="rect">
              <a:avLst/>
            </a:prstGeom>
            <a:noFill/>
            <a:ln w="9525">
              <a:noFill/>
              <a:miter lim="800000"/>
              <a:headEnd/>
              <a:tailEnd/>
            </a:ln>
          </p:spPr>
          <p:txBody>
            <a:bodyPr/>
            <a:lstStyle/>
            <a:p>
              <a:pPr marL="342900">
                <a:spcBef>
                  <a:spcPct val="20000"/>
                </a:spcBef>
                <a:buClr>
                  <a:schemeClr val="accent2"/>
                </a:buClr>
                <a:buSzPct val="85000"/>
                <a:buFont typeface="Wingdings" pitchFamily="2" charset="2"/>
                <a:buNone/>
              </a:pPr>
              <a:r>
                <a:rPr lang="en-US" altLang="ko-KR" i="1" dirty="0">
                  <a:latin typeface="Comic Sans MS" pitchFamily="66" charset="0"/>
                  <a:ea typeface="굴림" pitchFamily="34" charset="-127"/>
                </a:rPr>
                <a:t> protocols define </a:t>
              </a:r>
              <a:r>
                <a:rPr lang="en-US" altLang="ko-KR" i="1" dirty="0">
                  <a:solidFill>
                    <a:srgbClr val="FF0000"/>
                  </a:solidFill>
                  <a:latin typeface="Comic Sans MS" pitchFamily="66" charset="0"/>
                  <a:ea typeface="굴림" pitchFamily="34" charset="-127"/>
                </a:rPr>
                <a:t>format</a:t>
              </a:r>
              <a:r>
                <a:rPr lang="en-US" altLang="ko-KR" i="1" dirty="0">
                  <a:latin typeface="Comic Sans MS" pitchFamily="66" charset="0"/>
                  <a:ea typeface="굴림" pitchFamily="34" charset="-127"/>
                </a:rPr>
                <a:t>, </a:t>
              </a:r>
              <a:r>
                <a:rPr lang="en-US" altLang="ko-KR" i="1" dirty="0">
                  <a:solidFill>
                    <a:srgbClr val="FF0000"/>
                  </a:solidFill>
                  <a:latin typeface="Comic Sans MS" pitchFamily="66" charset="0"/>
                  <a:ea typeface="굴림" pitchFamily="34" charset="-127"/>
                </a:rPr>
                <a:t>order of </a:t>
              </a:r>
              <a:r>
                <a:rPr lang="en-US" altLang="ko-KR" i="1" dirty="0" err="1">
                  <a:solidFill>
                    <a:srgbClr val="FF0000"/>
                  </a:solidFill>
                  <a:latin typeface="Comic Sans MS" pitchFamily="66" charset="0"/>
                  <a:ea typeface="굴림" pitchFamily="34" charset="-127"/>
                </a:rPr>
                <a:t>msgs</a:t>
              </a:r>
              <a:r>
                <a:rPr lang="en-US" altLang="ko-KR" i="1" dirty="0">
                  <a:solidFill>
                    <a:srgbClr val="FF0000"/>
                  </a:solidFill>
                  <a:latin typeface="Comic Sans MS" pitchFamily="66" charset="0"/>
                  <a:ea typeface="굴림" pitchFamily="34" charset="-127"/>
                </a:rPr>
                <a:t> </a:t>
              </a:r>
              <a:r>
                <a:rPr lang="en-US" altLang="ko-KR" i="1" dirty="0">
                  <a:latin typeface="Comic Sans MS" pitchFamily="66" charset="0"/>
                  <a:ea typeface="굴림" pitchFamily="34" charset="-127"/>
                </a:rPr>
                <a:t>sent and received among network entities, and </a:t>
              </a:r>
              <a:r>
                <a:rPr lang="en-US" altLang="ko-KR" i="1" dirty="0">
                  <a:solidFill>
                    <a:srgbClr val="FF0000"/>
                  </a:solidFill>
                  <a:latin typeface="Comic Sans MS" pitchFamily="66" charset="0"/>
                  <a:ea typeface="굴림" pitchFamily="34" charset="-127"/>
                </a:rPr>
                <a:t>actions</a:t>
              </a:r>
              <a:r>
                <a:rPr lang="en-US" altLang="ko-KR" i="1" dirty="0">
                  <a:latin typeface="Comic Sans MS" pitchFamily="66" charset="0"/>
                  <a:ea typeface="굴림" pitchFamily="34" charset="-127"/>
                </a:rPr>
                <a:t> taken on </a:t>
              </a:r>
              <a:r>
                <a:rPr lang="en-US" altLang="ko-KR" i="1" dirty="0" err="1">
                  <a:latin typeface="Comic Sans MS" pitchFamily="66" charset="0"/>
                  <a:ea typeface="굴림" pitchFamily="34" charset="-127"/>
                </a:rPr>
                <a:t>msg</a:t>
              </a:r>
              <a:r>
                <a:rPr lang="en-US" altLang="ko-KR" i="1" dirty="0">
                  <a:latin typeface="Comic Sans MS" pitchFamily="66" charset="0"/>
                  <a:ea typeface="굴림" pitchFamily="34" charset="-127"/>
                </a:rPr>
                <a:t> transmission &amp; receipt</a:t>
              </a:r>
              <a:r>
                <a:rPr lang="en-US" altLang="ko-KR" i="1" dirty="0">
                  <a:solidFill>
                    <a:srgbClr val="FF0000"/>
                  </a:solidFill>
                  <a:latin typeface="Comic Sans MS" pitchFamily="66" charset="0"/>
                  <a:ea typeface="굴림" pitchFamily="34" charset="-127"/>
                </a:rPr>
                <a:t> </a:t>
              </a:r>
            </a:p>
          </p:txBody>
        </p:sp>
        <p:sp>
          <p:nvSpPr>
            <p:cNvPr id="51208" name="Rectangle 6"/>
            <p:cNvSpPr>
              <a:spLocks noChangeArrowheads="1"/>
            </p:cNvSpPr>
            <p:nvPr/>
          </p:nvSpPr>
          <p:spPr bwMode="auto">
            <a:xfrm>
              <a:off x="4495800" y="3962400"/>
              <a:ext cx="4343400" cy="2362200"/>
            </a:xfrm>
            <a:prstGeom prst="rect">
              <a:avLst/>
            </a:prstGeom>
            <a:noFill/>
            <a:ln w="19050">
              <a:solidFill>
                <a:schemeClr val="accent2"/>
              </a:solidFill>
              <a:miter lim="800000"/>
              <a:headEnd/>
              <a:tailEnd/>
            </a:ln>
          </p:spPr>
          <p:txBody>
            <a:bodyPr wrap="none" anchor="ctr"/>
            <a:lstStyle/>
            <a:p>
              <a:endParaRPr lang="ko-KR"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205">
                                            <p:txEl>
                                              <p:pRg st="0" end="0"/>
                                            </p:txEl>
                                          </p:spTgt>
                                        </p:tgtEl>
                                        <p:attrNameLst>
                                          <p:attrName>style.visibility</p:attrName>
                                        </p:attrNameLst>
                                      </p:cBhvr>
                                      <p:to>
                                        <p:strVal val="visible"/>
                                      </p:to>
                                    </p:set>
                                    <p:animEffect transition="in" filter="slide(fromLeft)">
                                      <p:cBhvr>
                                        <p:cTn id="7" dur="500"/>
                                        <p:tgtEl>
                                          <p:spTgt spid="51205">
                                            <p:txEl>
                                              <p:pRg st="0" end="0"/>
                                            </p:txEl>
                                          </p:spTgt>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1205">
                                            <p:txEl>
                                              <p:pRg st="1" end="1"/>
                                            </p:txEl>
                                          </p:spTgt>
                                        </p:tgtEl>
                                        <p:attrNameLst>
                                          <p:attrName>style.visibility</p:attrName>
                                        </p:attrNameLst>
                                      </p:cBhvr>
                                      <p:to>
                                        <p:strVal val="visible"/>
                                      </p:to>
                                    </p:set>
                                    <p:animEffect transition="in" filter="slide(fromLeft)">
                                      <p:cBhvr>
                                        <p:cTn id="10" dur="500"/>
                                        <p:tgtEl>
                                          <p:spTgt spid="51205">
                                            <p:txEl>
                                              <p:pRg st="1" end="1"/>
                                            </p:txEl>
                                          </p:spTgt>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51205">
                                            <p:txEl>
                                              <p:pRg st="2" end="2"/>
                                            </p:txEl>
                                          </p:spTgt>
                                        </p:tgtEl>
                                        <p:attrNameLst>
                                          <p:attrName>style.visibility</p:attrName>
                                        </p:attrNameLst>
                                      </p:cBhvr>
                                      <p:to>
                                        <p:strVal val="visible"/>
                                      </p:to>
                                    </p:set>
                                    <p:animEffect transition="in" filter="slide(fromLeft)">
                                      <p:cBhvr>
                                        <p:cTn id="13" dur="500"/>
                                        <p:tgtEl>
                                          <p:spTgt spid="51205">
                                            <p:txEl>
                                              <p:pRg st="2" end="2"/>
                                            </p:tx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51205">
                                            <p:txEl>
                                              <p:pRg st="3" end="3"/>
                                            </p:txEl>
                                          </p:spTgt>
                                        </p:tgtEl>
                                        <p:attrNameLst>
                                          <p:attrName>style.visibility</p:attrName>
                                        </p:attrNameLst>
                                      </p:cBhvr>
                                      <p:to>
                                        <p:strVal val="visible"/>
                                      </p:to>
                                    </p:set>
                                    <p:animEffect transition="in" filter="slide(fromLeft)">
                                      <p:cBhvr>
                                        <p:cTn id="16" dur="500"/>
                                        <p:tgtEl>
                                          <p:spTgt spid="51205">
                                            <p:txEl>
                                              <p:pRg st="3" end="3"/>
                                            </p:tx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1205">
                                            <p:txEl>
                                              <p:pRg st="5" end="5"/>
                                            </p:txEl>
                                          </p:spTgt>
                                        </p:tgtEl>
                                        <p:attrNameLst>
                                          <p:attrName>style.visibility</p:attrName>
                                        </p:attrNameLst>
                                      </p:cBhvr>
                                      <p:to>
                                        <p:strVal val="visible"/>
                                      </p:to>
                                    </p:set>
                                    <p:animEffect transition="in" filter="slide(fromLeft)">
                                      <p:cBhvr>
                                        <p:cTn id="19" dur="500"/>
                                        <p:tgtEl>
                                          <p:spTgt spid="51205">
                                            <p:txEl>
                                              <p:pRg st="5" end="5"/>
                                            </p:txEl>
                                          </p:spTgt>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51205">
                                            <p:txEl>
                                              <p:pRg st="6" end="6"/>
                                            </p:txEl>
                                          </p:spTgt>
                                        </p:tgtEl>
                                        <p:attrNameLst>
                                          <p:attrName>style.visibility</p:attrName>
                                        </p:attrNameLst>
                                      </p:cBhvr>
                                      <p:to>
                                        <p:strVal val="visible"/>
                                      </p:to>
                                    </p:set>
                                    <p:animEffect transition="in" filter="slide(fromLeft)">
                                      <p:cBhvr>
                                        <p:cTn id="22" dur="500"/>
                                        <p:tgtEl>
                                          <p:spTgt spid="5120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51206">
                                            <p:txEl>
                                              <p:pRg st="0" end="0"/>
                                            </p:txEl>
                                          </p:spTgt>
                                        </p:tgtEl>
                                        <p:attrNameLst>
                                          <p:attrName>style.visibility</p:attrName>
                                        </p:attrNameLst>
                                      </p:cBhvr>
                                      <p:to>
                                        <p:strVal val="visible"/>
                                      </p:to>
                                    </p:set>
                                    <p:animEffect transition="in" filter="slide(fromLeft)">
                                      <p:cBhvr>
                                        <p:cTn id="27" dur="500"/>
                                        <p:tgtEl>
                                          <p:spTgt spid="51206">
                                            <p:txEl>
                                              <p:pRg st="0" end="0"/>
                                            </p:txEl>
                                          </p:spTgt>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51206">
                                            <p:txEl>
                                              <p:pRg st="1" end="1"/>
                                            </p:txEl>
                                          </p:spTgt>
                                        </p:tgtEl>
                                        <p:attrNameLst>
                                          <p:attrName>style.visibility</p:attrName>
                                        </p:attrNameLst>
                                      </p:cBhvr>
                                      <p:to>
                                        <p:strVal val="visible"/>
                                      </p:to>
                                    </p:set>
                                    <p:animEffect transition="in" filter="slide(fromLeft)">
                                      <p:cBhvr>
                                        <p:cTn id="30" dur="500"/>
                                        <p:tgtEl>
                                          <p:spTgt spid="51206">
                                            <p:txEl>
                                              <p:pRg st="1" end="1"/>
                                            </p:txEl>
                                          </p:spTgt>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51206">
                                            <p:txEl>
                                              <p:pRg st="2" end="2"/>
                                            </p:txEl>
                                          </p:spTgt>
                                        </p:tgtEl>
                                        <p:attrNameLst>
                                          <p:attrName>style.visibility</p:attrName>
                                        </p:attrNameLst>
                                      </p:cBhvr>
                                      <p:to>
                                        <p:strVal val="visible"/>
                                      </p:to>
                                    </p:set>
                                    <p:animEffect transition="in" filter="slide(fromLeft)">
                                      <p:cBhvr>
                                        <p:cTn id="33" dur="500"/>
                                        <p:tgtEl>
                                          <p:spTgt spid="5120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lide(fromBottom)">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build="p"/>
      <p:bldP spid="5120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124" name="Slide Number Placeholder 6"/>
          <p:cNvSpPr>
            <a:spLocks noGrp="1"/>
          </p:cNvSpPr>
          <p:nvPr>
            <p:ph type="sldNum" sz="quarter" idx="12"/>
          </p:nvPr>
        </p:nvSpPr>
        <p:spPr>
          <a:noFill/>
        </p:spPr>
        <p:txBody>
          <a:bodyPr/>
          <a:lstStyle/>
          <a:p>
            <a:r>
              <a:rPr lang="en-US" altLang="ko-KR" smtClean="0">
                <a:ea typeface="굴림" pitchFamily="34" charset="-127"/>
              </a:rPr>
              <a:t>1-</a:t>
            </a:r>
            <a:fld id="{7CB2BE5C-B57B-4031-8CB0-698214340092}" type="slidenum">
              <a:rPr lang="en-US" altLang="ko-KR" smtClean="0">
                <a:ea typeface="굴림" pitchFamily="34" charset="-127"/>
              </a:rPr>
              <a:pPr/>
              <a:t>16</a:t>
            </a:fld>
            <a:endParaRPr lang="en-US" altLang="ko-KR" smtClean="0">
              <a:ea typeface="굴림" pitchFamily="34" charset="-127"/>
            </a:endParaRPr>
          </a:p>
        </p:txBody>
      </p:sp>
      <p:sp>
        <p:nvSpPr>
          <p:cNvPr id="5125" name="Rectangle 2"/>
          <p:cNvSpPr>
            <a:spLocks noGrp="1" noChangeArrowheads="1"/>
          </p:cNvSpPr>
          <p:nvPr>
            <p:ph type="title"/>
          </p:nvPr>
        </p:nvSpPr>
        <p:spPr/>
        <p:txBody>
          <a:bodyPr/>
          <a:lstStyle/>
          <a:p>
            <a:r>
              <a:rPr lang="en-US" altLang="ko-KR" smtClean="0">
                <a:ea typeface="굴림" pitchFamily="34" charset="-127"/>
              </a:rPr>
              <a:t>What’s a protocol?</a:t>
            </a:r>
          </a:p>
        </p:txBody>
      </p:sp>
      <p:sp>
        <p:nvSpPr>
          <p:cNvPr id="5126" name="Rectangle 3"/>
          <p:cNvSpPr>
            <a:spLocks noGrp="1" noChangeArrowheads="1"/>
          </p:cNvSpPr>
          <p:nvPr>
            <p:ph type="body" sz="half" idx="1"/>
          </p:nvPr>
        </p:nvSpPr>
        <p:spPr>
          <a:xfrm>
            <a:off x="533400" y="1371600"/>
            <a:ext cx="8153400" cy="685800"/>
          </a:xfrm>
        </p:spPr>
        <p:txBody>
          <a:bodyPr/>
          <a:lstStyle/>
          <a:p>
            <a:pPr>
              <a:buFont typeface="Wingdings" pitchFamily="2" charset="2"/>
              <a:buNone/>
            </a:pPr>
            <a:r>
              <a:rPr lang="en-US" altLang="ko-KR" sz="2400" smtClean="0">
                <a:ea typeface="굴림" pitchFamily="34" charset="-127"/>
              </a:rPr>
              <a:t>a human protocol and a computer network protocol:</a:t>
            </a:r>
          </a:p>
          <a:p>
            <a:pPr>
              <a:buFont typeface="Wingdings" pitchFamily="2" charset="2"/>
              <a:buNone/>
            </a:pPr>
            <a:endParaRPr lang="en-US" altLang="ko-KR" sz="2400" smtClean="0">
              <a:ea typeface="굴림" pitchFamily="34" charset="-127"/>
            </a:endParaRPr>
          </a:p>
        </p:txBody>
      </p:sp>
      <p:sp>
        <p:nvSpPr>
          <p:cNvPr id="5127" name="Rectangle 8"/>
          <p:cNvSpPr>
            <a:spLocks noChangeArrowheads="1"/>
          </p:cNvSpPr>
          <p:nvPr/>
        </p:nvSpPr>
        <p:spPr bwMode="auto">
          <a:xfrm>
            <a:off x="685801" y="5943600"/>
            <a:ext cx="6237514" cy="533400"/>
          </a:xfrm>
          <a:prstGeom prst="rect">
            <a:avLst/>
          </a:prstGeom>
          <a:solidFill>
            <a:schemeClr val="accent1"/>
          </a:solid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u="sng" dirty="0">
                <a:solidFill>
                  <a:srgbClr val="FF0000"/>
                </a:solidFill>
                <a:latin typeface="Comic Sans MS" pitchFamily="66" charset="0"/>
                <a:ea typeface="굴림" pitchFamily="34" charset="-127"/>
              </a:rPr>
              <a:t>Q:</a:t>
            </a:r>
            <a:r>
              <a:rPr lang="en-US" altLang="ko-KR" dirty="0">
                <a:latin typeface="Comic Sans MS" pitchFamily="66" charset="0"/>
                <a:ea typeface="굴림" pitchFamily="34" charset="-127"/>
              </a:rPr>
              <a:t> Other human </a:t>
            </a:r>
            <a:r>
              <a:rPr lang="en-US" altLang="ko-KR" dirty="0" smtClean="0">
                <a:latin typeface="Comic Sans MS" pitchFamily="66" charset="0"/>
                <a:ea typeface="굴림" pitchFamily="34" charset="-127"/>
              </a:rPr>
              <a:t>communication protocols</a:t>
            </a:r>
            <a:r>
              <a:rPr lang="en-US" altLang="ko-KR" dirty="0">
                <a:latin typeface="Comic Sans MS" pitchFamily="66" charset="0"/>
                <a:ea typeface="굴림" pitchFamily="34" charset="-127"/>
              </a:rPr>
              <a:t>? </a:t>
            </a:r>
          </a:p>
        </p:txBody>
      </p:sp>
      <p:grpSp>
        <p:nvGrpSpPr>
          <p:cNvPr id="5129" name="Group 16"/>
          <p:cNvGrpSpPr>
            <a:grpSpLocks/>
          </p:cNvGrpSpPr>
          <p:nvPr/>
        </p:nvGrpSpPr>
        <p:grpSpPr bwMode="auto">
          <a:xfrm>
            <a:off x="7173913" y="2917825"/>
            <a:ext cx="355600" cy="933450"/>
            <a:chOff x="4180" y="783"/>
            <a:chExt cx="150" cy="307"/>
          </a:xfrm>
        </p:grpSpPr>
        <p:sp>
          <p:nvSpPr>
            <p:cNvPr id="5161" name="AutoShape 1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5162" name="Rectangle 1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5163"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4"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5" name="Line 2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5166" name="Line 2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5167"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168" name="Rectangle 2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5122" name="Object 26"/>
          <p:cNvGraphicFramePr>
            <a:graphicFrameLocks noChangeAspect="1"/>
          </p:cNvGraphicFramePr>
          <p:nvPr/>
        </p:nvGraphicFramePr>
        <p:xfrm>
          <a:off x="4543425" y="2632075"/>
          <a:ext cx="622300" cy="500063"/>
        </p:xfrm>
        <a:graphic>
          <a:graphicData uri="http://schemas.openxmlformats.org/presentationml/2006/ole">
            <p:oleObj spid="_x0000_s5122" name="Clip" r:id="rId4" imgW="1305000" imgH="1085760" progId="">
              <p:embed/>
            </p:oleObj>
          </a:graphicData>
        </a:graphic>
      </p:graphicFrame>
      <p:pic>
        <p:nvPicPr>
          <p:cNvPr id="5130" name="Picture 62" descr="Alice"/>
          <p:cNvPicPr>
            <a:picLocks noChangeAspect="1" noChangeArrowheads="1"/>
          </p:cNvPicPr>
          <p:nvPr/>
        </p:nvPicPr>
        <p:blipFill>
          <a:blip r:embed="rId5" cstate="print"/>
          <a:srcRect/>
          <a:stretch>
            <a:fillRect/>
          </a:stretch>
        </p:blipFill>
        <p:spPr bwMode="auto">
          <a:xfrm>
            <a:off x="709613" y="2376488"/>
            <a:ext cx="561975" cy="693737"/>
          </a:xfrm>
          <a:prstGeom prst="rect">
            <a:avLst/>
          </a:prstGeom>
          <a:noFill/>
          <a:ln w="9525">
            <a:noFill/>
            <a:miter lim="800000"/>
            <a:headEnd/>
            <a:tailEnd/>
          </a:ln>
        </p:spPr>
      </p:pic>
      <p:pic>
        <p:nvPicPr>
          <p:cNvPr id="5131" name="Picture 63" descr="Bob"/>
          <p:cNvPicPr>
            <a:picLocks noChangeAspect="1" noChangeArrowheads="1"/>
          </p:cNvPicPr>
          <p:nvPr/>
        </p:nvPicPr>
        <p:blipFill>
          <a:blip r:embed="rId6" cstate="print"/>
          <a:srcRect/>
          <a:stretch>
            <a:fillRect/>
          </a:stretch>
        </p:blipFill>
        <p:spPr bwMode="auto">
          <a:xfrm>
            <a:off x="3128963" y="2771775"/>
            <a:ext cx="676275" cy="690563"/>
          </a:xfrm>
          <a:prstGeom prst="rect">
            <a:avLst/>
          </a:prstGeom>
          <a:noFill/>
          <a:ln w="9525">
            <a:noFill/>
            <a:miter lim="800000"/>
            <a:headEnd/>
            <a:tailEnd/>
          </a:ln>
        </p:spPr>
      </p:pic>
      <p:grpSp>
        <p:nvGrpSpPr>
          <p:cNvPr id="49" name="组合 48"/>
          <p:cNvGrpSpPr/>
          <p:nvPr/>
        </p:nvGrpSpPr>
        <p:grpSpPr>
          <a:xfrm>
            <a:off x="1257300" y="2484438"/>
            <a:ext cx="1762125" cy="563562"/>
            <a:chOff x="1257300" y="2484438"/>
            <a:chExt cx="1762125" cy="563562"/>
          </a:xfrm>
        </p:grpSpPr>
        <p:sp>
          <p:nvSpPr>
            <p:cNvPr id="5128" name="Line 10"/>
            <p:cNvSpPr>
              <a:spLocks noChangeShapeType="1"/>
            </p:cNvSpPr>
            <p:nvPr/>
          </p:nvSpPr>
          <p:spPr bwMode="auto">
            <a:xfrm>
              <a:off x="1257300" y="2771775"/>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5132" name="Text Box 64"/>
            <p:cNvSpPr txBox="1">
              <a:spLocks noChangeArrowheads="1"/>
            </p:cNvSpPr>
            <p:nvPr/>
          </p:nvSpPr>
          <p:spPr bwMode="auto">
            <a:xfrm>
              <a:off x="1698625" y="2484438"/>
              <a:ext cx="503238" cy="457200"/>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Hi</a:t>
              </a:r>
              <a:endParaRPr lang="en-US" altLang="ko-KR" dirty="0">
                <a:ea typeface="굴림" pitchFamily="34" charset="-127"/>
              </a:endParaRPr>
            </a:p>
          </p:txBody>
        </p:sp>
      </p:grpSp>
      <p:grpSp>
        <p:nvGrpSpPr>
          <p:cNvPr id="50" name="组合 49"/>
          <p:cNvGrpSpPr/>
          <p:nvPr/>
        </p:nvGrpSpPr>
        <p:grpSpPr>
          <a:xfrm>
            <a:off x="971550" y="3141663"/>
            <a:ext cx="2085975" cy="573087"/>
            <a:chOff x="971550" y="3141663"/>
            <a:chExt cx="2085975" cy="573087"/>
          </a:xfrm>
        </p:grpSpPr>
        <p:sp>
          <p:nvSpPr>
            <p:cNvPr id="5133" name="Line 66"/>
            <p:cNvSpPr>
              <a:spLocks noChangeShapeType="1"/>
            </p:cNvSpPr>
            <p:nvPr/>
          </p:nvSpPr>
          <p:spPr bwMode="auto">
            <a:xfrm flipV="1">
              <a:off x="971550" y="3352800"/>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sp>
          <p:nvSpPr>
            <p:cNvPr id="5134" name="Text Box 67"/>
            <p:cNvSpPr txBox="1">
              <a:spLocks noChangeArrowheads="1"/>
            </p:cNvSpPr>
            <p:nvPr/>
          </p:nvSpPr>
          <p:spPr bwMode="auto">
            <a:xfrm>
              <a:off x="1689100" y="3141663"/>
              <a:ext cx="503238" cy="457200"/>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Hi</a:t>
              </a:r>
              <a:endParaRPr lang="en-US" altLang="ko-KR" dirty="0">
                <a:ea typeface="굴림" pitchFamily="34" charset="-127"/>
              </a:endParaRPr>
            </a:p>
          </p:txBody>
        </p:sp>
      </p:grpSp>
      <p:grpSp>
        <p:nvGrpSpPr>
          <p:cNvPr id="51" name="组合 50"/>
          <p:cNvGrpSpPr/>
          <p:nvPr/>
        </p:nvGrpSpPr>
        <p:grpSpPr>
          <a:xfrm>
            <a:off x="933450" y="3694113"/>
            <a:ext cx="2162175" cy="701675"/>
            <a:chOff x="933450" y="3694113"/>
            <a:chExt cx="2162175" cy="701675"/>
          </a:xfrm>
        </p:grpSpPr>
        <p:sp>
          <p:nvSpPr>
            <p:cNvPr id="5135" name="Line 70"/>
            <p:cNvSpPr>
              <a:spLocks noChangeShapeType="1"/>
            </p:cNvSpPr>
            <p:nvPr/>
          </p:nvSpPr>
          <p:spPr bwMode="auto">
            <a:xfrm>
              <a:off x="933450" y="3762375"/>
              <a:ext cx="2162175" cy="43815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36" name="Group 72"/>
            <p:cNvGrpSpPr>
              <a:grpSpLocks/>
            </p:cNvGrpSpPr>
            <p:nvPr/>
          </p:nvGrpSpPr>
          <p:grpSpPr bwMode="auto">
            <a:xfrm>
              <a:off x="1322388" y="3694113"/>
              <a:ext cx="1090612" cy="701675"/>
              <a:chOff x="737" y="2747"/>
              <a:chExt cx="687" cy="442"/>
            </a:xfrm>
          </p:grpSpPr>
          <p:sp>
            <p:nvSpPr>
              <p:cNvPr id="5159"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ko-KR" altLang="ko-KR">
                  <a:ea typeface="굴림" pitchFamily="34" charset="-127"/>
                </a:endParaRPr>
              </a:p>
            </p:txBody>
          </p:sp>
          <p:sp>
            <p:nvSpPr>
              <p:cNvPr id="5160" name="Text Box 69"/>
              <p:cNvSpPr txBox="1">
                <a:spLocks noChangeArrowheads="1"/>
              </p:cNvSpPr>
              <p:nvPr/>
            </p:nvSpPr>
            <p:spPr bwMode="auto">
              <a:xfrm>
                <a:off x="737" y="2747"/>
                <a:ext cx="687" cy="442"/>
              </a:xfrm>
              <a:prstGeom prst="rect">
                <a:avLst/>
              </a:prstGeom>
              <a:solidFill>
                <a:schemeClr val="bg1"/>
              </a:solidFill>
              <a:ln w="9525">
                <a:noFill/>
                <a:miter lim="800000"/>
                <a:headEnd/>
                <a:tailEnd/>
              </a:ln>
            </p:spPr>
            <p:txBody>
              <a:bodyPr wrap="none">
                <a:spAutoFit/>
              </a:bodyPr>
              <a:lstStyle/>
              <a:p>
                <a:pPr algn="ctr"/>
                <a:r>
                  <a:rPr lang="en-US" altLang="ko-KR" sz="2000" dirty="0">
                    <a:solidFill>
                      <a:srgbClr val="FF0000"/>
                    </a:solidFill>
                    <a:latin typeface="Comic Sans MS" pitchFamily="66" charset="0"/>
                    <a:ea typeface="굴림" pitchFamily="34" charset="-127"/>
                  </a:rPr>
                  <a:t>Got the</a:t>
                </a:r>
              </a:p>
              <a:p>
                <a:pPr algn="ctr"/>
                <a:r>
                  <a:rPr lang="en-US" altLang="ko-KR" sz="2000" dirty="0">
                    <a:solidFill>
                      <a:srgbClr val="FF0000"/>
                    </a:solidFill>
                    <a:latin typeface="Comic Sans MS" pitchFamily="66" charset="0"/>
                    <a:ea typeface="굴림" pitchFamily="34" charset="-127"/>
                  </a:rPr>
                  <a:t>time?</a:t>
                </a:r>
                <a:endParaRPr lang="en-US" altLang="ko-KR" sz="2000" dirty="0">
                  <a:ea typeface="굴림" pitchFamily="34" charset="-127"/>
                </a:endParaRPr>
              </a:p>
            </p:txBody>
          </p:sp>
        </p:grpSp>
      </p:grpSp>
      <p:grpSp>
        <p:nvGrpSpPr>
          <p:cNvPr id="52" name="组合 51"/>
          <p:cNvGrpSpPr/>
          <p:nvPr/>
        </p:nvGrpSpPr>
        <p:grpSpPr>
          <a:xfrm>
            <a:off x="1095375" y="4333875"/>
            <a:ext cx="1952625" cy="484188"/>
            <a:chOff x="1095375" y="4333875"/>
            <a:chExt cx="1952625" cy="484188"/>
          </a:xfrm>
        </p:grpSpPr>
        <p:sp>
          <p:nvSpPr>
            <p:cNvPr id="5137" name="Line 73"/>
            <p:cNvSpPr>
              <a:spLocks noChangeShapeType="1"/>
            </p:cNvSpPr>
            <p:nvPr/>
          </p:nvSpPr>
          <p:spPr bwMode="auto">
            <a:xfrm flipV="1">
              <a:off x="1095375" y="4333875"/>
              <a:ext cx="1952625" cy="333375"/>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38" name="Group 76"/>
            <p:cNvGrpSpPr>
              <a:grpSpLocks/>
            </p:cNvGrpSpPr>
            <p:nvPr/>
          </p:nvGrpSpPr>
          <p:grpSpPr bwMode="auto">
            <a:xfrm>
              <a:off x="1431925" y="4360863"/>
              <a:ext cx="831850" cy="457200"/>
              <a:chOff x="1046" y="2771"/>
              <a:chExt cx="524" cy="288"/>
            </a:xfrm>
          </p:grpSpPr>
          <p:sp>
            <p:nvSpPr>
              <p:cNvPr id="5157"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8" name="Text Box 74"/>
              <p:cNvSpPr txBox="1">
                <a:spLocks noChangeArrowheads="1"/>
              </p:cNvSpPr>
              <p:nvPr/>
            </p:nvSpPr>
            <p:spPr bwMode="auto">
              <a:xfrm>
                <a:off x="1046" y="2771"/>
                <a:ext cx="524" cy="288"/>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2:00</a:t>
                </a:r>
                <a:endParaRPr lang="en-US" altLang="ko-KR" dirty="0">
                  <a:ea typeface="굴림" pitchFamily="34" charset="-127"/>
                </a:endParaRPr>
              </a:p>
            </p:txBody>
          </p:sp>
        </p:grpSp>
      </p:grpSp>
      <p:grpSp>
        <p:nvGrpSpPr>
          <p:cNvPr id="53" name="组合 52"/>
          <p:cNvGrpSpPr/>
          <p:nvPr/>
        </p:nvGrpSpPr>
        <p:grpSpPr>
          <a:xfrm>
            <a:off x="5219700" y="2713038"/>
            <a:ext cx="1978025" cy="701675"/>
            <a:chOff x="5219700" y="2713038"/>
            <a:chExt cx="1978025" cy="701675"/>
          </a:xfrm>
        </p:grpSpPr>
        <p:sp>
          <p:nvSpPr>
            <p:cNvPr id="5139" name="Text Box 78"/>
            <p:cNvSpPr txBox="1">
              <a:spLocks noChangeArrowheads="1"/>
            </p:cNvSpPr>
            <p:nvPr/>
          </p:nvSpPr>
          <p:spPr bwMode="auto">
            <a:xfrm>
              <a:off x="5222875" y="2713038"/>
              <a:ext cx="1974850" cy="701675"/>
            </a:xfrm>
            <a:prstGeom prst="rect">
              <a:avLst/>
            </a:prstGeom>
            <a:noFill/>
            <a:ln w="9525">
              <a:noFill/>
              <a:miter lim="800000"/>
              <a:headEnd/>
              <a:tailEnd/>
            </a:ln>
          </p:spPr>
          <p:txBody>
            <a:bodyPr wrap="none">
              <a:spAutoFit/>
            </a:bodyPr>
            <a:lstStyle/>
            <a:p>
              <a:r>
                <a:rPr lang="en-US" altLang="ko-KR" sz="2000" dirty="0">
                  <a:solidFill>
                    <a:srgbClr val="FF0000"/>
                  </a:solidFill>
                  <a:latin typeface="Comic Sans MS" pitchFamily="66" charset="0"/>
                  <a:ea typeface="굴림" pitchFamily="34" charset="-127"/>
                </a:rPr>
                <a:t>TCP connection</a:t>
              </a:r>
            </a:p>
            <a:p>
              <a:r>
                <a:rPr lang="en-US" altLang="ko-KR" sz="2000" dirty="0">
                  <a:solidFill>
                    <a:srgbClr val="FF0000"/>
                  </a:solidFill>
                  <a:latin typeface="Comic Sans MS" pitchFamily="66" charset="0"/>
                  <a:ea typeface="굴림" pitchFamily="34" charset="-127"/>
                </a:rPr>
                <a:t> request</a:t>
              </a:r>
              <a:endParaRPr lang="en-US" altLang="ko-KR" dirty="0">
                <a:ea typeface="굴림" pitchFamily="34" charset="-127"/>
              </a:endParaRPr>
            </a:p>
          </p:txBody>
        </p:sp>
        <p:sp>
          <p:nvSpPr>
            <p:cNvPr id="5141" name="Line 89"/>
            <p:cNvSpPr>
              <a:spLocks noChangeShapeType="1"/>
            </p:cNvSpPr>
            <p:nvPr/>
          </p:nvSpPr>
          <p:spPr bwMode="auto">
            <a:xfrm>
              <a:off x="5219700" y="2981325"/>
              <a:ext cx="1762125" cy="276225"/>
            </a:xfrm>
            <a:prstGeom prst="line">
              <a:avLst/>
            </a:prstGeom>
            <a:noFill/>
            <a:ln w="28575">
              <a:solidFill>
                <a:srgbClr val="FF0000"/>
              </a:solidFill>
              <a:round/>
              <a:headEnd/>
              <a:tailEnd type="triangle" w="med" len="med"/>
            </a:ln>
          </p:spPr>
          <p:txBody>
            <a:bodyPr wrap="none" anchor="ctr"/>
            <a:lstStyle/>
            <a:p>
              <a:endParaRPr lang="zh-CN" altLang="en-US"/>
            </a:p>
          </p:txBody>
        </p:sp>
      </p:grpSp>
      <p:grpSp>
        <p:nvGrpSpPr>
          <p:cNvPr id="54" name="组合 53"/>
          <p:cNvGrpSpPr/>
          <p:nvPr/>
        </p:nvGrpSpPr>
        <p:grpSpPr>
          <a:xfrm>
            <a:off x="4895850" y="3408363"/>
            <a:ext cx="2235200" cy="701675"/>
            <a:chOff x="4895850" y="3408363"/>
            <a:chExt cx="2235200" cy="701675"/>
          </a:xfrm>
        </p:grpSpPr>
        <p:sp>
          <p:nvSpPr>
            <p:cNvPr id="5142" name="Line 90"/>
            <p:cNvSpPr>
              <a:spLocks noChangeShapeType="1"/>
            </p:cNvSpPr>
            <p:nvPr/>
          </p:nvSpPr>
          <p:spPr bwMode="auto">
            <a:xfrm flipV="1">
              <a:off x="4895850" y="3476625"/>
              <a:ext cx="2085975" cy="361950"/>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43" name="Group 93"/>
            <p:cNvGrpSpPr>
              <a:grpSpLocks/>
            </p:cNvGrpSpPr>
            <p:nvPr/>
          </p:nvGrpSpPr>
          <p:grpSpPr bwMode="auto">
            <a:xfrm>
              <a:off x="5156200" y="3408363"/>
              <a:ext cx="1974850" cy="701675"/>
              <a:chOff x="3248" y="2147"/>
              <a:chExt cx="1244" cy="442"/>
            </a:xfrm>
          </p:grpSpPr>
          <p:sp>
            <p:nvSpPr>
              <p:cNvPr id="5155" name="Rectangle 92"/>
              <p:cNvSpPr>
                <a:spLocks noChangeArrowheads="1"/>
              </p:cNvSpPr>
              <p:nvPr/>
            </p:nvSpPr>
            <p:spPr bwMode="auto">
              <a:xfrm>
                <a:off x="3306" y="2190"/>
                <a:ext cx="906" cy="18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6" name="Text Box 91"/>
              <p:cNvSpPr txBox="1">
                <a:spLocks noChangeArrowheads="1"/>
              </p:cNvSpPr>
              <p:nvPr/>
            </p:nvSpPr>
            <p:spPr bwMode="auto">
              <a:xfrm>
                <a:off x="3248" y="2147"/>
                <a:ext cx="1244" cy="442"/>
              </a:xfrm>
              <a:prstGeom prst="rect">
                <a:avLst/>
              </a:prstGeom>
              <a:noFill/>
              <a:ln w="9525">
                <a:noFill/>
                <a:miter lim="800000"/>
                <a:headEnd/>
                <a:tailEnd/>
              </a:ln>
            </p:spPr>
            <p:txBody>
              <a:bodyPr wrap="none">
                <a:spAutoFit/>
              </a:bodyPr>
              <a:lstStyle/>
              <a:p>
                <a:r>
                  <a:rPr lang="en-US" altLang="ko-KR" sz="2000" dirty="0">
                    <a:solidFill>
                      <a:srgbClr val="FF0000"/>
                    </a:solidFill>
                    <a:latin typeface="Comic Sans MS" pitchFamily="66" charset="0"/>
                    <a:ea typeface="굴림" pitchFamily="34" charset="-127"/>
                  </a:rPr>
                  <a:t>TCP connection</a:t>
                </a:r>
              </a:p>
              <a:p>
                <a:r>
                  <a:rPr lang="en-US" altLang="ko-KR" sz="2000" dirty="0">
                    <a:solidFill>
                      <a:srgbClr val="FF0000"/>
                    </a:solidFill>
                    <a:latin typeface="Comic Sans MS" pitchFamily="66" charset="0"/>
                    <a:ea typeface="굴림" pitchFamily="34" charset="-127"/>
                  </a:rPr>
                  <a:t>response</a:t>
                </a:r>
                <a:endParaRPr lang="en-US" altLang="ko-KR" dirty="0">
                  <a:ea typeface="굴림" pitchFamily="34" charset="-127"/>
                </a:endParaRPr>
              </a:p>
            </p:txBody>
          </p:sp>
        </p:grpSp>
      </p:grpSp>
      <p:grpSp>
        <p:nvGrpSpPr>
          <p:cNvPr id="55" name="组合 54"/>
          <p:cNvGrpSpPr/>
          <p:nvPr/>
        </p:nvGrpSpPr>
        <p:grpSpPr>
          <a:xfrm>
            <a:off x="4943475" y="4086225"/>
            <a:ext cx="2600325" cy="419100"/>
            <a:chOff x="4943475" y="4086225"/>
            <a:chExt cx="4006850" cy="419100"/>
          </a:xfrm>
        </p:grpSpPr>
        <p:sp>
          <p:nvSpPr>
            <p:cNvPr id="5144" name="Line 94"/>
            <p:cNvSpPr>
              <a:spLocks noChangeShapeType="1"/>
            </p:cNvSpPr>
            <p:nvPr/>
          </p:nvSpPr>
          <p:spPr bwMode="auto">
            <a:xfrm>
              <a:off x="4943475" y="4086225"/>
              <a:ext cx="2400300" cy="419100"/>
            </a:xfrm>
            <a:prstGeom prst="line">
              <a:avLst/>
            </a:prstGeom>
            <a:noFill/>
            <a:ln w="28575">
              <a:solidFill>
                <a:srgbClr val="FF0000"/>
              </a:solidFill>
              <a:round/>
              <a:headEnd/>
              <a:tailEnd type="triangle" w="med" len="med"/>
            </a:ln>
          </p:spPr>
          <p:txBody>
            <a:bodyPr wrap="none" anchor="ctr"/>
            <a:lstStyle/>
            <a:p>
              <a:endParaRPr lang="zh-CN" altLang="en-US"/>
            </a:p>
          </p:txBody>
        </p:sp>
        <p:grpSp>
          <p:nvGrpSpPr>
            <p:cNvPr id="5145" name="Group 97"/>
            <p:cNvGrpSpPr>
              <a:grpSpLocks/>
            </p:cNvGrpSpPr>
            <p:nvPr/>
          </p:nvGrpSpPr>
          <p:grpSpPr bwMode="auto">
            <a:xfrm>
              <a:off x="5156200" y="4151313"/>
              <a:ext cx="3794125" cy="304800"/>
              <a:chOff x="3212" y="2597"/>
              <a:chExt cx="2390" cy="192"/>
            </a:xfrm>
          </p:grpSpPr>
          <p:sp>
            <p:nvSpPr>
              <p:cNvPr id="5153"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4" name="Text Box 95"/>
              <p:cNvSpPr txBox="1">
                <a:spLocks noChangeArrowheads="1"/>
              </p:cNvSpPr>
              <p:nvPr/>
            </p:nvSpPr>
            <p:spPr bwMode="auto">
              <a:xfrm>
                <a:off x="3212" y="2597"/>
                <a:ext cx="2390" cy="192"/>
              </a:xfrm>
              <a:prstGeom prst="rect">
                <a:avLst/>
              </a:prstGeom>
              <a:noFill/>
              <a:ln w="9525">
                <a:noFill/>
                <a:miter lim="800000"/>
                <a:headEnd/>
                <a:tailEnd/>
              </a:ln>
            </p:spPr>
            <p:txBody>
              <a:bodyPr>
                <a:spAutoFit/>
              </a:bodyPr>
              <a:lstStyle/>
              <a:p>
                <a:r>
                  <a:rPr lang="en-US" altLang="ko-KR" sz="1400" dirty="0">
                    <a:solidFill>
                      <a:srgbClr val="FF0000"/>
                    </a:solidFill>
                    <a:latin typeface="Comic Sans MS" pitchFamily="66" charset="0"/>
                    <a:ea typeface="굴림" pitchFamily="34" charset="-127"/>
                  </a:rPr>
                  <a:t>Get http</a:t>
                </a:r>
                <a:r>
                  <a:rPr lang="en-US" altLang="ko-KR" sz="1400" dirty="0" smtClean="0">
                    <a:solidFill>
                      <a:srgbClr val="FF0000"/>
                    </a:solidFill>
                    <a:latin typeface="Comic Sans MS" pitchFamily="66" charset="0"/>
                    <a:ea typeface="굴림" pitchFamily="34" charset="-127"/>
                  </a:rPr>
                  <a:t>://www.seu.edu.cn</a:t>
                </a:r>
                <a:endParaRPr lang="en-US" altLang="ko-KR" dirty="0">
                  <a:ea typeface="굴림" pitchFamily="34" charset="-127"/>
                </a:endParaRPr>
              </a:p>
            </p:txBody>
          </p:sp>
        </p:grpSp>
      </p:grpSp>
      <p:grpSp>
        <p:nvGrpSpPr>
          <p:cNvPr id="56" name="组合 55"/>
          <p:cNvGrpSpPr/>
          <p:nvPr/>
        </p:nvGrpSpPr>
        <p:grpSpPr>
          <a:xfrm>
            <a:off x="4943475" y="4648200"/>
            <a:ext cx="2343150" cy="465138"/>
            <a:chOff x="4943475" y="4648200"/>
            <a:chExt cx="2343150" cy="465138"/>
          </a:xfrm>
        </p:grpSpPr>
        <p:sp>
          <p:nvSpPr>
            <p:cNvPr id="5140" name="Line 85"/>
            <p:cNvSpPr>
              <a:spLocks noChangeShapeType="1"/>
            </p:cNvSpPr>
            <p:nvPr/>
          </p:nvSpPr>
          <p:spPr bwMode="auto">
            <a:xfrm flipV="1">
              <a:off x="4943475" y="4648200"/>
              <a:ext cx="2343150" cy="428625"/>
            </a:xfrm>
            <a:prstGeom prst="line">
              <a:avLst/>
            </a:prstGeom>
            <a:noFill/>
            <a:ln w="28575">
              <a:solidFill>
                <a:srgbClr val="FF0000"/>
              </a:solidFill>
              <a:round/>
              <a:headEnd type="triangle" w="med" len="med"/>
              <a:tailEnd/>
            </a:ln>
          </p:spPr>
          <p:txBody>
            <a:bodyPr wrap="none" anchor="ctr"/>
            <a:lstStyle/>
            <a:p>
              <a:endParaRPr lang="zh-CN" altLang="en-US"/>
            </a:p>
          </p:txBody>
        </p:sp>
        <p:grpSp>
          <p:nvGrpSpPr>
            <p:cNvPr id="5146" name="Group 98"/>
            <p:cNvGrpSpPr>
              <a:grpSpLocks/>
            </p:cNvGrpSpPr>
            <p:nvPr/>
          </p:nvGrpSpPr>
          <p:grpSpPr bwMode="auto">
            <a:xfrm>
              <a:off x="5784850" y="4656138"/>
              <a:ext cx="908050" cy="457200"/>
              <a:chOff x="1046" y="2771"/>
              <a:chExt cx="572" cy="288"/>
            </a:xfrm>
          </p:grpSpPr>
          <p:sp>
            <p:nvSpPr>
              <p:cNvPr id="5151" name="Rectangle 99"/>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2" name="Text Box 100"/>
              <p:cNvSpPr txBox="1">
                <a:spLocks noChangeArrowheads="1"/>
              </p:cNvSpPr>
              <p:nvPr/>
            </p:nvSpPr>
            <p:spPr bwMode="auto">
              <a:xfrm>
                <a:off x="1046" y="2771"/>
                <a:ext cx="572" cy="288"/>
              </a:xfrm>
              <a:prstGeom prst="rect">
                <a:avLst/>
              </a:prstGeom>
              <a:noFill/>
              <a:ln w="9525">
                <a:noFill/>
                <a:miter lim="800000"/>
                <a:headEnd/>
                <a:tailEnd/>
              </a:ln>
            </p:spPr>
            <p:txBody>
              <a:bodyPr wrap="none">
                <a:spAutoFit/>
              </a:bodyPr>
              <a:lstStyle/>
              <a:p>
                <a:r>
                  <a:rPr lang="en-US" altLang="ko-KR" dirty="0">
                    <a:solidFill>
                      <a:srgbClr val="FF0000"/>
                    </a:solidFill>
                    <a:latin typeface="Comic Sans MS" pitchFamily="66" charset="0"/>
                    <a:ea typeface="굴림" pitchFamily="34" charset="-127"/>
                  </a:rPr>
                  <a:t>&lt;file&gt;</a:t>
                </a:r>
                <a:endParaRPr lang="en-US" altLang="ko-KR" dirty="0">
                  <a:ea typeface="굴림" pitchFamily="34" charset="-127"/>
                </a:endParaRPr>
              </a:p>
            </p:txBody>
          </p:sp>
        </p:grpSp>
      </p:grpSp>
      <p:sp>
        <p:nvSpPr>
          <p:cNvPr id="5147" name="Line 101"/>
          <p:cNvSpPr>
            <a:spLocks noChangeShapeType="1"/>
          </p:cNvSpPr>
          <p:nvPr/>
        </p:nvSpPr>
        <p:spPr bwMode="auto">
          <a:xfrm>
            <a:off x="4057650" y="1962150"/>
            <a:ext cx="0" cy="3857625"/>
          </a:xfrm>
          <a:prstGeom prst="line">
            <a:avLst/>
          </a:prstGeom>
          <a:noFill/>
          <a:ln w="38100">
            <a:solidFill>
              <a:schemeClr val="accent2"/>
            </a:solidFill>
            <a:round/>
            <a:headEnd/>
            <a:tailEnd type="triangle" w="med" len="med"/>
          </a:ln>
        </p:spPr>
        <p:txBody>
          <a:bodyPr wrap="none" anchor="ctr"/>
          <a:lstStyle/>
          <a:p>
            <a:endParaRPr lang="zh-CN" altLang="en-US"/>
          </a:p>
        </p:txBody>
      </p:sp>
      <p:grpSp>
        <p:nvGrpSpPr>
          <p:cNvPr id="5148" name="Group 105"/>
          <p:cNvGrpSpPr>
            <a:grpSpLocks/>
          </p:cNvGrpSpPr>
          <p:nvPr/>
        </p:nvGrpSpPr>
        <p:grpSpPr bwMode="auto">
          <a:xfrm>
            <a:off x="3679825" y="5094288"/>
            <a:ext cx="815975" cy="457200"/>
            <a:chOff x="2198" y="3221"/>
            <a:chExt cx="514" cy="288"/>
          </a:xfrm>
        </p:grpSpPr>
        <p:sp>
          <p:nvSpPr>
            <p:cNvPr id="5149"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5150" name="Text Box 102"/>
            <p:cNvSpPr txBox="1">
              <a:spLocks noChangeArrowheads="1"/>
            </p:cNvSpPr>
            <p:nvPr/>
          </p:nvSpPr>
          <p:spPr bwMode="auto">
            <a:xfrm>
              <a:off x="2198" y="3221"/>
              <a:ext cx="514"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time</a:t>
              </a:r>
              <a:endParaRPr lang="en-US"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sz="3600" smtClean="0">
                <a:ea typeface="宋体" charset="-122"/>
              </a:rPr>
              <a:t>Examples: Optical Communications</a:t>
            </a:r>
            <a:endParaRPr lang="zh-CN" altLang="en-US" sz="3600" smtClean="0">
              <a:ea typeface="宋体" charset="-122"/>
            </a:endParaRPr>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2228" name="灯片编号占位符 5"/>
          <p:cNvSpPr>
            <a:spLocks noGrp="1"/>
          </p:cNvSpPr>
          <p:nvPr>
            <p:ph type="sldNum" sz="quarter" idx="12"/>
          </p:nvPr>
        </p:nvSpPr>
        <p:spPr>
          <a:noFill/>
        </p:spPr>
        <p:txBody>
          <a:bodyPr/>
          <a:lstStyle/>
          <a:p>
            <a:r>
              <a:rPr lang="en-US" altLang="ko-KR" smtClean="0">
                <a:ea typeface="굴림" pitchFamily="34" charset="-127"/>
              </a:rPr>
              <a:t>1-</a:t>
            </a:r>
            <a:fld id="{90B63C39-AD38-40F6-BDE9-243ED55E522A}" type="slidenum">
              <a:rPr lang="en-US" altLang="ko-KR" smtClean="0">
                <a:ea typeface="굴림" pitchFamily="34" charset="-127"/>
              </a:rPr>
              <a:pPr/>
              <a:t>17</a:t>
            </a:fld>
            <a:endParaRPr lang="en-US" altLang="ko-KR" smtClean="0">
              <a:ea typeface="굴림" pitchFamily="34" charset="-127"/>
            </a:endParaRPr>
          </a:p>
        </p:txBody>
      </p:sp>
      <p:grpSp>
        <p:nvGrpSpPr>
          <p:cNvPr id="52229" name="Group 31"/>
          <p:cNvGrpSpPr>
            <a:grpSpLocks/>
          </p:cNvGrpSpPr>
          <p:nvPr/>
        </p:nvGrpSpPr>
        <p:grpSpPr bwMode="auto">
          <a:xfrm>
            <a:off x="-900113" y="4424363"/>
            <a:ext cx="10080626" cy="2019300"/>
            <a:chOff x="-567" y="2478"/>
            <a:chExt cx="6350" cy="1272"/>
          </a:xfrm>
        </p:grpSpPr>
        <p:pic>
          <p:nvPicPr>
            <p:cNvPr id="52231" name="Picture 21"/>
            <p:cNvPicPr>
              <a:picLocks noChangeAspect="1" noChangeArrowheads="1"/>
            </p:cNvPicPr>
            <p:nvPr/>
          </p:nvPicPr>
          <p:blipFill>
            <a:blip r:embed="rId3" cstate="print"/>
            <a:srcRect l="346" b="2158"/>
            <a:stretch>
              <a:fillRect/>
            </a:stretch>
          </p:blipFill>
          <p:spPr bwMode="auto">
            <a:xfrm>
              <a:off x="3061" y="2478"/>
              <a:ext cx="1724" cy="1270"/>
            </a:xfrm>
            <a:prstGeom prst="rect">
              <a:avLst/>
            </a:prstGeom>
            <a:noFill/>
            <a:ln w="9525">
              <a:noFill/>
              <a:miter lim="800000"/>
              <a:headEnd/>
              <a:tailEnd/>
            </a:ln>
          </p:spPr>
        </p:pic>
        <p:pic>
          <p:nvPicPr>
            <p:cNvPr id="52232" name="Picture 17"/>
            <p:cNvPicPr>
              <a:picLocks noChangeAspect="1" noChangeArrowheads="1"/>
            </p:cNvPicPr>
            <p:nvPr/>
          </p:nvPicPr>
          <p:blipFill>
            <a:blip r:embed="rId4" cstate="print"/>
            <a:srcRect/>
            <a:stretch>
              <a:fillRect/>
            </a:stretch>
          </p:blipFill>
          <p:spPr bwMode="auto">
            <a:xfrm>
              <a:off x="-567" y="2478"/>
              <a:ext cx="1920" cy="1272"/>
            </a:xfrm>
            <a:prstGeom prst="rect">
              <a:avLst/>
            </a:prstGeom>
            <a:noFill/>
            <a:ln w="9525">
              <a:noFill/>
              <a:miter lim="800000"/>
              <a:headEnd/>
              <a:tailEnd/>
            </a:ln>
          </p:spPr>
        </p:pic>
        <p:pic>
          <p:nvPicPr>
            <p:cNvPr id="52233" name="Picture 16"/>
            <p:cNvPicPr>
              <a:picLocks noChangeAspect="1" noChangeArrowheads="1"/>
            </p:cNvPicPr>
            <p:nvPr/>
          </p:nvPicPr>
          <p:blipFill>
            <a:blip r:embed="rId5" cstate="print"/>
            <a:srcRect l="7323" t="11058" r="22539" b="11363"/>
            <a:stretch>
              <a:fillRect/>
            </a:stretch>
          </p:blipFill>
          <p:spPr bwMode="auto">
            <a:xfrm>
              <a:off x="1338" y="2478"/>
              <a:ext cx="862" cy="1270"/>
            </a:xfrm>
            <a:prstGeom prst="rect">
              <a:avLst/>
            </a:prstGeom>
            <a:noFill/>
            <a:ln w="9525">
              <a:noFill/>
              <a:miter lim="800000"/>
              <a:headEnd/>
              <a:tailEnd/>
            </a:ln>
          </p:spPr>
        </p:pic>
        <p:pic>
          <p:nvPicPr>
            <p:cNvPr id="52234" name="Picture 23"/>
            <p:cNvPicPr>
              <a:picLocks noChangeAspect="1" noChangeArrowheads="1"/>
            </p:cNvPicPr>
            <p:nvPr/>
          </p:nvPicPr>
          <p:blipFill>
            <a:blip r:embed="rId6" cstate="print"/>
            <a:srcRect b="859"/>
            <a:stretch>
              <a:fillRect/>
            </a:stretch>
          </p:blipFill>
          <p:spPr bwMode="auto">
            <a:xfrm>
              <a:off x="4756" y="2478"/>
              <a:ext cx="1027" cy="1270"/>
            </a:xfrm>
            <a:prstGeom prst="rect">
              <a:avLst/>
            </a:prstGeom>
            <a:noFill/>
            <a:ln w="9525">
              <a:noFill/>
              <a:miter lim="800000"/>
              <a:headEnd/>
              <a:tailEnd/>
            </a:ln>
          </p:spPr>
        </p:pic>
        <p:pic>
          <p:nvPicPr>
            <p:cNvPr id="52235" name="Picture 30"/>
            <p:cNvPicPr>
              <a:picLocks noChangeAspect="1" noChangeArrowheads="1"/>
            </p:cNvPicPr>
            <p:nvPr/>
          </p:nvPicPr>
          <p:blipFill>
            <a:blip r:embed="rId7" cstate="print"/>
            <a:srcRect b="6065"/>
            <a:stretch>
              <a:fillRect/>
            </a:stretch>
          </p:blipFill>
          <p:spPr bwMode="auto">
            <a:xfrm>
              <a:off x="2159" y="2478"/>
              <a:ext cx="902" cy="1270"/>
            </a:xfrm>
            <a:prstGeom prst="rect">
              <a:avLst/>
            </a:prstGeom>
            <a:noFill/>
            <a:ln w="9525">
              <a:noFill/>
              <a:miter lim="800000"/>
              <a:headEnd/>
              <a:tailEnd/>
            </a:ln>
          </p:spPr>
        </p:pic>
      </p:grpSp>
      <p:sp>
        <p:nvSpPr>
          <p:cNvPr id="52230" name="内容占位符 2"/>
          <p:cNvSpPr>
            <a:spLocks noGrp="1"/>
          </p:cNvSpPr>
          <p:nvPr>
            <p:ph idx="1"/>
          </p:nvPr>
        </p:nvSpPr>
        <p:spPr>
          <a:xfrm>
            <a:off x="533400" y="1600200"/>
            <a:ext cx="7772400" cy="4648200"/>
          </a:xfrm>
        </p:spPr>
        <p:txBody>
          <a:bodyPr/>
          <a:lstStyle/>
          <a:p>
            <a:r>
              <a:rPr lang="en-US" altLang="zh-CN" dirty="0" smtClean="0">
                <a:ea typeface="宋体" charset="-122"/>
              </a:rPr>
              <a:t>Smoke signals</a:t>
            </a:r>
          </a:p>
          <a:p>
            <a:r>
              <a:rPr lang="en-US" altLang="zh-CN" dirty="0" smtClean="0">
                <a:ea typeface="宋体" charset="-122"/>
              </a:rPr>
              <a:t>Traffic lights</a:t>
            </a:r>
          </a:p>
          <a:p>
            <a:r>
              <a:rPr lang="en-US" altLang="zh-CN" dirty="0" smtClean="0">
                <a:ea typeface="宋体" charset="-122"/>
              </a:rPr>
              <a:t>Naval signals (ship flags)</a:t>
            </a:r>
          </a:p>
          <a:p>
            <a:r>
              <a:rPr lang="en-US" altLang="zh-CN" dirty="0" smtClean="0">
                <a:ea typeface="宋体" charset="-122"/>
              </a:rPr>
              <a:t>Landing lights for aircrafts</a:t>
            </a:r>
          </a:p>
          <a:p>
            <a:r>
              <a:rPr lang="en-US" altLang="zh-CN" dirty="0" smtClean="0">
                <a:ea typeface="宋体" charset="-122"/>
              </a:rPr>
              <a:t>…</a:t>
            </a:r>
          </a:p>
          <a:p>
            <a:endParaRPr lang="zh-CN" altLang="en-US" dirty="0"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animEffect transition="in" filter="slide(fromLeft)">
                                      <p:cBhvr>
                                        <p:cTn id="7" dur="500"/>
                                        <p:tgtEl>
                                          <p:spTgt spid="52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2230">
                                            <p:txEl>
                                              <p:pRg st="1" end="1"/>
                                            </p:txEl>
                                          </p:spTgt>
                                        </p:tgtEl>
                                        <p:attrNameLst>
                                          <p:attrName>style.visibility</p:attrName>
                                        </p:attrNameLst>
                                      </p:cBhvr>
                                      <p:to>
                                        <p:strVal val="visible"/>
                                      </p:to>
                                    </p:set>
                                    <p:animEffect transition="in" filter="slide(fromLeft)">
                                      <p:cBhvr>
                                        <p:cTn id="12" dur="500"/>
                                        <p:tgtEl>
                                          <p:spTgt spid="52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2230">
                                            <p:txEl>
                                              <p:pRg st="2" end="2"/>
                                            </p:txEl>
                                          </p:spTgt>
                                        </p:tgtEl>
                                        <p:attrNameLst>
                                          <p:attrName>style.visibility</p:attrName>
                                        </p:attrNameLst>
                                      </p:cBhvr>
                                      <p:to>
                                        <p:strVal val="visible"/>
                                      </p:to>
                                    </p:set>
                                    <p:animEffect transition="in" filter="slide(fromLeft)">
                                      <p:cBhvr>
                                        <p:cTn id="17" dur="500"/>
                                        <p:tgtEl>
                                          <p:spTgt spid="52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52230">
                                            <p:txEl>
                                              <p:pRg st="3" end="3"/>
                                            </p:txEl>
                                          </p:spTgt>
                                        </p:tgtEl>
                                        <p:attrNameLst>
                                          <p:attrName>style.visibility</p:attrName>
                                        </p:attrNameLst>
                                      </p:cBhvr>
                                      <p:to>
                                        <p:strVal val="visible"/>
                                      </p:to>
                                    </p:set>
                                    <p:animEffect transition="in" filter="slide(fromLeft)">
                                      <p:cBhvr>
                                        <p:cTn id="22" dur="500"/>
                                        <p:tgtEl>
                                          <p:spTgt spid="522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52230">
                                            <p:txEl>
                                              <p:pRg st="4" end="4"/>
                                            </p:txEl>
                                          </p:spTgt>
                                        </p:tgtEl>
                                        <p:attrNameLst>
                                          <p:attrName>style.visibility</p:attrName>
                                        </p:attrNameLst>
                                      </p:cBhvr>
                                      <p:to>
                                        <p:strVal val="visible"/>
                                      </p:to>
                                    </p:set>
                                    <p:animEffect transition="in" filter="slide(fromLeft)">
                                      <p:cBhvr>
                                        <p:cTn id="27" dur="500"/>
                                        <p:tgtEl>
                                          <p:spTgt spid="522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71"/>
          <p:cNvGrpSpPr/>
          <p:nvPr/>
        </p:nvGrpSpPr>
        <p:grpSpPr>
          <a:xfrm>
            <a:off x="1835696" y="2005520"/>
            <a:ext cx="6984776" cy="3312368"/>
            <a:chOff x="1619672" y="2708920"/>
            <a:chExt cx="6984776" cy="3312368"/>
          </a:xfrm>
          <a:solidFill>
            <a:srgbClr val="92D050"/>
          </a:solidFill>
        </p:grpSpPr>
        <p:sp>
          <p:nvSpPr>
            <p:cNvPr id="70" name="圆角矩形 69"/>
            <p:cNvSpPr/>
            <p:nvPr/>
          </p:nvSpPr>
          <p:spPr>
            <a:xfrm>
              <a:off x="1619672" y="2708920"/>
              <a:ext cx="6984776" cy="1080120"/>
            </a:xfrm>
            <a:prstGeom prst="round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p>
          </p:txBody>
        </p:sp>
        <p:sp>
          <p:nvSpPr>
            <p:cNvPr id="71" name="圆角矩形 70"/>
            <p:cNvSpPr/>
            <p:nvPr/>
          </p:nvSpPr>
          <p:spPr>
            <a:xfrm>
              <a:off x="5220072" y="2708920"/>
              <a:ext cx="3384376" cy="3312368"/>
            </a:xfrm>
            <a:prstGeom prst="round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p>
          </p:txBody>
        </p:sp>
      </p:grpSp>
      <p:sp>
        <p:nvSpPr>
          <p:cNvPr id="53251" name="标题 1"/>
          <p:cNvSpPr>
            <a:spLocks noGrp="1"/>
          </p:cNvSpPr>
          <p:nvPr>
            <p:ph type="title"/>
          </p:nvPr>
        </p:nvSpPr>
        <p:spPr/>
        <p:txBody>
          <a:bodyPr/>
          <a:lstStyle/>
          <a:p>
            <a:r>
              <a:rPr lang="en-US" altLang="zh-CN" sz="3600" smtClean="0">
                <a:ea typeface="宋体" charset="-122"/>
              </a:rPr>
              <a:t>Top Level View of the Organization of Internet Standards</a:t>
            </a:r>
            <a:endParaRPr lang="zh-CN" altLang="en-US" sz="3600" smtClean="0">
              <a:ea typeface="宋体" charset="-122"/>
            </a:endParaRPr>
          </a:p>
        </p:txBody>
      </p:sp>
      <p:grpSp>
        <p:nvGrpSpPr>
          <p:cNvPr id="53284" name="组合 20"/>
          <p:cNvGrpSpPr>
            <a:grpSpLocks/>
          </p:cNvGrpSpPr>
          <p:nvPr/>
        </p:nvGrpSpPr>
        <p:grpSpPr bwMode="auto">
          <a:xfrm>
            <a:off x="4715990" y="1285875"/>
            <a:ext cx="1367896" cy="647965"/>
            <a:chOff x="3635896" y="2420888"/>
            <a:chExt cx="1368152" cy="648072"/>
          </a:xfrm>
        </p:grpSpPr>
        <p:sp>
          <p:nvSpPr>
            <p:cNvPr id="7" name="圆角矩形 6"/>
            <p:cNvSpPr/>
            <p:nvPr/>
          </p:nvSpPr>
          <p:spPr>
            <a:xfrm>
              <a:off x="3636369" y="2420888"/>
              <a:ext cx="1367093" cy="647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5" name="Picture 5"/>
            <p:cNvPicPr>
              <a:picLocks noChangeAspect="1" noChangeArrowheads="1"/>
            </p:cNvPicPr>
            <p:nvPr/>
          </p:nvPicPr>
          <p:blipFill>
            <a:blip r:embed="rId3" cstate="print"/>
            <a:srcRect/>
            <a:stretch>
              <a:fillRect/>
            </a:stretch>
          </p:blipFill>
          <p:spPr bwMode="auto">
            <a:xfrm>
              <a:off x="3707904" y="2492896"/>
              <a:ext cx="1224136" cy="489654"/>
            </a:xfrm>
            <a:prstGeom prst="rect">
              <a:avLst/>
            </a:prstGeom>
            <a:noFill/>
            <a:ln w="9525">
              <a:noFill/>
              <a:miter lim="800000"/>
              <a:headEnd/>
              <a:tailEnd/>
            </a:ln>
          </p:spPr>
        </p:pic>
      </p:grpSp>
      <p:grpSp>
        <p:nvGrpSpPr>
          <p:cNvPr id="53285" name="组合 19"/>
          <p:cNvGrpSpPr>
            <a:grpSpLocks/>
          </p:cNvGrpSpPr>
          <p:nvPr/>
        </p:nvGrpSpPr>
        <p:grpSpPr bwMode="auto">
          <a:xfrm>
            <a:off x="2124187" y="2221824"/>
            <a:ext cx="1367896" cy="791957"/>
            <a:chOff x="2267744" y="3284984"/>
            <a:chExt cx="1368152" cy="792088"/>
          </a:xfrm>
        </p:grpSpPr>
        <p:sp>
          <p:nvSpPr>
            <p:cNvPr id="10" name="圆角矩形 9"/>
            <p:cNvSpPr/>
            <p:nvPr/>
          </p:nvSpPr>
          <p:spPr>
            <a:xfrm>
              <a:off x="2267632" y="3285660"/>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3" name="Picture 6"/>
            <p:cNvPicPr>
              <a:picLocks noChangeAspect="1" noChangeArrowheads="1"/>
            </p:cNvPicPr>
            <p:nvPr/>
          </p:nvPicPr>
          <p:blipFill>
            <a:blip r:embed="rId4" cstate="print"/>
            <a:srcRect/>
            <a:stretch>
              <a:fillRect/>
            </a:stretch>
          </p:blipFill>
          <p:spPr bwMode="auto">
            <a:xfrm>
              <a:off x="2555776" y="3359872"/>
              <a:ext cx="864096" cy="645192"/>
            </a:xfrm>
            <a:prstGeom prst="rect">
              <a:avLst/>
            </a:prstGeom>
            <a:noFill/>
            <a:ln w="9525">
              <a:noFill/>
              <a:miter lim="800000"/>
              <a:headEnd/>
              <a:tailEnd/>
            </a:ln>
          </p:spPr>
        </p:pic>
      </p:grpSp>
      <p:grpSp>
        <p:nvGrpSpPr>
          <p:cNvPr id="53286" name="组合 18"/>
          <p:cNvGrpSpPr>
            <a:grpSpLocks/>
          </p:cNvGrpSpPr>
          <p:nvPr/>
        </p:nvGrpSpPr>
        <p:grpSpPr bwMode="auto">
          <a:xfrm>
            <a:off x="468313" y="3301765"/>
            <a:ext cx="1367896" cy="791957"/>
            <a:chOff x="1259632" y="4581128"/>
            <a:chExt cx="1368152" cy="792088"/>
          </a:xfrm>
        </p:grpSpPr>
        <p:sp>
          <p:nvSpPr>
            <p:cNvPr id="12" name="圆角矩形 11"/>
            <p:cNvSpPr/>
            <p:nvPr/>
          </p:nvSpPr>
          <p:spPr>
            <a:xfrm>
              <a:off x="1259632"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21" name="Picture 2"/>
            <p:cNvPicPr>
              <a:picLocks noChangeAspect="1" noChangeArrowheads="1"/>
            </p:cNvPicPr>
            <p:nvPr/>
          </p:nvPicPr>
          <p:blipFill>
            <a:blip r:embed="rId5" cstate="print"/>
            <a:srcRect/>
            <a:stretch>
              <a:fillRect/>
            </a:stretch>
          </p:blipFill>
          <p:spPr bwMode="auto">
            <a:xfrm>
              <a:off x="1475656" y="4653136"/>
              <a:ext cx="936104" cy="669314"/>
            </a:xfrm>
            <a:prstGeom prst="rect">
              <a:avLst/>
            </a:prstGeom>
            <a:noFill/>
            <a:ln w="9525">
              <a:noFill/>
              <a:miter lim="800000"/>
              <a:headEnd/>
              <a:tailEnd/>
            </a:ln>
          </p:spPr>
        </p:pic>
      </p:grpSp>
      <p:grpSp>
        <p:nvGrpSpPr>
          <p:cNvPr id="53287" name="组合 17"/>
          <p:cNvGrpSpPr>
            <a:grpSpLocks/>
          </p:cNvGrpSpPr>
          <p:nvPr/>
        </p:nvGrpSpPr>
        <p:grpSpPr bwMode="auto">
          <a:xfrm>
            <a:off x="2124187" y="3301765"/>
            <a:ext cx="1367896" cy="791957"/>
            <a:chOff x="2843808" y="4581128"/>
            <a:chExt cx="1368152" cy="792088"/>
          </a:xfrm>
        </p:grpSpPr>
        <p:sp>
          <p:nvSpPr>
            <p:cNvPr id="13" name="圆角矩形 12"/>
            <p:cNvSpPr/>
            <p:nvPr/>
          </p:nvSpPr>
          <p:spPr>
            <a:xfrm>
              <a:off x="2843696"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9" name="TextBox 15"/>
            <p:cNvSpPr txBox="1">
              <a:spLocks noChangeArrowheads="1"/>
            </p:cNvSpPr>
            <p:nvPr/>
          </p:nvSpPr>
          <p:spPr bwMode="auto">
            <a:xfrm>
              <a:off x="2879812" y="4653136"/>
              <a:ext cx="1296144" cy="646331"/>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RFC</a:t>
              </a:r>
            </a:p>
            <a:p>
              <a:pPr algn="ctr"/>
              <a:r>
                <a:rPr lang="en-US" altLang="zh-CN">
                  <a:latin typeface="Arial Black" pitchFamily="34" charset="0"/>
                  <a:ea typeface="宋体" charset="-122"/>
                </a:rPr>
                <a:t>Editor</a:t>
              </a:r>
              <a:endParaRPr lang="zh-CN" altLang="en-US">
                <a:latin typeface="Arial Black" pitchFamily="34" charset="0"/>
                <a:ea typeface="宋体" charset="-122"/>
              </a:endParaRPr>
            </a:p>
          </p:txBody>
        </p:sp>
      </p:grpSp>
      <p:grpSp>
        <p:nvGrpSpPr>
          <p:cNvPr id="53288" name="组合 16"/>
          <p:cNvGrpSpPr>
            <a:grpSpLocks/>
          </p:cNvGrpSpPr>
          <p:nvPr/>
        </p:nvGrpSpPr>
        <p:grpSpPr bwMode="auto">
          <a:xfrm>
            <a:off x="3780061" y="3301765"/>
            <a:ext cx="1367896" cy="791957"/>
            <a:chOff x="4572000" y="4509120"/>
            <a:chExt cx="1368152" cy="792088"/>
          </a:xfrm>
        </p:grpSpPr>
        <p:sp>
          <p:nvSpPr>
            <p:cNvPr id="14" name="圆角矩形 13"/>
            <p:cNvSpPr/>
            <p:nvPr/>
          </p:nvSpPr>
          <p:spPr>
            <a:xfrm>
              <a:off x="4571777" y="4509355"/>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53317" name="Picture 3"/>
            <p:cNvPicPr>
              <a:picLocks noChangeAspect="1" noChangeArrowheads="1"/>
            </p:cNvPicPr>
            <p:nvPr/>
          </p:nvPicPr>
          <p:blipFill>
            <a:blip r:embed="rId6" cstate="print"/>
            <a:srcRect/>
            <a:stretch>
              <a:fillRect/>
            </a:stretch>
          </p:blipFill>
          <p:spPr bwMode="auto">
            <a:xfrm>
              <a:off x="4706094" y="4653136"/>
              <a:ext cx="1162050" cy="428625"/>
            </a:xfrm>
            <a:prstGeom prst="rect">
              <a:avLst/>
            </a:prstGeom>
            <a:noFill/>
            <a:ln w="9525">
              <a:noFill/>
              <a:miter lim="800000"/>
              <a:headEnd/>
              <a:tailEnd/>
            </a:ln>
          </p:spPr>
        </p:pic>
      </p:grpSp>
      <p:grpSp>
        <p:nvGrpSpPr>
          <p:cNvPr id="53289" name="组合 21"/>
          <p:cNvGrpSpPr>
            <a:grpSpLocks/>
          </p:cNvGrpSpPr>
          <p:nvPr/>
        </p:nvGrpSpPr>
        <p:grpSpPr bwMode="auto">
          <a:xfrm>
            <a:off x="5651918" y="2221824"/>
            <a:ext cx="1367896" cy="791957"/>
            <a:chOff x="2843808" y="4581128"/>
            <a:chExt cx="1368152" cy="792088"/>
          </a:xfrm>
        </p:grpSpPr>
        <p:sp>
          <p:nvSpPr>
            <p:cNvPr id="23" name="圆角矩形 22"/>
            <p:cNvSpPr/>
            <p:nvPr/>
          </p:nvSpPr>
          <p:spPr>
            <a:xfrm>
              <a:off x="2843390"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5" name="TextBox 23"/>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IAOC</a:t>
              </a:r>
              <a:endParaRPr lang="zh-CN" altLang="en-US">
                <a:latin typeface="Arial Black" pitchFamily="34" charset="0"/>
                <a:ea typeface="宋体" charset="-122"/>
              </a:endParaRPr>
            </a:p>
          </p:txBody>
        </p:sp>
      </p:grpSp>
      <p:grpSp>
        <p:nvGrpSpPr>
          <p:cNvPr id="53290" name="组合 24"/>
          <p:cNvGrpSpPr>
            <a:grpSpLocks/>
          </p:cNvGrpSpPr>
          <p:nvPr/>
        </p:nvGrpSpPr>
        <p:grpSpPr bwMode="auto">
          <a:xfrm>
            <a:off x="7307792" y="2221824"/>
            <a:ext cx="1367896" cy="791957"/>
            <a:chOff x="2843808" y="4581128"/>
            <a:chExt cx="1368152" cy="792088"/>
          </a:xfrm>
        </p:grpSpPr>
        <p:sp>
          <p:nvSpPr>
            <p:cNvPr id="26" name="圆角矩形 25"/>
            <p:cNvSpPr/>
            <p:nvPr/>
          </p:nvSpPr>
          <p:spPr>
            <a:xfrm>
              <a:off x="2843279"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3" name="TextBox 26"/>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IESG</a:t>
              </a:r>
              <a:endParaRPr lang="zh-CN" altLang="en-US">
                <a:latin typeface="Arial Black" pitchFamily="34" charset="0"/>
                <a:ea typeface="宋体" charset="-122"/>
              </a:endParaRPr>
            </a:p>
          </p:txBody>
        </p:sp>
      </p:grpSp>
      <p:grpSp>
        <p:nvGrpSpPr>
          <p:cNvPr id="53291" name="组合 27"/>
          <p:cNvGrpSpPr>
            <a:grpSpLocks/>
          </p:cNvGrpSpPr>
          <p:nvPr/>
        </p:nvGrpSpPr>
        <p:grpSpPr bwMode="auto">
          <a:xfrm>
            <a:off x="5651918" y="3301765"/>
            <a:ext cx="1367896" cy="791957"/>
            <a:chOff x="2843808" y="4581128"/>
            <a:chExt cx="1368152" cy="792088"/>
          </a:xfrm>
        </p:grpSpPr>
        <p:sp>
          <p:nvSpPr>
            <p:cNvPr id="29" name="圆角矩形 28"/>
            <p:cNvSpPr/>
            <p:nvPr/>
          </p:nvSpPr>
          <p:spPr>
            <a:xfrm>
              <a:off x="2843390" y="4581363"/>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11" name="TextBox 29"/>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IASA</a:t>
              </a:r>
              <a:endParaRPr lang="zh-CN" altLang="en-US">
                <a:latin typeface="Arial Black" pitchFamily="34" charset="0"/>
                <a:ea typeface="宋体" charset="-122"/>
              </a:endParaRPr>
            </a:p>
          </p:txBody>
        </p:sp>
      </p:grpSp>
      <p:grpSp>
        <p:nvGrpSpPr>
          <p:cNvPr id="53292" name="组合 30"/>
          <p:cNvGrpSpPr>
            <a:grpSpLocks/>
          </p:cNvGrpSpPr>
          <p:nvPr/>
        </p:nvGrpSpPr>
        <p:grpSpPr bwMode="auto">
          <a:xfrm>
            <a:off x="7307792" y="3301765"/>
            <a:ext cx="1367896" cy="791957"/>
            <a:chOff x="2843808" y="4581128"/>
            <a:chExt cx="1368152" cy="792088"/>
          </a:xfrm>
        </p:grpSpPr>
        <p:sp>
          <p:nvSpPr>
            <p:cNvPr id="32" name="圆角矩形 31"/>
            <p:cNvSpPr/>
            <p:nvPr/>
          </p:nvSpPr>
          <p:spPr>
            <a:xfrm>
              <a:off x="2843279" y="4581363"/>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09" name="TextBox 32"/>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Areas</a:t>
              </a:r>
              <a:endParaRPr lang="zh-CN" altLang="en-US">
                <a:latin typeface="Arial Black" pitchFamily="34" charset="0"/>
                <a:ea typeface="宋体" charset="-122"/>
              </a:endParaRPr>
            </a:p>
          </p:txBody>
        </p:sp>
      </p:grpSp>
      <p:grpSp>
        <p:nvGrpSpPr>
          <p:cNvPr id="53293" name="组合 33"/>
          <p:cNvGrpSpPr>
            <a:grpSpLocks/>
          </p:cNvGrpSpPr>
          <p:nvPr/>
        </p:nvGrpSpPr>
        <p:grpSpPr bwMode="auto">
          <a:xfrm>
            <a:off x="5651918" y="4381706"/>
            <a:ext cx="1367896" cy="791957"/>
            <a:chOff x="2843808" y="4581128"/>
            <a:chExt cx="1368152" cy="792088"/>
          </a:xfrm>
        </p:grpSpPr>
        <p:sp>
          <p:nvSpPr>
            <p:cNvPr id="35" name="圆角矩形 34"/>
            <p:cNvSpPr/>
            <p:nvPr/>
          </p:nvSpPr>
          <p:spPr>
            <a:xfrm>
              <a:off x="2843390" y="4580922"/>
              <a:ext cx="1368681" cy="792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53307" name="TextBox 35"/>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IAD</a:t>
              </a:r>
              <a:endParaRPr lang="zh-CN" altLang="en-US">
                <a:latin typeface="Arial Black" pitchFamily="34" charset="0"/>
                <a:ea typeface="宋体" charset="-122"/>
              </a:endParaRPr>
            </a:p>
          </p:txBody>
        </p:sp>
      </p:grpSp>
      <p:cxnSp>
        <p:nvCxnSpPr>
          <p:cNvPr id="38" name="直接连接符 37"/>
          <p:cNvCxnSpPr>
            <a:stCxn id="10" idx="0"/>
          </p:cNvCxnSpPr>
          <p:nvPr/>
        </p:nvCxnSpPr>
        <p:spPr bwMode="auto">
          <a:xfrm rot="16200000" flipV="1">
            <a:off x="2733676" y="21478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bwMode="auto">
          <a:xfrm rot="16200000" flipV="1">
            <a:off x="6229351" y="21478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p:cNvCxnSpPr/>
          <p:nvPr/>
        </p:nvCxnSpPr>
        <p:spPr bwMode="auto">
          <a:xfrm rot="16200000" flipV="1">
            <a:off x="7885113" y="2147888"/>
            <a:ext cx="144462" cy="4762"/>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p:cNvCxnSpPr/>
          <p:nvPr/>
        </p:nvCxnSpPr>
        <p:spPr bwMode="auto">
          <a:xfrm rot="16200000" flipV="1">
            <a:off x="5294312" y="2003426"/>
            <a:ext cx="144463" cy="4762"/>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a:stCxn id="23" idx="2"/>
            <a:endCxn id="29" idx="0"/>
          </p:cNvCxnSpPr>
          <p:nvPr/>
        </p:nvCxnSpPr>
        <p:spPr bwMode="auto">
          <a:xfrm rot="5400000">
            <a:off x="6191250"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p:cNvCxnSpPr>
            <a:stCxn id="26" idx="2"/>
            <a:endCxn id="32" idx="0"/>
          </p:cNvCxnSpPr>
          <p:nvPr/>
        </p:nvCxnSpPr>
        <p:spPr bwMode="auto">
          <a:xfrm rot="5400000">
            <a:off x="7847012"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p:cNvCxnSpPr>
            <a:stCxn id="29" idx="2"/>
            <a:endCxn id="35" idx="0"/>
          </p:cNvCxnSpPr>
          <p:nvPr/>
        </p:nvCxnSpPr>
        <p:spPr bwMode="auto">
          <a:xfrm rot="5400000">
            <a:off x="6192044" y="4237832"/>
            <a:ext cx="287337" cy="0"/>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p:cNvCxnSpPr>
            <a:stCxn id="10" idx="2"/>
            <a:endCxn id="13" idx="0"/>
          </p:cNvCxnSpPr>
          <p:nvPr/>
        </p:nvCxnSpPr>
        <p:spPr bwMode="auto">
          <a:xfrm rot="5400000">
            <a:off x="2663825" y="3157538"/>
            <a:ext cx="288925"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p:cNvCxnSpPr/>
          <p:nvPr/>
        </p:nvCxnSpPr>
        <p:spPr bwMode="auto">
          <a:xfrm rot="16200000" flipV="1">
            <a:off x="4357688" y="3227388"/>
            <a:ext cx="144462" cy="4762"/>
          </a:xfrm>
          <a:prstGeom prst="line">
            <a:avLst/>
          </a:prstGeom>
        </p:spPr>
        <p:style>
          <a:lnRef idx="2">
            <a:schemeClr val="dk1"/>
          </a:lnRef>
          <a:fillRef idx="0">
            <a:schemeClr val="dk1"/>
          </a:fillRef>
          <a:effectRef idx="1">
            <a:schemeClr val="dk1"/>
          </a:effectRef>
          <a:fontRef idx="minor">
            <a:schemeClr val="tx1"/>
          </a:fontRef>
        </p:style>
      </p:cxnSp>
      <p:cxnSp>
        <p:nvCxnSpPr>
          <p:cNvPr id="60" name="直接连接符 59"/>
          <p:cNvCxnSpPr/>
          <p:nvPr/>
        </p:nvCxnSpPr>
        <p:spPr bwMode="auto">
          <a:xfrm rot="16200000" flipV="1">
            <a:off x="1041401" y="3227387"/>
            <a:ext cx="144462" cy="4763"/>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p:cNvCxnSpPr/>
          <p:nvPr/>
        </p:nvCxnSpPr>
        <p:spPr bwMode="auto">
          <a:xfrm>
            <a:off x="1116013" y="3157538"/>
            <a:ext cx="3311525" cy="0"/>
          </a:xfrm>
          <a:prstGeom prst="line">
            <a:avLst/>
          </a:prstGeom>
        </p:spPr>
        <p:style>
          <a:lnRef idx="2">
            <a:schemeClr val="dk1"/>
          </a:lnRef>
          <a:fillRef idx="0">
            <a:schemeClr val="dk1"/>
          </a:fillRef>
          <a:effectRef idx="1">
            <a:schemeClr val="dk1"/>
          </a:effectRef>
          <a:fontRef idx="minor">
            <a:schemeClr val="tx1"/>
          </a:fontRef>
        </p:style>
      </p:cxnSp>
      <p:cxnSp>
        <p:nvCxnSpPr>
          <p:cNvPr id="65" name="直接连接符 64"/>
          <p:cNvCxnSpPr/>
          <p:nvPr/>
        </p:nvCxnSpPr>
        <p:spPr bwMode="auto">
          <a:xfrm>
            <a:off x="2771775" y="2078038"/>
            <a:ext cx="5183188" cy="0"/>
          </a:xfrm>
          <a:prstGeom prst="line">
            <a:avLst/>
          </a:prstGeom>
        </p:spPr>
        <p:style>
          <a:lnRef idx="2">
            <a:schemeClr val="dk1"/>
          </a:lnRef>
          <a:fillRef idx="0">
            <a:schemeClr val="dk1"/>
          </a:fillRef>
          <a:effectRef idx="1">
            <a:schemeClr val="dk1"/>
          </a:effectRef>
          <a:fontRef idx="minor">
            <a:schemeClr val="tx1"/>
          </a:fontRef>
        </p:style>
      </p:cxnSp>
      <p:grpSp>
        <p:nvGrpSpPr>
          <p:cNvPr id="19" name="组合 107"/>
          <p:cNvGrpSpPr>
            <a:grpSpLocks/>
          </p:cNvGrpSpPr>
          <p:nvPr/>
        </p:nvGrpSpPr>
        <p:grpSpPr bwMode="auto">
          <a:xfrm>
            <a:off x="3635375" y="5029200"/>
            <a:ext cx="2089150" cy="792163"/>
            <a:chOff x="3635896" y="5733256"/>
            <a:chExt cx="2088232" cy="792088"/>
          </a:xfrm>
        </p:grpSpPr>
        <p:cxnSp>
          <p:nvCxnSpPr>
            <p:cNvPr id="74" name="直接箭头连接符 73"/>
            <p:cNvCxnSpPr/>
            <p:nvPr/>
          </p:nvCxnSpPr>
          <p:spPr>
            <a:xfrm flipV="1">
              <a:off x="5003720" y="5949136"/>
              <a:ext cx="720408" cy="18095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53281" name="组合 77"/>
            <p:cNvGrpSpPr>
              <a:grpSpLocks/>
            </p:cNvGrpSpPr>
            <p:nvPr/>
          </p:nvGrpSpPr>
          <p:grpSpPr bwMode="auto">
            <a:xfrm>
              <a:off x="3635896" y="5733256"/>
              <a:ext cx="1368152" cy="792088"/>
              <a:chOff x="2771800" y="5733256"/>
              <a:chExt cx="1368152" cy="792088"/>
            </a:xfrm>
          </p:grpSpPr>
          <p:pic>
            <p:nvPicPr>
              <p:cNvPr id="53282" name="Picture 4"/>
              <p:cNvPicPr>
                <a:picLocks noChangeAspect="1" noChangeArrowheads="1"/>
              </p:cNvPicPr>
              <p:nvPr/>
            </p:nvPicPr>
            <p:blipFill>
              <a:blip r:embed="rId7" cstate="print"/>
              <a:srcRect/>
              <a:stretch>
                <a:fillRect/>
              </a:stretch>
            </p:blipFill>
            <p:spPr bwMode="auto">
              <a:xfrm>
                <a:off x="2915816" y="5805264"/>
                <a:ext cx="1038246" cy="648072"/>
              </a:xfrm>
              <a:prstGeom prst="rect">
                <a:avLst/>
              </a:prstGeom>
              <a:noFill/>
              <a:ln w="9525">
                <a:noFill/>
                <a:miter lim="800000"/>
                <a:headEnd/>
                <a:tailEnd/>
              </a:ln>
            </p:spPr>
          </p:pic>
          <p:sp>
            <p:nvSpPr>
              <p:cNvPr id="77" name="圆角矩形 76"/>
              <p:cNvSpPr/>
              <p:nvPr/>
            </p:nvSpPr>
            <p:spPr>
              <a:xfrm>
                <a:off x="2771800" y="5733256"/>
                <a:ext cx="13678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grpSp>
      </p:grpSp>
      <p:grpSp>
        <p:nvGrpSpPr>
          <p:cNvPr id="21" name="组合 82"/>
          <p:cNvGrpSpPr>
            <a:grpSpLocks/>
          </p:cNvGrpSpPr>
          <p:nvPr/>
        </p:nvGrpSpPr>
        <p:grpSpPr bwMode="auto">
          <a:xfrm>
            <a:off x="2339975" y="4310063"/>
            <a:ext cx="2663825" cy="287337"/>
            <a:chOff x="2267744" y="5229200"/>
            <a:chExt cx="2880320" cy="288032"/>
          </a:xfrm>
        </p:grpSpPr>
        <p:sp>
          <p:nvSpPr>
            <p:cNvPr id="53278" name="矩形 83"/>
            <p:cNvSpPr>
              <a:spLocks noChangeArrowheads="1"/>
            </p:cNvSpPr>
            <p:nvPr/>
          </p:nvSpPr>
          <p:spPr bwMode="auto">
            <a:xfrm>
              <a:off x="2267744" y="5229200"/>
              <a:ext cx="2734851" cy="276999"/>
            </a:xfrm>
            <a:prstGeom prst="rect">
              <a:avLst/>
            </a:prstGeom>
            <a:noFill/>
            <a:ln w="9525">
              <a:noFill/>
              <a:miter lim="800000"/>
              <a:headEnd/>
              <a:tailEnd/>
            </a:ln>
          </p:spPr>
          <p:txBody>
            <a:bodyPr wrap="none">
              <a:spAutoFit/>
            </a:bodyPr>
            <a:lstStyle/>
            <a:p>
              <a:r>
                <a:rPr lang="en-US" altLang="zh-CN" sz="1200">
                  <a:ea typeface="宋体" charset="-122"/>
                </a:rPr>
                <a:t>Internet Assigned Numbers Authority </a:t>
              </a:r>
              <a:endParaRPr lang="zh-CN" altLang="en-US" sz="1200">
                <a:ea typeface="宋体" charset="-122"/>
              </a:endParaRPr>
            </a:p>
          </p:txBody>
        </p:sp>
        <p:sp>
          <p:nvSpPr>
            <p:cNvPr id="85" name="矩形标注 84"/>
            <p:cNvSpPr/>
            <p:nvPr/>
          </p:nvSpPr>
          <p:spPr>
            <a:xfrm flipH="1" flipV="1">
              <a:off x="2267744" y="5229200"/>
              <a:ext cx="2880320" cy="288032"/>
            </a:xfrm>
            <a:prstGeom prst="wedgeRectCallout">
              <a:avLst>
                <a:gd name="adj1" fmla="val -33630"/>
                <a:gd name="adj2" fmla="val 12617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sp>
        <p:nvSpPr>
          <p:cNvPr id="53276" name="矩形 86"/>
          <p:cNvSpPr>
            <a:spLocks noChangeArrowheads="1"/>
          </p:cNvSpPr>
          <p:nvPr/>
        </p:nvSpPr>
        <p:spPr bwMode="auto">
          <a:xfrm>
            <a:off x="-36513" y="2654305"/>
            <a:ext cx="1468039" cy="236857"/>
          </a:xfrm>
          <a:prstGeom prst="rect">
            <a:avLst/>
          </a:prstGeom>
          <a:noFill/>
          <a:ln w="9525">
            <a:noFill/>
            <a:miter lim="800000"/>
            <a:headEnd/>
            <a:tailEnd/>
          </a:ln>
        </p:spPr>
        <p:txBody>
          <a:bodyPr wrap="none">
            <a:spAutoFit/>
          </a:bodyPr>
          <a:lstStyle/>
          <a:p>
            <a:r>
              <a:rPr lang="en-US" altLang="zh-CN" sz="1200" dirty="0">
                <a:ea typeface="宋体" charset="-122"/>
              </a:rPr>
              <a:t>Internet Architecture Board</a:t>
            </a:r>
            <a:endParaRPr lang="zh-CN" altLang="en-US" sz="1200" dirty="0">
              <a:ea typeface="宋体" charset="-122"/>
            </a:endParaRPr>
          </a:p>
        </p:txBody>
      </p:sp>
      <p:sp>
        <p:nvSpPr>
          <p:cNvPr id="88" name="矩形标注 87"/>
          <p:cNvSpPr/>
          <p:nvPr/>
        </p:nvSpPr>
        <p:spPr bwMode="auto">
          <a:xfrm flipH="1" flipV="1">
            <a:off x="0" y="2654300"/>
            <a:ext cx="2071688" cy="287338"/>
          </a:xfrm>
          <a:prstGeom prst="wedgeRectCallout">
            <a:avLst>
              <a:gd name="adj1" fmla="val -52496"/>
              <a:gd name="adj2" fmla="val 95160"/>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nvGrpSpPr>
          <p:cNvPr id="24" name="组合 88"/>
          <p:cNvGrpSpPr>
            <a:grpSpLocks/>
          </p:cNvGrpSpPr>
          <p:nvPr/>
        </p:nvGrpSpPr>
        <p:grpSpPr bwMode="auto">
          <a:xfrm>
            <a:off x="107950" y="4310063"/>
            <a:ext cx="2087563" cy="360362"/>
            <a:chOff x="2416025" y="5229200"/>
            <a:chExt cx="3007060" cy="504056"/>
          </a:xfrm>
        </p:grpSpPr>
        <p:sp>
          <p:nvSpPr>
            <p:cNvPr id="53274" name="矩形 89"/>
            <p:cNvSpPr>
              <a:spLocks noChangeArrowheads="1"/>
            </p:cNvSpPr>
            <p:nvPr/>
          </p:nvSpPr>
          <p:spPr bwMode="auto">
            <a:xfrm>
              <a:off x="2431069" y="5313209"/>
              <a:ext cx="2888324" cy="323166"/>
            </a:xfrm>
            <a:prstGeom prst="rect">
              <a:avLst/>
            </a:prstGeom>
            <a:noFill/>
            <a:ln w="9525">
              <a:noFill/>
              <a:miter lim="800000"/>
              <a:headEnd/>
              <a:tailEnd/>
            </a:ln>
          </p:spPr>
          <p:txBody>
            <a:bodyPr wrap="none">
              <a:spAutoFit/>
            </a:bodyPr>
            <a:lstStyle/>
            <a:p>
              <a:r>
                <a:rPr lang="en-US" altLang="zh-CN" sz="1200">
                  <a:ea typeface="宋体" charset="-122"/>
                </a:rPr>
                <a:t>Internet Research Task Force</a:t>
              </a:r>
              <a:endParaRPr lang="zh-CN" altLang="en-US" sz="1200">
                <a:ea typeface="宋体" charset="-122"/>
              </a:endParaRPr>
            </a:p>
          </p:txBody>
        </p:sp>
        <p:sp>
          <p:nvSpPr>
            <p:cNvPr id="91" name="矩形标注 90"/>
            <p:cNvSpPr/>
            <p:nvPr/>
          </p:nvSpPr>
          <p:spPr>
            <a:xfrm flipH="1" flipV="1">
              <a:off x="2416025" y="5229200"/>
              <a:ext cx="3007060" cy="504056"/>
            </a:xfrm>
            <a:prstGeom prst="wedgeRectCallout">
              <a:avLst>
                <a:gd name="adj1" fmla="val -9158"/>
                <a:gd name="adj2" fmla="val 113047"/>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5" name="组合 91"/>
          <p:cNvGrpSpPr>
            <a:grpSpLocks/>
          </p:cNvGrpSpPr>
          <p:nvPr/>
        </p:nvGrpSpPr>
        <p:grpSpPr bwMode="auto">
          <a:xfrm>
            <a:off x="1258888" y="5462588"/>
            <a:ext cx="2449512" cy="358775"/>
            <a:chOff x="2416024" y="5229200"/>
            <a:chExt cx="3200091" cy="504056"/>
          </a:xfrm>
        </p:grpSpPr>
        <p:sp>
          <p:nvSpPr>
            <p:cNvPr id="53272" name="矩形 92"/>
            <p:cNvSpPr>
              <a:spLocks noChangeArrowheads="1"/>
            </p:cNvSpPr>
            <p:nvPr/>
          </p:nvSpPr>
          <p:spPr bwMode="auto">
            <a:xfrm>
              <a:off x="2431069" y="5313209"/>
              <a:ext cx="3185046" cy="323166"/>
            </a:xfrm>
            <a:prstGeom prst="rect">
              <a:avLst/>
            </a:prstGeom>
            <a:noFill/>
            <a:ln w="9525">
              <a:noFill/>
              <a:miter lim="800000"/>
              <a:headEnd/>
              <a:tailEnd/>
            </a:ln>
          </p:spPr>
          <p:txBody>
            <a:bodyPr wrap="none">
              <a:spAutoFit/>
            </a:bodyPr>
            <a:lstStyle/>
            <a:p>
              <a:r>
                <a:rPr lang="en-US" altLang="zh-CN" sz="1200">
                  <a:ea typeface="宋体" charset="-122"/>
                </a:rPr>
                <a:t>Internet Engineering Task Force</a:t>
              </a:r>
              <a:endParaRPr lang="zh-CN" altLang="en-US" sz="1200">
                <a:ea typeface="宋体" charset="-122"/>
              </a:endParaRPr>
            </a:p>
          </p:txBody>
        </p:sp>
        <p:sp>
          <p:nvSpPr>
            <p:cNvPr id="94" name="矩形标注 93"/>
            <p:cNvSpPr/>
            <p:nvPr/>
          </p:nvSpPr>
          <p:spPr>
            <a:xfrm flipH="1" flipV="1">
              <a:off x="2416024" y="5229200"/>
              <a:ext cx="3011363" cy="504056"/>
            </a:xfrm>
            <a:prstGeom prst="wedgeRectCallout">
              <a:avLst>
                <a:gd name="adj1" fmla="val -54159"/>
                <a:gd name="adj2" fmla="val 90508"/>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7" name="组合 95"/>
          <p:cNvGrpSpPr>
            <a:grpSpLocks/>
          </p:cNvGrpSpPr>
          <p:nvPr/>
        </p:nvGrpSpPr>
        <p:grpSpPr bwMode="auto">
          <a:xfrm>
            <a:off x="3408363" y="2725738"/>
            <a:ext cx="2676525" cy="287337"/>
            <a:chOff x="1737158" y="5205197"/>
            <a:chExt cx="2816604" cy="336043"/>
          </a:xfrm>
        </p:grpSpPr>
        <p:sp>
          <p:nvSpPr>
            <p:cNvPr id="53270" name="矩形 96"/>
            <p:cNvSpPr>
              <a:spLocks noChangeArrowheads="1"/>
            </p:cNvSpPr>
            <p:nvPr/>
          </p:nvSpPr>
          <p:spPr bwMode="auto">
            <a:xfrm>
              <a:off x="1767574" y="5205197"/>
              <a:ext cx="2786188" cy="323165"/>
            </a:xfrm>
            <a:prstGeom prst="rect">
              <a:avLst/>
            </a:prstGeom>
            <a:noFill/>
            <a:ln w="9525">
              <a:noFill/>
              <a:miter lim="800000"/>
              <a:headEnd/>
              <a:tailEnd/>
            </a:ln>
          </p:spPr>
          <p:txBody>
            <a:bodyPr wrap="none">
              <a:spAutoFit/>
            </a:bodyPr>
            <a:lstStyle/>
            <a:p>
              <a:r>
                <a:rPr lang="en-US" altLang="zh-CN" sz="1200">
                  <a:ea typeface="宋体" charset="-122"/>
                </a:rPr>
                <a:t>IETF Administrative Support Activity</a:t>
              </a:r>
              <a:endParaRPr lang="zh-CN" altLang="en-US" sz="1200">
                <a:ea typeface="宋体" charset="-122"/>
              </a:endParaRPr>
            </a:p>
          </p:txBody>
        </p:sp>
        <p:sp>
          <p:nvSpPr>
            <p:cNvPr id="98" name="矩形标注 97"/>
            <p:cNvSpPr/>
            <p:nvPr/>
          </p:nvSpPr>
          <p:spPr>
            <a:xfrm flipH="1">
              <a:off x="1737158" y="5205197"/>
              <a:ext cx="2804909" cy="336043"/>
            </a:xfrm>
            <a:prstGeom prst="wedgeRectCallout">
              <a:avLst>
                <a:gd name="adj1" fmla="val -34023"/>
                <a:gd name="adj2" fmla="val 19351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8" name="组合 98"/>
          <p:cNvGrpSpPr>
            <a:grpSpLocks/>
          </p:cNvGrpSpPr>
          <p:nvPr/>
        </p:nvGrpSpPr>
        <p:grpSpPr bwMode="auto">
          <a:xfrm>
            <a:off x="6443663" y="1428750"/>
            <a:ext cx="2840037" cy="360363"/>
            <a:chOff x="439497" y="4825959"/>
            <a:chExt cx="3429179" cy="504056"/>
          </a:xfrm>
        </p:grpSpPr>
        <p:sp>
          <p:nvSpPr>
            <p:cNvPr id="53268" name="矩形 99"/>
            <p:cNvSpPr>
              <a:spLocks noChangeArrowheads="1"/>
            </p:cNvSpPr>
            <p:nvPr/>
          </p:nvSpPr>
          <p:spPr bwMode="auto">
            <a:xfrm>
              <a:off x="439498" y="4926769"/>
              <a:ext cx="3429178" cy="387799"/>
            </a:xfrm>
            <a:prstGeom prst="rect">
              <a:avLst/>
            </a:prstGeom>
            <a:noFill/>
            <a:ln w="9525">
              <a:noFill/>
              <a:miter lim="800000"/>
              <a:headEnd/>
              <a:tailEnd/>
            </a:ln>
          </p:spPr>
          <p:txBody>
            <a:bodyPr wrap="none">
              <a:spAutoFit/>
            </a:bodyPr>
            <a:lstStyle/>
            <a:p>
              <a:r>
                <a:rPr lang="en-US" altLang="zh-CN" sz="1200">
                  <a:ea typeface="宋体" charset="-122"/>
                </a:rPr>
                <a:t>Internet Engineering Steering Group</a:t>
              </a:r>
              <a:endParaRPr lang="zh-CN" altLang="en-US" sz="1200">
                <a:ea typeface="宋体" charset="-122"/>
              </a:endParaRPr>
            </a:p>
          </p:txBody>
        </p:sp>
        <p:sp>
          <p:nvSpPr>
            <p:cNvPr id="101" name="矩形标注 100"/>
            <p:cNvSpPr/>
            <p:nvPr/>
          </p:nvSpPr>
          <p:spPr>
            <a:xfrm flipH="1">
              <a:off x="439497" y="4825959"/>
              <a:ext cx="3130156" cy="504056"/>
            </a:xfrm>
            <a:prstGeom prst="wedgeRectCallout">
              <a:avLst>
                <a:gd name="adj1" fmla="val -23452"/>
                <a:gd name="adj2" fmla="val 163071"/>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0" name="组合 101"/>
          <p:cNvGrpSpPr>
            <a:grpSpLocks/>
          </p:cNvGrpSpPr>
          <p:nvPr/>
        </p:nvGrpSpPr>
        <p:grpSpPr bwMode="auto">
          <a:xfrm>
            <a:off x="6300788" y="5562600"/>
            <a:ext cx="1501775" cy="287338"/>
            <a:chOff x="2267744" y="5229200"/>
            <a:chExt cx="1624215" cy="288032"/>
          </a:xfrm>
        </p:grpSpPr>
        <p:sp>
          <p:nvSpPr>
            <p:cNvPr id="53266" name="矩形 102"/>
            <p:cNvSpPr>
              <a:spLocks noChangeArrowheads="1"/>
            </p:cNvSpPr>
            <p:nvPr/>
          </p:nvSpPr>
          <p:spPr bwMode="auto">
            <a:xfrm>
              <a:off x="2267744" y="5229200"/>
              <a:ext cx="1624215" cy="276999"/>
            </a:xfrm>
            <a:prstGeom prst="rect">
              <a:avLst/>
            </a:prstGeom>
            <a:noFill/>
            <a:ln w="9525">
              <a:noFill/>
              <a:miter lim="800000"/>
              <a:headEnd/>
              <a:tailEnd/>
            </a:ln>
          </p:spPr>
          <p:txBody>
            <a:bodyPr wrap="none">
              <a:spAutoFit/>
            </a:bodyPr>
            <a:lstStyle/>
            <a:p>
              <a:r>
                <a:rPr lang="en-US" altLang="zh-CN" sz="1200">
                  <a:ea typeface="宋体" charset="-122"/>
                </a:rPr>
                <a:t>IETF Area Directors</a:t>
              </a:r>
              <a:endParaRPr lang="zh-CN" altLang="en-US" sz="1200">
                <a:ea typeface="宋体" charset="-122"/>
              </a:endParaRPr>
            </a:p>
          </p:txBody>
        </p:sp>
        <p:sp>
          <p:nvSpPr>
            <p:cNvPr id="104" name="矩形标注 103"/>
            <p:cNvSpPr/>
            <p:nvPr/>
          </p:nvSpPr>
          <p:spPr>
            <a:xfrm flipH="1" flipV="1">
              <a:off x="2267744" y="5229200"/>
              <a:ext cx="1557254" cy="288032"/>
            </a:xfrm>
            <a:prstGeom prst="wedgeRectCallout">
              <a:avLst>
                <a:gd name="adj1" fmla="val 25902"/>
                <a:gd name="adj2" fmla="val 167304"/>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1" name="组合 104"/>
          <p:cNvGrpSpPr>
            <a:grpSpLocks/>
          </p:cNvGrpSpPr>
          <p:nvPr/>
        </p:nvGrpSpPr>
        <p:grpSpPr bwMode="auto">
          <a:xfrm>
            <a:off x="4284663" y="1862138"/>
            <a:ext cx="2994025" cy="460375"/>
            <a:chOff x="2722532" y="5205187"/>
            <a:chExt cx="3153096" cy="538608"/>
          </a:xfrm>
        </p:grpSpPr>
        <p:sp>
          <p:nvSpPr>
            <p:cNvPr id="53264" name="矩形 105"/>
            <p:cNvSpPr>
              <a:spLocks noChangeArrowheads="1"/>
            </p:cNvSpPr>
            <p:nvPr/>
          </p:nvSpPr>
          <p:spPr bwMode="auto">
            <a:xfrm>
              <a:off x="2722532" y="5205187"/>
              <a:ext cx="3153096" cy="538608"/>
            </a:xfrm>
            <a:prstGeom prst="rect">
              <a:avLst/>
            </a:prstGeom>
            <a:noFill/>
            <a:ln w="9525">
              <a:noFill/>
              <a:miter lim="800000"/>
              <a:headEnd/>
              <a:tailEnd/>
            </a:ln>
          </p:spPr>
          <p:txBody>
            <a:bodyPr>
              <a:spAutoFit/>
            </a:bodyPr>
            <a:lstStyle/>
            <a:p>
              <a:r>
                <a:rPr lang="en-US" altLang="zh-CN" sz="1200">
                  <a:ea typeface="宋体" charset="-122"/>
                </a:rPr>
                <a:t>IETF Administrative Oversight Committee </a:t>
              </a:r>
              <a:endParaRPr lang="zh-CN" altLang="en-US" sz="1200">
                <a:ea typeface="宋体" charset="-122"/>
              </a:endParaRPr>
            </a:p>
          </p:txBody>
        </p:sp>
        <p:sp>
          <p:nvSpPr>
            <p:cNvPr id="107" name="矩形标注 106"/>
            <p:cNvSpPr/>
            <p:nvPr/>
          </p:nvSpPr>
          <p:spPr>
            <a:xfrm flipH="1">
              <a:off x="2722532" y="5205187"/>
              <a:ext cx="3107956" cy="336165"/>
            </a:xfrm>
            <a:prstGeom prst="wedgeRectCallout">
              <a:avLst>
                <a:gd name="adj1" fmla="val 2738"/>
                <a:gd name="adj2" fmla="val 100144"/>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sp>
        <p:nvSpPr>
          <p:cNvPr id="81"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3263" name="Slide Number Placeholder 6"/>
          <p:cNvSpPr>
            <a:spLocks noGrp="1"/>
          </p:cNvSpPr>
          <p:nvPr>
            <p:ph type="sldNum" sz="quarter" idx="12"/>
          </p:nvPr>
        </p:nvSpPr>
        <p:spPr>
          <a:noFill/>
        </p:spPr>
        <p:txBody>
          <a:bodyPr/>
          <a:lstStyle/>
          <a:p>
            <a:r>
              <a:rPr lang="en-US" altLang="ko-KR" dirty="0" smtClean="0">
                <a:ea typeface="굴림" pitchFamily="34" charset="-127"/>
              </a:rPr>
              <a:t>1-</a:t>
            </a:r>
            <a:fld id="{42000991-8EBE-44A9-8396-0936CA4C12C5}" type="slidenum">
              <a:rPr lang="en-US" altLang="ko-KR" smtClean="0">
                <a:ea typeface="굴림" pitchFamily="34" charset="-127"/>
              </a:rPr>
              <a:pPr/>
              <a:t>18</a:t>
            </a:fld>
            <a:endParaRPr lang="en-US" altLang="ko-KR" dirty="0" smtClean="0">
              <a:ea typeface="굴림" pitchFamily="34" charset="-127"/>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260644" cy="1143000"/>
          </a:xfrm>
        </p:spPr>
        <p:txBody>
          <a:bodyPr/>
          <a:lstStyle/>
          <a:p>
            <a:r>
              <a:rPr lang="en-US" altLang="zh-CN" sz="3600" dirty="0" smtClean="0"/>
              <a:t>Internet Architectural Management</a:t>
            </a:r>
            <a:endParaRPr lang="zh-CN" altLang="en-US" sz="3600" dirty="0"/>
          </a:p>
        </p:txBody>
      </p:sp>
      <p:sp>
        <p:nvSpPr>
          <p:cNvPr id="4" name="页脚占位符 3"/>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5" name="灯片编号占位符 4"/>
          <p:cNvSpPr>
            <a:spLocks noGrp="1"/>
          </p:cNvSpPr>
          <p:nvPr>
            <p:ph type="sldNum" sz="quarter" idx="12"/>
          </p:nvPr>
        </p:nvSpPr>
        <p:spPr>
          <a:xfrm>
            <a:off x="8305800" y="6400800"/>
            <a:ext cx="625475" cy="457200"/>
          </a:xfrm>
        </p:spPr>
        <p:txBody>
          <a:bodyPr/>
          <a:lstStyle/>
          <a:p>
            <a:pPr>
              <a:defRPr/>
            </a:pPr>
            <a:r>
              <a:rPr lang="en-US" altLang="ko-KR" dirty="0" smtClean="0"/>
              <a:t>1-</a:t>
            </a:r>
            <a:fld id="{6C1F76B0-C056-41A2-B7A5-C4FED8C001A5}" type="slidenum">
              <a:rPr lang="en-US" altLang="ko-KR" smtClean="0"/>
              <a:pPr>
                <a:defRPr/>
              </a:pPr>
              <a:t>19</a:t>
            </a:fld>
            <a:endParaRPr lang="en-US" altLang="ko-KR" dirty="0"/>
          </a:p>
        </p:txBody>
      </p:sp>
      <p:grpSp>
        <p:nvGrpSpPr>
          <p:cNvPr id="8" name="组合 19"/>
          <p:cNvGrpSpPr>
            <a:grpSpLocks/>
          </p:cNvGrpSpPr>
          <p:nvPr/>
        </p:nvGrpSpPr>
        <p:grpSpPr bwMode="auto">
          <a:xfrm>
            <a:off x="3975583" y="2425026"/>
            <a:ext cx="1367896" cy="791957"/>
            <a:chOff x="2267744" y="3284984"/>
            <a:chExt cx="1368152" cy="792088"/>
          </a:xfrm>
        </p:grpSpPr>
        <p:sp>
          <p:nvSpPr>
            <p:cNvPr id="9" name="圆角矩形 8"/>
            <p:cNvSpPr/>
            <p:nvPr/>
          </p:nvSpPr>
          <p:spPr>
            <a:xfrm>
              <a:off x="2267632" y="3285660"/>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10" name="Picture 6"/>
            <p:cNvPicPr>
              <a:picLocks noChangeAspect="1" noChangeArrowheads="1"/>
            </p:cNvPicPr>
            <p:nvPr/>
          </p:nvPicPr>
          <p:blipFill>
            <a:blip r:embed="rId2" cstate="print"/>
            <a:srcRect/>
            <a:stretch>
              <a:fillRect/>
            </a:stretch>
          </p:blipFill>
          <p:spPr bwMode="auto">
            <a:xfrm>
              <a:off x="2555776" y="3359872"/>
              <a:ext cx="864096" cy="645192"/>
            </a:xfrm>
            <a:prstGeom prst="rect">
              <a:avLst/>
            </a:prstGeom>
            <a:noFill/>
            <a:ln w="9525">
              <a:noFill/>
              <a:miter lim="800000"/>
              <a:headEnd/>
              <a:tailEnd/>
            </a:ln>
          </p:spPr>
        </p:pic>
      </p:grpSp>
      <p:grpSp>
        <p:nvGrpSpPr>
          <p:cNvPr id="52" name="组合 51"/>
          <p:cNvGrpSpPr/>
          <p:nvPr/>
        </p:nvGrpSpPr>
        <p:grpSpPr>
          <a:xfrm>
            <a:off x="1817529" y="2857502"/>
            <a:ext cx="2071688" cy="287338"/>
            <a:chOff x="1817529" y="2857502"/>
            <a:chExt cx="2071688" cy="287338"/>
          </a:xfrm>
        </p:grpSpPr>
        <p:sp>
          <p:nvSpPr>
            <p:cNvPr id="11" name="矩形 86"/>
            <p:cNvSpPr>
              <a:spLocks noChangeArrowheads="1"/>
            </p:cNvSpPr>
            <p:nvPr/>
          </p:nvSpPr>
          <p:spPr bwMode="auto">
            <a:xfrm>
              <a:off x="1882617" y="2857507"/>
              <a:ext cx="1468039" cy="236857"/>
            </a:xfrm>
            <a:prstGeom prst="rect">
              <a:avLst/>
            </a:prstGeom>
            <a:noFill/>
            <a:ln w="9525">
              <a:noFill/>
              <a:miter lim="800000"/>
              <a:headEnd/>
              <a:tailEnd/>
            </a:ln>
          </p:spPr>
          <p:txBody>
            <a:bodyPr wrap="none">
              <a:spAutoFit/>
            </a:bodyPr>
            <a:lstStyle/>
            <a:p>
              <a:r>
                <a:rPr lang="en-US" altLang="zh-CN" sz="1200" dirty="0">
                  <a:ea typeface="宋体" charset="-122"/>
                </a:rPr>
                <a:t>Internet Architecture Board</a:t>
              </a:r>
              <a:endParaRPr lang="zh-CN" altLang="en-US" sz="1200" dirty="0">
                <a:ea typeface="宋体" charset="-122"/>
              </a:endParaRPr>
            </a:p>
          </p:txBody>
        </p:sp>
        <p:sp>
          <p:nvSpPr>
            <p:cNvPr id="12" name="矩形标注 11"/>
            <p:cNvSpPr/>
            <p:nvPr/>
          </p:nvSpPr>
          <p:spPr bwMode="auto">
            <a:xfrm flipH="1" flipV="1">
              <a:off x="1817529" y="2857502"/>
              <a:ext cx="2071688" cy="287338"/>
            </a:xfrm>
            <a:prstGeom prst="wedgeRectCallout">
              <a:avLst>
                <a:gd name="adj1" fmla="val -52496"/>
                <a:gd name="adj2" fmla="val 95160"/>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13" name="组合 20"/>
          <p:cNvGrpSpPr>
            <a:grpSpLocks/>
          </p:cNvGrpSpPr>
          <p:nvPr/>
        </p:nvGrpSpPr>
        <p:grpSpPr bwMode="auto">
          <a:xfrm>
            <a:off x="3959627" y="1285875"/>
            <a:ext cx="1367896" cy="647965"/>
            <a:chOff x="3635896" y="2420888"/>
            <a:chExt cx="1368152" cy="648072"/>
          </a:xfrm>
        </p:grpSpPr>
        <p:sp>
          <p:nvSpPr>
            <p:cNvPr id="14" name="圆角矩形 13"/>
            <p:cNvSpPr/>
            <p:nvPr/>
          </p:nvSpPr>
          <p:spPr>
            <a:xfrm>
              <a:off x="3636369" y="2420888"/>
              <a:ext cx="1367093" cy="647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15" name="Picture 5"/>
            <p:cNvPicPr>
              <a:picLocks noChangeAspect="1" noChangeArrowheads="1"/>
            </p:cNvPicPr>
            <p:nvPr/>
          </p:nvPicPr>
          <p:blipFill>
            <a:blip r:embed="rId3" cstate="print"/>
            <a:srcRect/>
            <a:stretch>
              <a:fillRect/>
            </a:stretch>
          </p:blipFill>
          <p:spPr bwMode="auto">
            <a:xfrm>
              <a:off x="3707904" y="2492896"/>
              <a:ext cx="1224136" cy="489654"/>
            </a:xfrm>
            <a:prstGeom prst="rect">
              <a:avLst/>
            </a:prstGeom>
            <a:noFill/>
            <a:ln w="9525">
              <a:noFill/>
              <a:miter lim="800000"/>
              <a:headEnd/>
              <a:tailEnd/>
            </a:ln>
          </p:spPr>
        </p:pic>
      </p:grpSp>
      <p:grpSp>
        <p:nvGrpSpPr>
          <p:cNvPr id="18" name="组合 77"/>
          <p:cNvGrpSpPr>
            <a:grpSpLocks/>
          </p:cNvGrpSpPr>
          <p:nvPr/>
        </p:nvGrpSpPr>
        <p:grpSpPr bwMode="auto">
          <a:xfrm>
            <a:off x="2525184" y="3821054"/>
            <a:ext cx="1368753" cy="792163"/>
            <a:chOff x="2771800" y="5733256"/>
            <a:chExt cx="1368152" cy="792088"/>
          </a:xfrm>
        </p:grpSpPr>
        <p:pic>
          <p:nvPicPr>
            <p:cNvPr id="19" name="Picture 4"/>
            <p:cNvPicPr>
              <a:picLocks noChangeAspect="1" noChangeArrowheads="1"/>
            </p:cNvPicPr>
            <p:nvPr/>
          </p:nvPicPr>
          <p:blipFill>
            <a:blip r:embed="rId4" cstate="print"/>
            <a:srcRect/>
            <a:stretch>
              <a:fillRect/>
            </a:stretch>
          </p:blipFill>
          <p:spPr bwMode="auto">
            <a:xfrm>
              <a:off x="2915816" y="5805264"/>
              <a:ext cx="1038246" cy="648072"/>
            </a:xfrm>
            <a:prstGeom prst="rect">
              <a:avLst/>
            </a:prstGeom>
            <a:noFill/>
            <a:ln w="9525">
              <a:noFill/>
              <a:miter lim="800000"/>
              <a:headEnd/>
              <a:tailEnd/>
            </a:ln>
          </p:spPr>
        </p:pic>
        <p:sp>
          <p:nvSpPr>
            <p:cNvPr id="20" name="圆角矩形 19"/>
            <p:cNvSpPr/>
            <p:nvPr/>
          </p:nvSpPr>
          <p:spPr>
            <a:xfrm>
              <a:off x="2771800" y="5733256"/>
              <a:ext cx="13678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grpSp>
      <p:grpSp>
        <p:nvGrpSpPr>
          <p:cNvPr id="21" name="组合 91"/>
          <p:cNvGrpSpPr>
            <a:grpSpLocks/>
          </p:cNvGrpSpPr>
          <p:nvPr/>
        </p:nvGrpSpPr>
        <p:grpSpPr bwMode="auto">
          <a:xfrm>
            <a:off x="96132" y="4322412"/>
            <a:ext cx="2449512" cy="358775"/>
            <a:chOff x="2416024" y="5229200"/>
            <a:chExt cx="3200091" cy="504056"/>
          </a:xfrm>
        </p:grpSpPr>
        <p:sp>
          <p:nvSpPr>
            <p:cNvPr id="22" name="矩形 92"/>
            <p:cNvSpPr>
              <a:spLocks noChangeArrowheads="1"/>
            </p:cNvSpPr>
            <p:nvPr/>
          </p:nvSpPr>
          <p:spPr bwMode="auto">
            <a:xfrm>
              <a:off x="2431069" y="5313209"/>
              <a:ext cx="3185046" cy="323166"/>
            </a:xfrm>
            <a:prstGeom prst="rect">
              <a:avLst/>
            </a:prstGeom>
            <a:noFill/>
            <a:ln w="9525">
              <a:noFill/>
              <a:miter lim="800000"/>
              <a:headEnd/>
              <a:tailEnd/>
            </a:ln>
          </p:spPr>
          <p:txBody>
            <a:bodyPr wrap="none">
              <a:spAutoFit/>
            </a:bodyPr>
            <a:lstStyle/>
            <a:p>
              <a:r>
                <a:rPr lang="en-US" altLang="zh-CN" sz="1200">
                  <a:ea typeface="宋体" charset="-122"/>
                </a:rPr>
                <a:t>Internet Engineering Task Force</a:t>
              </a:r>
              <a:endParaRPr lang="zh-CN" altLang="en-US" sz="1200">
                <a:ea typeface="宋体" charset="-122"/>
              </a:endParaRPr>
            </a:p>
          </p:txBody>
        </p:sp>
        <p:sp>
          <p:nvSpPr>
            <p:cNvPr id="23" name="矩形标注 22"/>
            <p:cNvSpPr/>
            <p:nvPr/>
          </p:nvSpPr>
          <p:spPr>
            <a:xfrm flipH="1" flipV="1">
              <a:off x="2416024" y="5229200"/>
              <a:ext cx="3011363" cy="504056"/>
            </a:xfrm>
            <a:prstGeom prst="wedgeRectCallout">
              <a:avLst>
                <a:gd name="adj1" fmla="val -54159"/>
                <a:gd name="adj2" fmla="val 90508"/>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24" name="组合 18"/>
          <p:cNvGrpSpPr>
            <a:grpSpLocks/>
          </p:cNvGrpSpPr>
          <p:nvPr/>
        </p:nvGrpSpPr>
        <p:grpSpPr bwMode="auto">
          <a:xfrm>
            <a:off x="5417691" y="3821054"/>
            <a:ext cx="1367896" cy="791957"/>
            <a:chOff x="1259632" y="4581128"/>
            <a:chExt cx="1368152" cy="792088"/>
          </a:xfrm>
        </p:grpSpPr>
        <p:sp>
          <p:nvSpPr>
            <p:cNvPr id="25" name="圆角矩形 24"/>
            <p:cNvSpPr/>
            <p:nvPr/>
          </p:nvSpPr>
          <p:spPr>
            <a:xfrm>
              <a:off x="1259632" y="4581363"/>
              <a:ext cx="1368681" cy="7922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pic>
          <p:nvPicPr>
            <p:cNvPr id="26" name="Picture 2"/>
            <p:cNvPicPr>
              <a:picLocks noChangeAspect="1" noChangeArrowheads="1"/>
            </p:cNvPicPr>
            <p:nvPr/>
          </p:nvPicPr>
          <p:blipFill>
            <a:blip r:embed="rId5" cstate="print"/>
            <a:srcRect/>
            <a:stretch>
              <a:fillRect/>
            </a:stretch>
          </p:blipFill>
          <p:spPr bwMode="auto">
            <a:xfrm>
              <a:off x="1475656" y="4653136"/>
              <a:ext cx="936104" cy="669314"/>
            </a:xfrm>
            <a:prstGeom prst="rect">
              <a:avLst/>
            </a:prstGeom>
            <a:noFill/>
            <a:ln w="9525">
              <a:noFill/>
              <a:miter lim="800000"/>
              <a:headEnd/>
              <a:tailEnd/>
            </a:ln>
          </p:spPr>
        </p:pic>
      </p:grpSp>
      <p:grpSp>
        <p:nvGrpSpPr>
          <p:cNvPr id="27" name="组合 88"/>
          <p:cNvGrpSpPr>
            <a:grpSpLocks/>
          </p:cNvGrpSpPr>
          <p:nvPr/>
        </p:nvGrpSpPr>
        <p:grpSpPr bwMode="auto">
          <a:xfrm>
            <a:off x="6903854" y="4377797"/>
            <a:ext cx="2087563" cy="360362"/>
            <a:chOff x="2416025" y="5260780"/>
            <a:chExt cx="3007060" cy="504056"/>
          </a:xfrm>
        </p:grpSpPr>
        <p:sp>
          <p:nvSpPr>
            <p:cNvPr id="28" name="矩形 89"/>
            <p:cNvSpPr>
              <a:spLocks noChangeArrowheads="1"/>
            </p:cNvSpPr>
            <p:nvPr/>
          </p:nvSpPr>
          <p:spPr bwMode="auto">
            <a:xfrm>
              <a:off x="2431069" y="5313209"/>
              <a:ext cx="2888324" cy="323166"/>
            </a:xfrm>
            <a:prstGeom prst="rect">
              <a:avLst/>
            </a:prstGeom>
            <a:noFill/>
            <a:ln w="9525">
              <a:noFill/>
              <a:miter lim="800000"/>
              <a:headEnd/>
              <a:tailEnd/>
            </a:ln>
          </p:spPr>
          <p:txBody>
            <a:bodyPr wrap="none">
              <a:spAutoFit/>
            </a:bodyPr>
            <a:lstStyle/>
            <a:p>
              <a:r>
                <a:rPr lang="en-US" altLang="zh-CN" sz="1200">
                  <a:ea typeface="宋体" charset="-122"/>
                </a:rPr>
                <a:t>Internet Research Task Force</a:t>
              </a:r>
              <a:endParaRPr lang="zh-CN" altLang="en-US" sz="1200">
                <a:ea typeface="宋体" charset="-122"/>
              </a:endParaRPr>
            </a:p>
          </p:txBody>
        </p:sp>
        <p:sp>
          <p:nvSpPr>
            <p:cNvPr id="29" name="矩形标注 28"/>
            <p:cNvSpPr/>
            <p:nvPr/>
          </p:nvSpPr>
          <p:spPr>
            <a:xfrm flipH="1" flipV="1">
              <a:off x="2416025" y="5260780"/>
              <a:ext cx="3007060" cy="504056"/>
            </a:xfrm>
            <a:prstGeom prst="wedgeRectCallout">
              <a:avLst>
                <a:gd name="adj1" fmla="val 55734"/>
                <a:gd name="adj2" fmla="val 100516"/>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grpSp>
        <p:nvGrpSpPr>
          <p:cNvPr id="30" name="组合 24"/>
          <p:cNvGrpSpPr>
            <a:grpSpLocks/>
          </p:cNvGrpSpPr>
          <p:nvPr/>
        </p:nvGrpSpPr>
        <p:grpSpPr bwMode="auto">
          <a:xfrm>
            <a:off x="2525612" y="4773791"/>
            <a:ext cx="1367896" cy="791957"/>
            <a:chOff x="2843808" y="4581128"/>
            <a:chExt cx="1368152" cy="792088"/>
          </a:xfrm>
        </p:grpSpPr>
        <p:sp>
          <p:nvSpPr>
            <p:cNvPr id="31" name="圆角矩形 30"/>
            <p:cNvSpPr/>
            <p:nvPr/>
          </p:nvSpPr>
          <p:spPr>
            <a:xfrm>
              <a:off x="2843279" y="4581804"/>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2" name="TextBox 26"/>
            <p:cNvSpPr txBox="1">
              <a:spLocks noChangeArrowheads="1"/>
            </p:cNvSpPr>
            <p:nvPr/>
          </p:nvSpPr>
          <p:spPr bwMode="auto">
            <a:xfrm>
              <a:off x="2915816" y="4797152"/>
              <a:ext cx="1296144" cy="369332"/>
            </a:xfrm>
            <a:prstGeom prst="rect">
              <a:avLst/>
            </a:prstGeom>
            <a:noFill/>
            <a:ln w="9525">
              <a:noFill/>
              <a:miter lim="800000"/>
              <a:headEnd/>
              <a:tailEnd/>
            </a:ln>
          </p:spPr>
          <p:txBody>
            <a:bodyPr>
              <a:spAutoFit/>
            </a:bodyPr>
            <a:lstStyle/>
            <a:p>
              <a:pPr algn="ctr"/>
              <a:r>
                <a:rPr lang="en-US" altLang="zh-CN">
                  <a:latin typeface="Arial Black" pitchFamily="34" charset="0"/>
                  <a:ea typeface="宋体" charset="-122"/>
                </a:rPr>
                <a:t>IESG</a:t>
              </a:r>
              <a:endParaRPr lang="zh-CN" altLang="en-US">
                <a:latin typeface="Arial Black" pitchFamily="34" charset="0"/>
                <a:ea typeface="宋体" charset="-122"/>
              </a:endParaRPr>
            </a:p>
          </p:txBody>
        </p:sp>
      </p:grpSp>
      <p:grpSp>
        <p:nvGrpSpPr>
          <p:cNvPr id="33" name="组合 98"/>
          <p:cNvGrpSpPr>
            <a:grpSpLocks/>
          </p:cNvGrpSpPr>
          <p:nvPr/>
        </p:nvGrpSpPr>
        <p:grpSpPr bwMode="auto">
          <a:xfrm>
            <a:off x="133174" y="5921729"/>
            <a:ext cx="2840037" cy="360363"/>
            <a:chOff x="439497" y="4825959"/>
            <a:chExt cx="3429179" cy="504056"/>
          </a:xfrm>
        </p:grpSpPr>
        <p:sp>
          <p:nvSpPr>
            <p:cNvPr id="34" name="矩形 99"/>
            <p:cNvSpPr>
              <a:spLocks noChangeArrowheads="1"/>
            </p:cNvSpPr>
            <p:nvPr/>
          </p:nvSpPr>
          <p:spPr bwMode="auto">
            <a:xfrm>
              <a:off x="439498" y="4926769"/>
              <a:ext cx="3429178" cy="387799"/>
            </a:xfrm>
            <a:prstGeom prst="rect">
              <a:avLst/>
            </a:prstGeom>
            <a:noFill/>
            <a:ln w="9525">
              <a:noFill/>
              <a:miter lim="800000"/>
              <a:headEnd/>
              <a:tailEnd/>
            </a:ln>
          </p:spPr>
          <p:txBody>
            <a:bodyPr wrap="none">
              <a:spAutoFit/>
            </a:bodyPr>
            <a:lstStyle/>
            <a:p>
              <a:r>
                <a:rPr lang="en-US" altLang="zh-CN" sz="1200">
                  <a:ea typeface="宋体" charset="-122"/>
                </a:rPr>
                <a:t>Internet Engineering Steering Group</a:t>
              </a:r>
              <a:endParaRPr lang="zh-CN" altLang="en-US" sz="1200">
                <a:ea typeface="宋体" charset="-122"/>
              </a:endParaRPr>
            </a:p>
          </p:txBody>
        </p:sp>
        <p:sp>
          <p:nvSpPr>
            <p:cNvPr id="35" name="矩形标注 34"/>
            <p:cNvSpPr/>
            <p:nvPr/>
          </p:nvSpPr>
          <p:spPr>
            <a:xfrm flipH="1">
              <a:off x="439497" y="4825959"/>
              <a:ext cx="3130156" cy="504056"/>
            </a:xfrm>
            <a:prstGeom prst="wedgeRectCallout">
              <a:avLst>
                <a:gd name="adj1" fmla="val -43483"/>
                <a:gd name="adj2" fmla="val -159591"/>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cxnSp>
        <p:nvCxnSpPr>
          <p:cNvPr id="37" name="直接连接符 36"/>
          <p:cNvCxnSpPr>
            <a:stCxn id="14" idx="2"/>
            <a:endCxn id="9" idx="0"/>
          </p:cNvCxnSpPr>
          <p:nvPr/>
        </p:nvCxnSpPr>
        <p:spPr bwMode="auto">
          <a:xfrm>
            <a:off x="4643519" y="1933575"/>
            <a:ext cx="16165" cy="492127"/>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8" name="组合 24"/>
          <p:cNvGrpSpPr>
            <a:grpSpLocks/>
          </p:cNvGrpSpPr>
          <p:nvPr/>
        </p:nvGrpSpPr>
        <p:grpSpPr bwMode="auto">
          <a:xfrm>
            <a:off x="5417427" y="4773791"/>
            <a:ext cx="1368425" cy="790575"/>
            <a:chOff x="2843279" y="4547932"/>
            <a:chExt cx="1368681" cy="790706"/>
          </a:xfrm>
        </p:grpSpPr>
        <p:sp>
          <p:nvSpPr>
            <p:cNvPr id="39" name="圆角矩形 38"/>
            <p:cNvSpPr/>
            <p:nvPr/>
          </p:nvSpPr>
          <p:spPr>
            <a:xfrm>
              <a:off x="2843279" y="4547932"/>
              <a:ext cx="1368681" cy="7907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40" name="TextBox 26"/>
            <p:cNvSpPr txBox="1">
              <a:spLocks noChangeArrowheads="1"/>
            </p:cNvSpPr>
            <p:nvPr/>
          </p:nvSpPr>
          <p:spPr bwMode="auto">
            <a:xfrm>
              <a:off x="2915816" y="4797152"/>
              <a:ext cx="1296144" cy="461741"/>
            </a:xfrm>
            <a:prstGeom prst="rect">
              <a:avLst/>
            </a:prstGeom>
            <a:noFill/>
            <a:ln w="9525">
              <a:noFill/>
              <a:miter lim="800000"/>
              <a:headEnd/>
              <a:tailEnd/>
            </a:ln>
          </p:spPr>
          <p:txBody>
            <a:bodyPr>
              <a:spAutoFit/>
            </a:bodyPr>
            <a:lstStyle/>
            <a:p>
              <a:pPr algn="ctr"/>
              <a:r>
                <a:rPr lang="en-US" altLang="zh-CN" dirty="0" smtClean="0">
                  <a:latin typeface="Arial Black" pitchFamily="34" charset="0"/>
                  <a:ea typeface="宋体" charset="-122"/>
                </a:rPr>
                <a:t>IRSG</a:t>
              </a:r>
              <a:endParaRPr lang="zh-CN" altLang="en-US" dirty="0">
                <a:latin typeface="Arial Black" pitchFamily="34" charset="0"/>
                <a:ea typeface="宋体" charset="-122"/>
              </a:endParaRPr>
            </a:p>
          </p:txBody>
        </p:sp>
      </p:grpSp>
      <p:cxnSp>
        <p:nvCxnSpPr>
          <p:cNvPr id="42" name="直接连接符 41"/>
          <p:cNvCxnSpPr>
            <a:stCxn id="9" idx="2"/>
            <a:endCxn id="20" idx="0"/>
          </p:cNvCxnSpPr>
          <p:nvPr/>
        </p:nvCxnSpPr>
        <p:spPr bwMode="auto">
          <a:xfrm flipH="1">
            <a:off x="3209397" y="3216277"/>
            <a:ext cx="1450287" cy="604777"/>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直接连接符 43"/>
          <p:cNvCxnSpPr>
            <a:stCxn id="9" idx="2"/>
            <a:endCxn id="25" idx="0"/>
          </p:cNvCxnSpPr>
          <p:nvPr/>
        </p:nvCxnSpPr>
        <p:spPr bwMode="auto">
          <a:xfrm>
            <a:off x="4659684" y="3216277"/>
            <a:ext cx="1442220" cy="605012"/>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45" name="组合 98"/>
          <p:cNvGrpSpPr>
            <a:grpSpLocks/>
          </p:cNvGrpSpPr>
          <p:nvPr/>
        </p:nvGrpSpPr>
        <p:grpSpPr bwMode="auto">
          <a:xfrm>
            <a:off x="6656136" y="5887862"/>
            <a:ext cx="2341114" cy="360363"/>
            <a:chOff x="1241240" y="4778586"/>
            <a:chExt cx="2869719" cy="504056"/>
          </a:xfrm>
        </p:grpSpPr>
        <p:sp>
          <p:nvSpPr>
            <p:cNvPr id="46" name="矩形 99"/>
            <p:cNvSpPr>
              <a:spLocks noChangeArrowheads="1"/>
            </p:cNvSpPr>
            <p:nvPr/>
          </p:nvSpPr>
          <p:spPr bwMode="auto">
            <a:xfrm>
              <a:off x="1241240" y="4863606"/>
              <a:ext cx="2721743" cy="387451"/>
            </a:xfrm>
            <a:prstGeom prst="rect">
              <a:avLst/>
            </a:prstGeom>
            <a:noFill/>
            <a:ln w="9525">
              <a:noFill/>
              <a:miter lim="800000"/>
              <a:headEnd/>
              <a:tailEnd/>
            </a:ln>
          </p:spPr>
          <p:txBody>
            <a:bodyPr wrap="none">
              <a:spAutoFit/>
            </a:bodyPr>
            <a:lstStyle/>
            <a:p>
              <a:r>
                <a:rPr lang="en-US" altLang="zh-CN" sz="1200" dirty="0">
                  <a:ea typeface="宋体" charset="-122"/>
                </a:rPr>
                <a:t>Internet </a:t>
              </a:r>
              <a:r>
                <a:rPr lang="en-US" altLang="zh-CN" sz="1200" dirty="0" smtClean="0">
                  <a:ea typeface="宋体" charset="-122"/>
                </a:rPr>
                <a:t>Research </a:t>
              </a:r>
              <a:r>
                <a:rPr lang="en-US" altLang="zh-CN" sz="1200" dirty="0">
                  <a:ea typeface="宋体" charset="-122"/>
                </a:rPr>
                <a:t>Steering Group</a:t>
              </a:r>
              <a:endParaRPr lang="zh-CN" altLang="en-US" sz="1200" dirty="0">
                <a:ea typeface="宋体" charset="-122"/>
              </a:endParaRPr>
            </a:p>
          </p:txBody>
        </p:sp>
        <p:sp>
          <p:nvSpPr>
            <p:cNvPr id="47" name="矩形标注 46"/>
            <p:cNvSpPr/>
            <p:nvPr/>
          </p:nvSpPr>
          <p:spPr>
            <a:xfrm flipH="1">
              <a:off x="1243716" y="4778586"/>
              <a:ext cx="2867243" cy="504056"/>
            </a:xfrm>
            <a:prstGeom prst="wedgeRectCallout">
              <a:avLst>
                <a:gd name="adj1" fmla="val 45616"/>
                <a:gd name="adj2" fmla="val -159592"/>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grpSp>
      <p:cxnSp>
        <p:nvCxnSpPr>
          <p:cNvPr id="49" name="直接连接符 48"/>
          <p:cNvCxnSpPr>
            <a:stCxn id="20" idx="2"/>
            <a:endCxn id="31" idx="0"/>
          </p:cNvCxnSpPr>
          <p:nvPr/>
        </p:nvCxnSpPr>
        <p:spPr bwMode="auto">
          <a:xfrm flipH="1">
            <a:off x="3209296" y="4613217"/>
            <a:ext cx="101" cy="16125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直接连接符 50"/>
          <p:cNvCxnSpPr>
            <a:stCxn id="25" idx="2"/>
            <a:endCxn id="39" idx="0"/>
          </p:cNvCxnSpPr>
          <p:nvPr/>
        </p:nvCxnSpPr>
        <p:spPr bwMode="auto">
          <a:xfrm flipH="1">
            <a:off x="6101640" y="4613452"/>
            <a:ext cx="264" cy="160339"/>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399" y="228600"/>
            <a:ext cx="8299101" cy="1143000"/>
          </a:xfrm>
        </p:spPr>
        <p:txBody>
          <a:bodyPr/>
          <a:lstStyle/>
          <a:p>
            <a:r>
              <a:rPr lang="en-US" altLang="zh-CN" dirty="0" smtClean="0"/>
              <a:t>Tentative Lecture Grading Policy</a:t>
            </a:r>
            <a:endParaRPr lang="zh-CN" altLang="en-US" dirty="0"/>
          </a:p>
        </p:txBody>
      </p:sp>
      <p:sp>
        <p:nvSpPr>
          <p:cNvPr id="3" name="内容占位符 2"/>
          <p:cNvSpPr>
            <a:spLocks noGrp="1"/>
          </p:cNvSpPr>
          <p:nvPr>
            <p:ph idx="1"/>
          </p:nvPr>
        </p:nvSpPr>
        <p:spPr>
          <a:xfrm>
            <a:off x="533400" y="1600200"/>
            <a:ext cx="8449826" cy="4648200"/>
          </a:xfrm>
        </p:spPr>
        <p:txBody>
          <a:bodyPr/>
          <a:lstStyle/>
          <a:p>
            <a:r>
              <a:rPr lang="en-US" altLang="zh-CN" dirty="0" smtClean="0"/>
              <a:t>Class attendance 				5%</a:t>
            </a:r>
          </a:p>
          <a:p>
            <a:r>
              <a:rPr lang="en-US" altLang="zh-CN" dirty="0" smtClean="0"/>
              <a:t>PPT homework + presentation		25%</a:t>
            </a:r>
          </a:p>
          <a:p>
            <a:r>
              <a:rPr lang="en-US" altLang="zh-CN" dirty="0" smtClean="0"/>
              <a:t>Final exam (half-open book)		50%</a:t>
            </a:r>
          </a:p>
          <a:p>
            <a:r>
              <a:rPr lang="en-US" altLang="zh-CN" dirty="0" smtClean="0"/>
              <a:t>Practice part					20%</a:t>
            </a:r>
          </a:p>
          <a:p>
            <a:endParaRPr lang="en-US" altLang="zh-CN" dirty="0" smtClean="0"/>
          </a:p>
          <a:p>
            <a:pPr>
              <a:buFont typeface="Wingdings" pitchFamily="2" charset="2"/>
              <a:buChar char="Ø"/>
            </a:pPr>
            <a:r>
              <a:rPr lang="en-US" altLang="zh-CN" sz="2400" dirty="0" smtClean="0"/>
              <a:t>Homework is due </a:t>
            </a:r>
            <a:r>
              <a:rPr lang="en-US" altLang="zh-CN" sz="2400" dirty="0" smtClean="0">
                <a:solidFill>
                  <a:srgbClr val="FF0000"/>
                </a:solidFill>
              </a:rPr>
              <a:t>every Friday</a:t>
            </a:r>
            <a:r>
              <a:rPr lang="en-US" altLang="zh-CN" sz="2400" dirty="0" smtClean="0"/>
              <a:t>. </a:t>
            </a:r>
          </a:p>
          <a:p>
            <a:pPr>
              <a:buFont typeface="Wingdings" pitchFamily="2" charset="2"/>
              <a:buChar char="Ø"/>
            </a:pPr>
            <a:r>
              <a:rPr lang="en-US" altLang="zh-CN" sz="2400" dirty="0" smtClean="0"/>
              <a:t>Lecture representative is responsible to collect all PPTs before the class. </a:t>
            </a:r>
          </a:p>
          <a:p>
            <a:pPr>
              <a:buFont typeface="Wingdings" pitchFamily="2" charset="2"/>
              <a:buChar char="Ø"/>
            </a:pPr>
            <a:r>
              <a:rPr lang="en-US" altLang="zh-CN" sz="2400" dirty="0" smtClean="0"/>
              <a:t>The FORMAT of your PPT file name </a:t>
            </a:r>
            <a:r>
              <a:rPr lang="en-US" altLang="zh-CN" sz="2400" dirty="0" smtClean="0">
                <a:solidFill>
                  <a:srgbClr val="FF0000"/>
                </a:solidFill>
              </a:rPr>
              <a:t>hw1_</a:t>
            </a:r>
            <a:r>
              <a:rPr lang="zh-CN" altLang="en-US" sz="2400" dirty="0" smtClean="0">
                <a:solidFill>
                  <a:srgbClr val="FF0000"/>
                </a:solidFill>
              </a:rPr>
              <a:t>张三</a:t>
            </a:r>
            <a:r>
              <a:rPr lang="en-US" altLang="zh-CN" sz="2400" dirty="0" smtClean="0">
                <a:solidFill>
                  <a:srgbClr val="FF0000"/>
                </a:solidFill>
              </a:rPr>
              <a:t>.</a:t>
            </a:r>
            <a:r>
              <a:rPr lang="en-US" altLang="zh-CN" sz="2400" dirty="0" err="1" smtClean="0">
                <a:solidFill>
                  <a:srgbClr val="FF0000"/>
                </a:solidFill>
              </a:rPr>
              <a:t>ppt</a:t>
            </a:r>
            <a:r>
              <a:rPr lang="en-US" altLang="zh-CN" sz="2400" dirty="0" smtClean="0">
                <a:solidFill>
                  <a:srgbClr val="FF0000"/>
                </a:solidFill>
              </a:rPr>
              <a:t> </a:t>
            </a:r>
            <a:r>
              <a:rPr lang="en-US" altLang="zh-CN" sz="2400" dirty="0" smtClean="0"/>
              <a:t>representing the first homework of</a:t>
            </a:r>
            <a:r>
              <a:rPr lang="zh-CN" altLang="en-US" sz="2400" dirty="0" smtClean="0"/>
              <a:t>张三</a:t>
            </a:r>
            <a:r>
              <a:rPr lang="en-US" altLang="zh-CN" dirty="0" smtClean="0"/>
              <a:t>.</a:t>
            </a:r>
            <a:endParaRPr lang="zh-CN" altLang="en-US" dirty="0"/>
          </a:p>
        </p:txBody>
      </p:sp>
      <p:sp>
        <p:nvSpPr>
          <p:cNvPr id="4" name="页脚占位符 3"/>
          <p:cNvSpPr>
            <a:spLocks noGrp="1"/>
          </p:cNvSpPr>
          <p:nvPr>
            <p:ph type="ftr" sz="quarter" idx="11"/>
          </p:nvPr>
        </p:nvSpPr>
        <p:spPr/>
        <p:txBody>
          <a:bodyPr/>
          <a:lstStyle/>
          <a:p>
            <a:pPr>
              <a:defRPr/>
            </a:pPr>
            <a:r>
              <a:rPr lang="en-US" altLang="ko-KR" dirty="0" smtClean="0"/>
              <a:t>Introduction</a:t>
            </a:r>
            <a:endParaRPr lang="en-US" altLang="ko-KR" dirty="0">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dirty="0" smtClean="0">
                <a:latin typeface="+mn-lt"/>
              </a:rPr>
              <a:t>1-</a:t>
            </a:r>
            <a:fld id="{6C1F76B0-C056-41A2-B7A5-C4FED8C001A5}" type="slidenum">
              <a:rPr lang="en-US" altLang="ko-KR" smtClean="0">
                <a:latin typeface="+mn-lt"/>
              </a:rPr>
              <a:pPr>
                <a:defRPr/>
              </a:pPr>
              <a:t>2</a:t>
            </a:fld>
            <a:endParaRPr lang="en-US" altLang="ko-KR"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776111"/>
          </a:xfrm>
        </p:spPr>
        <p:txBody>
          <a:bodyPr/>
          <a:lstStyle/>
          <a:p>
            <a:r>
              <a:rPr lang="en-US" altLang="zh-CN" dirty="0" smtClean="0"/>
              <a:t>Domain Name Management</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20</a:t>
            </a:fld>
            <a:endParaRPr lang="en-US" altLang="ko-KR"/>
          </a:p>
        </p:txBody>
      </p:sp>
      <p:pic>
        <p:nvPicPr>
          <p:cNvPr id="559106" name="Picture 2" descr="Management tree for domain names and Internet protocols"/>
          <p:cNvPicPr>
            <a:picLocks noChangeAspect="1" noChangeArrowheads="1"/>
          </p:cNvPicPr>
          <p:nvPr/>
        </p:nvPicPr>
        <p:blipFill>
          <a:blip r:embed="rId2" cstate="print"/>
          <a:srcRect/>
          <a:stretch>
            <a:fillRect/>
          </a:stretch>
        </p:blipFill>
        <p:spPr bwMode="auto">
          <a:xfrm>
            <a:off x="708717" y="1151459"/>
            <a:ext cx="4762500" cy="3810000"/>
          </a:xfrm>
          <a:prstGeom prst="rect">
            <a:avLst/>
          </a:prstGeom>
          <a:noFill/>
        </p:spPr>
      </p:pic>
      <p:pic>
        <p:nvPicPr>
          <p:cNvPr id="7" name="Picture 3"/>
          <p:cNvPicPr>
            <a:picLocks noChangeAspect="1" noChangeArrowheads="1"/>
          </p:cNvPicPr>
          <p:nvPr/>
        </p:nvPicPr>
        <p:blipFill>
          <a:blip r:embed="rId3" cstate="print"/>
          <a:srcRect/>
          <a:stretch>
            <a:fillRect/>
          </a:stretch>
        </p:blipFill>
        <p:spPr bwMode="auto">
          <a:xfrm>
            <a:off x="1603834" y="4303705"/>
            <a:ext cx="1161833" cy="428554"/>
          </a:xfrm>
          <a:prstGeom prst="rect">
            <a:avLst/>
          </a:prstGeom>
          <a:noFill/>
          <a:ln w="9525">
            <a:noFill/>
            <a:miter lim="800000"/>
            <a:headEnd/>
            <a:tailEnd/>
          </a:ln>
        </p:spPr>
      </p:pic>
      <p:pic>
        <p:nvPicPr>
          <p:cNvPr id="559108" name="Picture 4" descr="Map of the world showing the territory of the five Regional Internet Registrys"/>
          <p:cNvPicPr>
            <a:picLocks noChangeAspect="1" noChangeArrowheads="1"/>
          </p:cNvPicPr>
          <p:nvPr/>
        </p:nvPicPr>
        <p:blipFill>
          <a:blip r:embed="rId4" cstate="print"/>
          <a:srcRect/>
          <a:stretch>
            <a:fillRect/>
          </a:stretch>
        </p:blipFill>
        <p:spPr bwMode="auto">
          <a:xfrm>
            <a:off x="279750" y="5099047"/>
            <a:ext cx="3810000" cy="1657351"/>
          </a:xfrm>
          <a:prstGeom prst="rect">
            <a:avLst/>
          </a:prstGeom>
          <a:noFill/>
        </p:spPr>
      </p:pic>
      <p:cxnSp>
        <p:nvCxnSpPr>
          <p:cNvPr id="12" name="直接连接符 11"/>
          <p:cNvCxnSpPr>
            <a:stCxn id="7" idx="2"/>
            <a:endCxn id="559108" idx="0"/>
          </p:cNvCxnSpPr>
          <p:nvPr/>
        </p:nvCxnSpPr>
        <p:spPr bwMode="auto">
          <a:xfrm flipH="1">
            <a:off x="2184750" y="4732259"/>
            <a:ext cx="1" cy="366788"/>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3" name="矩形 12"/>
          <p:cNvSpPr/>
          <p:nvPr/>
        </p:nvSpPr>
        <p:spPr>
          <a:xfrm>
            <a:off x="5503332" y="1158081"/>
            <a:ext cx="3640668" cy="4862870"/>
          </a:xfrm>
          <a:prstGeom prst="rect">
            <a:avLst/>
          </a:prstGeom>
        </p:spPr>
        <p:txBody>
          <a:bodyPr wrap="square">
            <a:spAutoFit/>
          </a:bodyPr>
          <a:lstStyle/>
          <a:p>
            <a:pPr>
              <a:spcBef>
                <a:spcPts val="1200"/>
              </a:spcBef>
              <a:buFont typeface="Arial" pitchFamily="34" charset="0"/>
              <a:buChar char="•"/>
            </a:pPr>
            <a:r>
              <a:rPr lang="en-US" altLang="zh-CN" sz="2000" dirty="0" smtClean="0">
                <a:solidFill>
                  <a:srgbClr val="FF0000"/>
                </a:solidFill>
                <a:latin typeface="+mn-lt"/>
              </a:rPr>
              <a:t>ICANN</a:t>
            </a:r>
            <a:r>
              <a:rPr lang="en-US" altLang="zh-CN" sz="2000" dirty="0" smtClean="0">
                <a:latin typeface="+mn-lt"/>
              </a:rPr>
              <a:t> generally sets up the system but delegates all of the work to IANA</a:t>
            </a:r>
          </a:p>
          <a:p>
            <a:pPr>
              <a:spcBef>
                <a:spcPts val="1200"/>
              </a:spcBef>
              <a:buFont typeface="Arial" pitchFamily="34" charset="0"/>
              <a:buChar char="•"/>
            </a:pPr>
            <a:r>
              <a:rPr lang="en-US" altLang="zh-CN" sz="2000" dirty="0" smtClean="0">
                <a:latin typeface="+mn-lt"/>
              </a:rPr>
              <a:t> </a:t>
            </a:r>
            <a:r>
              <a:rPr lang="en-US" altLang="zh-CN" sz="2000" dirty="0" smtClean="0">
                <a:solidFill>
                  <a:srgbClr val="FF0000"/>
                </a:solidFill>
                <a:latin typeface="+mn-lt"/>
              </a:rPr>
              <a:t>IANA </a:t>
            </a:r>
          </a:p>
          <a:p>
            <a:pPr lvl="1">
              <a:spcBef>
                <a:spcPts val="600"/>
              </a:spcBef>
              <a:buFont typeface="Arial" pitchFamily="34" charset="0"/>
              <a:buChar char="•"/>
            </a:pPr>
            <a:r>
              <a:rPr lang="en-US" altLang="zh-CN" sz="2000" dirty="0" smtClean="0">
                <a:latin typeface="+mn-lt"/>
              </a:rPr>
              <a:t> operates at the highest international level of organization</a:t>
            </a:r>
          </a:p>
          <a:p>
            <a:pPr lvl="1">
              <a:spcBef>
                <a:spcPts val="600"/>
              </a:spcBef>
              <a:buFont typeface="Arial" pitchFamily="34" charset="0"/>
              <a:buChar char="•"/>
            </a:pPr>
            <a:r>
              <a:rPr lang="en-US" altLang="zh-CN" sz="2000" dirty="0" smtClean="0">
                <a:latin typeface="+mn-lt"/>
              </a:rPr>
              <a:t> but divides the work up further among the </a:t>
            </a:r>
            <a:r>
              <a:rPr lang="en-US" altLang="zh-CN" sz="2000" dirty="0" smtClean="0">
                <a:solidFill>
                  <a:srgbClr val="FF0000"/>
                </a:solidFill>
                <a:latin typeface="+mn-lt"/>
              </a:rPr>
              <a:t>five </a:t>
            </a:r>
            <a:r>
              <a:rPr lang="en-US" altLang="zh-CN" sz="2000" u="sng" dirty="0" smtClean="0">
                <a:latin typeface="+mn-lt"/>
              </a:rPr>
              <a:t>Regional Internet Registry's.</a:t>
            </a:r>
          </a:p>
          <a:p>
            <a:pPr>
              <a:spcBef>
                <a:spcPts val="1200"/>
              </a:spcBef>
              <a:buFont typeface="Arial" pitchFamily="34" charset="0"/>
              <a:buChar char="•"/>
            </a:pPr>
            <a:r>
              <a:rPr lang="en-US" altLang="zh-CN" sz="2000" dirty="0" smtClean="0">
                <a:latin typeface="+mn-lt"/>
              </a:rPr>
              <a:t>These five organizations give out blocks of numbers to ISP's.</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lide(fromTop)">
                                      <p:cBhvr>
                                        <p:cTn id="21" dur="500"/>
                                        <p:tgtEl>
                                          <p:spTgt spid="1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59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smtClean="0">
                <a:ea typeface="宋体" charset="-122"/>
              </a:rPr>
              <a:t>IETF and non-IETF Submission </a:t>
            </a:r>
            <a:endParaRPr lang="zh-CN" altLang="en-US" smtClean="0">
              <a:ea typeface="宋体" charset="-122"/>
            </a:endParaRPr>
          </a:p>
        </p:txBody>
      </p:sp>
      <p:grpSp>
        <p:nvGrpSpPr>
          <p:cNvPr id="2" name="组合 70"/>
          <p:cNvGrpSpPr>
            <a:grpSpLocks/>
          </p:cNvGrpSpPr>
          <p:nvPr/>
        </p:nvGrpSpPr>
        <p:grpSpPr bwMode="auto">
          <a:xfrm>
            <a:off x="179388" y="1744663"/>
            <a:ext cx="4824412" cy="3897312"/>
            <a:chOff x="179512" y="2276872"/>
            <a:chExt cx="4824536" cy="3897724"/>
          </a:xfrm>
        </p:grpSpPr>
        <p:grpSp>
          <p:nvGrpSpPr>
            <p:cNvPr id="54299" name="组合 67"/>
            <p:cNvGrpSpPr>
              <a:grpSpLocks/>
            </p:cNvGrpSpPr>
            <p:nvPr/>
          </p:nvGrpSpPr>
          <p:grpSpPr bwMode="auto">
            <a:xfrm>
              <a:off x="179512" y="2276872"/>
              <a:ext cx="4824536" cy="3050237"/>
              <a:chOff x="179512" y="2276872"/>
              <a:chExt cx="4824536" cy="3050237"/>
            </a:xfrm>
          </p:grpSpPr>
          <p:grpSp>
            <p:nvGrpSpPr>
              <p:cNvPr id="54301" name="组合 8"/>
              <p:cNvGrpSpPr>
                <a:grpSpLocks/>
              </p:cNvGrpSpPr>
              <p:nvPr/>
            </p:nvGrpSpPr>
            <p:grpSpPr bwMode="auto">
              <a:xfrm>
                <a:off x="467544" y="2276872"/>
                <a:ext cx="2304256" cy="792088"/>
                <a:chOff x="971600" y="2276872"/>
                <a:chExt cx="3096344" cy="720080"/>
              </a:xfrm>
            </p:grpSpPr>
            <p:sp>
              <p:nvSpPr>
                <p:cNvPr id="8" name="椭圆 7"/>
                <p:cNvSpPr/>
                <p:nvPr/>
              </p:nvSpPr>
              <p:spPr>
                <a:xfrm>
                  <a:off x="970675" y="2276872"/>
                  <a:ext cx="3097490" cy="720224"/>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23" name="TextBox 6"/>
                <p:cNvSpPr txBox="1">
                  <a:spLocks noChangeArrowheads="1"/>
                </p:cNvSpPr>
                <p:nvPr/>
              </p:nvSpPr>
              <p:spPr bwMode="auto">
                <a:xfrm>
                  <a:off x="1187624" y="2342808"/>
                  <a:ext cx="2664296" cy="523220"/>
                </a:xfrm>
                <a:prstGeom prst="rect">
                  <a:avLst/>
                </a:prstGeom>
                <a:noFill/>
                <a:ln w="9525">
                  <a:noFill/>
                  <a:miter lim="800000"/>
                  <a:headEnd/>
                  <a:tailEnd/>
                </a:ln>
              </p:spPr>
              <p:txBody>
                <a:bodyPr>
                  <a:spAutoFit/>
                </a:bodyPr>
                <a:lstStyle/>
                <a:p>
                  <a:pPr algn="ctr"/>
                  <a:r>
                    <a:rPr lang="en-US" altLang="zh-CN" sz="1400">
                      <a:ea typeface="宋体" charset="-122"/>
                    </a:rPr>
                    <a:t>Workding group doc, or individual  standards track doc</a:t>
                  </a:r>
                  <a:endParaRPr lang="zh-CN" altLang="en-US" sz="1400">
                    <a:ea typeface="宋体" charset="-122"/>
                  </a:endParaRPr>
                </a:p>
              </p:txBody>
            </p:sp>
          </p:grpSp>
          <p:grpSp>
            <p:nvGrpSpPr>
              <p:cNvPr id="54302" name="组合 9"/>
              <p:cNvGrpSpPr>
                <a:grpSpLocks/>
              </p:cNvGrpSpPr>
              <p:nvPr/>
            </p:nvGrpSpPr>
            <p:grpSpPr bwMode="auto">
              <a:xfrm>
                <a:off x="719572" y="3789040"/>
                <a:ext cx="1800200" cy="360040"/>
                <a:chOff x="971600" y="2276872"/>
                <a:chExt cx="3096344" cy="720080"/>
              </a:xfrm>
            </p:grpSpPr>
            <p:sp>
              <p:nvSpPr>
                <p:cNvPr id="11" name="椭圆 10"/>
                <p:cNvSpPr/>
                <p:nvPr/>
              </p:nvSpPr>
              <p:spPr>
                <a:xfrm>
                  <a:off x="971091" y="2275456"/>
                  <a:ext cx="3096466" cy="720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21" name="TextBox 11"/>
                <p:cNvSpPr txBox="1">
                  <a:spLocks noChangeArrowheads="1"/>
                </p:cNvSpPr>
                <p:nvPr/>
              </p:nvSpPr>
              <p:spPr bwMode="auto">
                <a:xfrm>
                  <a:off x="1187623" y="2401142"/>
                  <a:ext cx="2664295" cy="307778"/>
                </a:xfrm>
                <a:prstGeom prst="rect">
                  <a:avLst/>
                </a:prstGeom>
                <a:noFill/>
                <a:ln w="9525">
                  <a:noFill/>
                  <a:miter lim="800000"/>
                  <a:headEnd/>
                  <a:tailEnd/>
                </a:ln>
              </p:spPr>
              <p:txBody>
                <a:bodyPr>
                  <a:spAutoFit/>
                </a:bodyPr>
                <a:lstStyle/>
                <a:p>
                  <a:pPr algn="ctr"/>
                  <a:r>
                    <a:rPr lang="en-US" altLang="zh-CN" sz="1400">
                      <a:ea typeface="宋体" charset="-122"/>
                    </a:rPr>
                    <a:t>IESG</a:t>
                  </a:r>
                  <a:endParaRPr lang="zh-CN" altLang="en-US" sz="1400">
                    <a:ea typeface="宋体" charset="-122"/>
                  </a:endParaRPr>
                </a:p>
              </p:txBody>
            </p:sp>
          </p:grpSp>
          <p:grpSp>
            <p:nvGrpSpPr>
              <p:cNvPr id="54303" name="组合 12"/>
              <p:cNvGrpSpPr>
                <a:grpSpLocks/>
              </p:cNvGrpSpPr>
              <p:nvPr/>
            </p:nvGrpSpPr>
            <p:grpSpPr bwMode="auto">
              <a:xfrm>
                <a:off x="719572" y="4869160"/>
                <a:ext cx="1800200" cy="457949"/>
                <a:chOff x="971600" y="2233704"/>
                <a:chExt cx="3096344" cy="763248"/>
              </a:xfrm>
            </p:grpSpPr>
            <p:sp>
              <p:nvSpPr>
                <p:cNvPr id="14" name="椭圆 13"/>
                <p:cNvSpPr/>
                <p:nvPr/>
              </p:nvSpPr>
              <p:spPr>
                <a:xfrm>
                  <a:off x="971091" y="2276663"/>
                  <a:ext cx="3096466" cy="719742"/>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19" name="TextBox 14"/>
                <p:cNvSpPr txBox="1">
                  <a:spLocks noChangeArrowheads="1"/>
                </p:cNvSpPr>
                <p:nvPr/>
              </p:nvSpPr>
              <p:spPr bwMode="auto">
                <a:xfrm>
                  <a:off x="1187623" y="2233704"/>
                  <a:ext cx="2664295" cy="523220"/>
                </a:xfrm>
                <a:prstGeom prst="rect">
                  <a:avLst/>
                </a:prstGeom>
                <a:noFill/>
                <a:ln w="9525">
                  <a:noFill/>
                  <a:miter lim="800000"/>
                  <a:headEnd/>
                  <a:tailEnd/>
                </a:ln>
              </p:spPr>
              <p:txBody>
                <a:bodyPr>
                  <a:spAutoFit/>
                </a:bodyPr>
                <a:lstStyle/>
                <a:p>
                  <a:pPr algn="ctr"/>
                  <a:r>
                    <a:rPr lang="en-US" altLang="zh-CN" sz="1400">
                      <a:ea typeface="宋体" charset="-122"/>
                    </a:rPr>
                    <a:t>IETF Community </a:t>
                  </a:r>
                </a:p>
                <a:p>
                  <a:pPr algn="ctr"/>
                  <a:r>
                    <a:rPr lang="en-US" altLang="zh-CN" sz="1400">
                      <a:ea typeface="宋体" charset="-122"/>
                    </a:rPr>
                    <a:t>Review</a:t>
                  </a:r>
                  <a:endParaRPr lang="zh-CN" altLang="en-US" sz="1400">
                    <a:ea typeface="宋体" charset="-122"/>
                  </a:endParaRPr>
                </a:p>
              </p:txBody>
            </p:sp>
          </p:grpSp>
          <p:grpSp>
            <p:nvGrpSpPr>
              <p:cNvPr id="54304" name="组合 15"/>
              <p:cNvGrpSpPr>
                <a:grpSpLocks/>
              </p:cNvGrpSpPr>
              <p:nvPr/>
            </p:nvGrpSpPr>
            <p:grpSpPr bwMode="auto">
              <a:xfrm>
                <a:off x="3131840" y="3789040"/>
                <a:ext cx="1368152" cy="360040"/>
                <a:chOff x="971600" y="2276872"/>
                <a:chExt cx="3096344" cy="720080"/>
              </a:xfrm>
            </p:grpSpPr>
            <p:sp>
              <p:nvSpPr>
                <p:cNvPr id="17" name="椭圆 16"/>
                <p:cNvSpPr/>
                <p:nvPr/>
              </p:nvSpPr>
              <p:spPr>
                <a:xfrm>
                  <a:off x="972727" y="2275456"/>
                  <a:ext cx="3093447" cy="720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317" name="TextBox 17"/>
                <p:cNvSpPr txBox="1">
                  <a:spLocks noChangeArrowheads="1"/>
                </p:cNvSpPr>
                <p:nvPr/>
              </p:nvSpPr>
              <p:spPr bwMode="auto">
                <a:xfrm>
                  <a:off x="1187623" y="2401142"/>
                  <a:ext cx="2664296" cy="307778"/>
                </a:xfrm>
                <a:prstGeom prst="rect">
                  <a:avLst/>
                </a:prstGeom>
                <a:noFill/>
                <a:ln w="9525">
                  <a:noFill/>
                  <a:miter lim="800000"/>
                  <a:headEnd/>
                  <a:tailEnd/>
                </a:ln>
              </p:spPr>
              <p:txBody>
                <a:bodyPr>
                  <a:spAutoFit/>
                </a:bodyPr>
                <a:lstStyle/>
                <a:p>
                  <a:pPr algn="ctr"/>
                  <a:r>
                    <a:rPr lang="en-US" altLang="zh-CN" sz="1400">
                      <a:ea typeface="宋体" charset="-122"/>
                    </a:rPr>
                    <a:t>RFC Editor</a:t>
                  </a:r>
                  <a:endParaRPr lang="zh-CN" altLang="en-US" sz="1400">
                    <a:ea typeface="宋体" charset="-122"/>
                  </a:endParaRPr>
                </a:p>
              </p:txBody>
            </p:sp>
          </p:grpSp>
          <p:cxnSp>
            <p:nvCxnSpPr>
              <p:cNvPr id="26" name="直接箭头连接符 25"/>
              <p:cNvCxnSpPr/>
              <p:nvPr/>
            </p:nvCxnSpPr>
            <p:spPr>
              <a:xfrm rot="5400000">
                <a:off x="683527" y="3428725"/>
                <a:ext cx="72080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直接箭头连接符 28"/>
              <p:cNvCxnSpPr/>
              <p:nvPr/>
            </p:nvCxnSpPr>
            <p:spPr>
              <a:xfrm rot="16200000" flipV="1">
                <a:off x="1836876" y="3427931"/>
                <a:ext cx="71921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直接箭头连接符 31"/>
              <p:cNvCxnSpPr/>
              <p:nvPr/>
            </p:nvCxnSpPr>
            <p:spPr>
              <a:xfrm>
                <a:off x="2556060" y="4002666"/>
                <a:ext cx="50325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308" name="TextBox 33"/>
              <p:cNvSpPr txBox="1">
                <a:spLocks noChangeArrowheads="1"/>
              </p:cNvSpPr>
              <p:nvPr/>
            </p:nvSpPr>
            <p:spPr bwMode="auto">
              <a:xfrm>
                <a:off x="179512" y="3284984"/>
                <a:ext cx="864096" cy="307777"/>
              </a:xfrm>
              <a:prstGeom prst="rect">
                <a:avLst/>
              </a:prstGeom>
              <a:noFill/>
              <a:ln w="9525">
                <a:noFill/>
                <a:miter lim="800000"/>
                <a:headEnd/>
                <a:tailEnd/>
              </a:ln>
            </p:spPr>
            <p:txBody>
              <a:bodyPr>
                <a:spAutoFit/>
              </a:bodyPr>
              <a:lstStyle/>
              <a:p>
                <a:r>
                  <a:rPr lang="en-US" altLang="zh-CN" sz="1400">
                    <a:ea typeface="宋体" charset="-122"/>
                  </a:rPr>
                  <a:t>Submit</a:t>
                </a:r>
                <a:endParaRPr lang="zh-CN" altLang="en-US" sz="1400">
                  <a:ea typeface="宋体" charset="-122"/>
                </a:endParaRPr>
              </a:p>
            </p:txBody>
          </p:sp>
          <p:sp>
            <p:nvSpPr>
              <p:cNvPr id="54309" name="TextBox 34"/>
              <p:cNvSpPr txBox="1">
                <a:spLocks noChangeArrowheads="1"/>
              </p:cNvSpPr>
              <p:nvPr/>
            </p:nvSpPr>
            <p:spPr bwMode="auto">
              <a:xfrm>
                <a:off x="179512" y="4437112"/>
                <a:ext cx="864096" cy="307777"/>
              </a:xfrm>
              <a:prstGeom prst="rect">
                <a:avLst/>
              </a:prstGeom>
              <a:noFill/>
              <a:ln w="9525">
                <a:noFill/>
                <a:miter lim="800000"/>
                <a:headEnd/>
                <a:tailEnd/>
              </a:ln>
            </p:spPr>
            <p:txBody>
              <a:bodyPr>
                <a:spAutoFit/>
              </a:bodyPr>
              <a:lstStyle/>
              <a:p>
                <a:r>
                  <a:rPr lang="en-US" altLang="zh-CN" sz="1400">
                    <a:ea typeface="宋体" charset="-122"/>
                  </a:rPr>
                  <a:t>Last Call</a:t>
                </a:r>
                <a:endParaRPr lang="zh-CN" altLang="en-US" sz="1400">
                  <a:ea typeface="宋体" charset="-122"/>
                </a:endParaRPr>
              </a:p>
            </p:txBody>
          </p:sp>
          <p:sp>
            <p:nvSpPr>
              <p:cNvPr id="54310" name="TextBox 35"/>
              <p:cNvSpPr txBox="1">
                <a:spLocks noChangeArrowheads="1"/>
              </p:cNvSpPr>
              <p:nvPr/>
            </p:nvSpPr>
            <p:spPr bwMode="auto">
              <a:xfrm>
                <a:off x="2195736" y="3284984"/>
                <a:ext cx="936104" cy="307777"/>
              </a:xfrm>
              <a:prstGeom prst="rect">
                <a:avLst/>
              </a:prstGeom>
              <a:noFill/>
              <a:ln w="9525">
                <a:noFill/>
                <a:miter lim="800000"/>
                <a:headEnd/>
                <a:tailEnd/>
              </a:ln>
            </p:spPr>
            <p:txBody>
              <a:bodyPr>
                <a:spAutoFit/>
              </a:bodyPr>
              <a:lstStyle/>
              <a:p>
                <a:r>
                  <a:rPr lang="en-US" altLang="zh-CN" sz="1400">
                    <a:ea typeface="宋体" charset="-122"/>
                  </a:rPr>
                  <a:t>Concerns</a:t>
                </a:r>
                <a:endParaRPr lang="zh-CN" altLang="en-US" sz="1400">
                  <a:ea typeface="宋体" charset="-122"/>
                </a:endParaRPr>
              </a:p>
            </p:txBody>
          </p:sp>
          <p:sp>
            <p:nvSpPr>
              <p:cNvPr id="54311" name="TextBox 36"/>
              <p:cNvSpPr txBox="1">
                <a:spLocks noChangeArrowheads="1"/>
              </p:cNvSpPr>
              <p:nvPr/>
            </p:nvSpPr>
            <p:spPr bwMode="auto">
              <a:xfrm>
                <a:off x="2195736" y="4293096"/>
                <a:ext cx="1224136" cy="523220"/>
              </a:xfrm>
              <a:prstGeom prst="rect">
                <a:avLst/>
              </a:prstGeom>
              <a:noFill/>
              <a:ln w="9525">
                <a:noFill/>
                <a:miter lim="800000"/>
                <a:headEnd/>
                <a:tailEnd/>
              </a:ln>
            </p:spPr>
            <p:txBody>
              <a:bodyPr>
                <a:spAutoFit/>
              </a:bodyPr>
              <a:lstStyle/>
              <a:p>
                <a:r>
                  <a:rPr lang="en-US" altLang="zh-CN" sz="1400">
                    <a:ea typeface="宋体" charset="-122"/>
                  </a:rPr>
                  <a:t>Comments, suggestions</a:t>
                </a:r>
                <a:endParaRPr lang="zh-CN" altLang="en-US" sz="1400">
                  <a:ea typeface="宋体" charset="-122"/>
                </a:endParaRPr>
              </a:p>
            </p:txBody>
          </p:sp>
          <p:cxnSp>
            <p:nvCxnSpPr>
              <p:cNvPr id="41" name="直接箭头连接符 40"/>
              <p:cNvCxnSpPr/>
              <p:nvPr/>
            </p:nvCxnSpPr>
            <p:spPr>
              <a:xfrm rot="5400000">
                <a:off x="683527" y="4508339"/>
                <a:ext cx="720801"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直接箭头连接符 41"/>
              <p:cNvCxnSpPr/>
              <p:nvPr/>
            </p:nvCxnSpPr>
            <p:spPr>
              <a:xfrm rot="16200000" flipV="1">
                <a:off x="1836876" y="4507545"/>
                <a:ext cx="71921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314" name="TextBox 42"/>
              <p:cNvSpPr txBox="1">
                <a:spLocks noChangeArrowheads="1"/>
              </p:cNvSpPr>
              <p:nvPr/>
            </p:nvSpPr>
            <p:spPr bwMode="auto">
              <a:xfrm>
                <a:off x="3563888" y="4293096"/>
                <a:ext cx="1440160" cy="307777"/>
              </a:xfrm>
              <a:prstGeom prst="rect">
                <a:avLst/>
              </a:prstGeom>
              <a:noFill/>
              <a:ln w="9525">
                <a:noFill/>
                <a:miter lim="800000"/>
                <a:headEnd/>
                <a:tailEnd/>
              </a:ln>
            </p:spPr>
            <p:txBody>
              <a:bodyPr>
                <a:spAutoFit/>
              </a:bodyPr>
              <a:lstStyle/>
              <a:p>
                <a:r>
                  <a:rPr lang="en-US" altLang="zh-CN" sz="1400">
                    <a:ea typeface="宋体" charset="-122"/>
                  </a:rPr>
                  <a:t>Published RFC</a:t>
                </a:r>
                <a:endParaRPr lang="zh-CN" altLang="en-US" sz="1400">
                  <a:ea typeface="宋体" charset="-122"/>
                </a:endParaRPr>
              </a:p>
            </p:txBody>
          </p:sp>
          <p:cxnSp>
            <p:nvCxnSpPr>
              <p:cNvPr id="45" name="直接箭头连接符 44"/>
              <p:cNvCxnSpPr/>
              <p:nvPr/>
            </p:nvCxnSpPr>
            <p:spPr>
              <a:xfrm rot="5400000">
                <a:off x="4033258" y="4257487"/>
                <a:ext cx="21592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4300" name="TextBox 68"/>
            <p:cNvSpPr txBox="1">
              <a:spLocks noChangeArrowheads="1"/>
            </p:cNvSpPr>
            <p:nvPr/>
          </p:nvSpPr>
          <p:spPr bwMode="auto">
            <a:xfrm>
              <a:off x="1043608" y="5805264"/>
              <a:ext cx="2088232" cy="369332"/>
            </a:xfrm>
            <a:prstGeom prst="rect">
              <a:avLst/>
            </a:prstGeom>
            <a:noFill/>
            <a:ln w="9525">
              <a:noFill/>
              <a:miter lim="800000"/>
              <a:headEnd/>
              <a:tailEnd/>
            </a:ln>
          </p:spPr>
          <p:txBody>
            <a:bodyPr>
              <a:spAutoFit/>
            </a:bodyPr>
            <a:lstStyle/>
            <a:p>
              <a:r>
                <a:rPr lang="en-US" altLang="zh-CN">
                  <a:ea typeface="宋体" charset="-122"/>
                </a:rPr>
                <a:t>IETF submission</a:t>
              </a:r>
              <a:endParaRPr lang="zh-CN" altLang="en-US">
                <a:ea typeface="宋体" charset="-122"/>
              </a:endParaRPr>
            </a:p>
          </p:txBody>
        </p:sp>
      </p:grpSp>
      <p:grpSp>
        <p:nvGrpSpPr>
          <p:cNvPr id="9" name="组合 71"/>
          <p:cNvGrpSpPr>
            <a:grpSpLocks/>
          </p:cNvGrpSpPr>
          <p:nvPr/>
        </p:nvGrpSpPr>
        <p:grpSpPr bwMode="auto">
          <a:xfrm>
            <a:off x="5003800" y="2166938"/>
            <a:ext cx="3600450" cy="3475037"/>
            <a:chOff x="5004048" y="2699048"/>
            <a:chExt cx="3600400" cy="3475548"/>
          </a:xfrm>
        </p:grpSpPr>
        <p:grpSp>
          <p:nvGrpSpPr>
            <p:cNvPr id="54280" name="组合 66"/>
            <p:cNvGrpSpPr>
              <a:grpSpLocks/>
            </p:cNvGrpSpPr>
            <p:nvPr/>
          </p:nvGrpSpPr>
          <p:grpSpPr bwMode="auto">
            <a:xfrm>
              <a:off x="5004048" y="2699048"/>
              <a:ext cx="3600400" cy="2098104"/>
              <a:chOff x="5004048" y="2699048"/>
              <a:chExt cx="3600400" cy="2098104"/>
            </a:xfrm>
          </p:grpSpPr>
          <p:grpSp>
            <p:nvGrpSpPr>
              <p:cNvPr id="54282" name="组合 45"/>
              <p:cNvGrpSpPr>
                <a:grpSpLocks/>
              </p:cNvGrpSpPr>
              <p:nvPr/>
            </p:nvGrpSpPr>
            <p:grpSpPr bwMode="auto">
              <a:xfrm>
                <a:off x="5436096" y="3861047"/>
                <a:ext cx="1368152" cy="360040"/>
                <a:chOff x="971600" y="2276872"/>
                <a:chExt cx="3096344" cy="720080"/>
              </a:xfrm>
            </p:grpSpPr>
            <p:sp>
              <p:nvSpPr>
                <p:cNvPr id="47" name="椭圆 46"/>
                <p:cNvSpPr/>
                <p:nvPr/>
              </p:nvSpPr>
              <p:spPr>
                <a:xfrm>
                  <a:off x="971025" y="2277316"/>
                  <a:ext cx="3096919" cy="714479"/>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8" name="TextBox 47"/>
                <p:cNvSpPr txBox="1">
                  <a:spLocks noChangeArrowheads="1"/>
                </p:cNvSpPr>
                <p:nvPr/>
              </p:nvSpPr>
              <p:spPr bwMode="auto">
                <a:xfrm>
                  <a:off x="1187623" y="2401142"/>
                  <a:ext cx="2664296" cy="307778"/>
                </a:xfrm>
                <a:prstGeom prst="rect">
                  <a:avLst/>
                </a:prstGeom>
                <a:noFill/>
                <a:ln w="9525">
                  <a:noFill/>
                  <a:miter lim="800000"/>
                  <a:headEnd/>
                  <a:tailEnd/>
                </a:ln>
              </p:spPr>
              <p:txBody>
                <a:bodyPr>
                  <a:spAutoFit/>
                </a:bodyPr>
                <a:lstStyle/>
                <a:p>
                  <a:pPr algn="ctr"/>
                  <a:r>
                    <a:rPr lang="en-US" altLang="zh-CN" sz="1400">
                      <a:ea typeface="宋体" charset="-122"/>
                    </a:rPr>
                    <a:t>RFC Editor</a:t>
                  </a:r>
                  <a:endParaRPr lang="zh-CN" altLang="en-US" sz="1400">
                    <a:ea typeface="宋体" charset="-122"/>
                  </a:endParaRPr>
                </a:p>
              </p:txBody>
            </p:sp>
          </p:grpSp>
          <p:grpSp>
            <p:nvGrpSpPr>
              <p:cNvPr id="54283" name="组合 48"/>
              <p:cNvGrpSpPr>
                <a:grpSpLocks/>
              </p:cNvGrpSpPr>
              <p:nvPr/>
            </p:nvGrpSpPr>
            <p:grpSpPr bwMode="auto">
              <a:xfrm>
                <a:off x="7668344" y="3861047"/>
                <a:ext cx="936104" cy="280345"/>
                <a:chOff x="971600" y="2276872"/>
                <a:chExt cx="3096344" cy="720080"/>
              </a:xfrm>
            </p:grpSpPr>
            <p:sp>
              <p:nvSpPr>
                <p:cNvPr id="50" name="椭圆 49"/>
                <p:cNvSpPr/>
                <p:nvPr/>
              </p:nvSpPr>
              <p:spPr>
                <a:xfrm>
                  <a:off x="969920" y="2277442"/>
                  <a:ext cx="3098024" cy="717758"/>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6" name="TextBox 50"/>
                <p:cNvSpPr txBox="1">
                  <a:spLocks noChangeArrowheads="1"/>
                </p:cNvSpPr>
                <p:nvPr/>
              </p:nvSpPr>
              <p:spPr bwMode="auto">
                <a:xfrm>
                  <a:off x="1187622" y="2276872"/>
                  <a:ext cx="2664297" cy="615555"/>
                </a:xfrm>
                <a:prstGeom prst="rect">
                  <a:avLst/>
                </a:prstGeom>
                <a:noFill/>
                <a:ln w="9525">
                  <a:noFill/>
                  <a:miter lim="800000"/>
                  <a:headEnd/>
                  <a:tailEnd/>
                </a:ln>
              </p:spPr>
              <p:txBody>
                <a:bodyPr>
                  <a:spAutoFit/>
                </a:bodyPr>
                <a:lstStyle/>
                <a:p>
                  <a:pPr algn="ctr"/>
                  <a:r>
                    <a:rPr lang="en-US" altLang="zh-CN" sz="1400">
                      <a:ea typeface="宋体" charset="-122"/>
                    </a:rPr>
                    <a:t>IESG</a:t>
                  </a:r>
                  <a:endParaRPr lang="zh-CN" altLang="en-US" sz="1400">
                    <a:ea typeface="宋体" charset="-122"/>
                  </a:endParaRPr>
                </a:p>
              </p:txBody>
            </p:sp>
          </p:grpSp>
          <p:grpSp>
            <p:nvGrpSpPr>
              <p:cNvPr id="54284" name="组合 51"/>
              <p:cNvGrpSpPr>
                <a:grpSpLocks/>
              </p:cNvGrpSpPr>
              <p:nvPr/>
            </p:nvGrpSpPr>
            <p:grpSpPr bwMode="auto">
              <a:xfrm>
                <a:off x="5436096" y="2699048"/>
                <a:ext cx="1368152" cy="369912"/>
                <a:chOff x="971600" y="2276872"/>
                <a:chExt cx="3096344" cy="739824"/>
              </a:xfrm>
            </p:grpSpPr>
            <p:sp>
              <p:nvSpPr>
                <p:cNvPr id="53" name="椭圆 52"/>
                <p:cNvSpPr/>
                <p:nvPr/>
              </p:nvSpPr>
              <p:spPr>
                <a:xfrm>
                  <a:off x="971025" y="2276872"/>
                  <a:ext cx="3096919" cy="720829"/>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solidFill>
                      <a:srgbClr val="000000"/>
                    </a:solidFill>
                    <a:ea typeface="宋体" charset="-122"/>
                  </a:endParaRPr>
                </a:p>
              </p:txBody>
            </p:sp>
            <p:sp>
              <p:nvSpPr>
                <p:cNvPr id="54294" name="TextBox 53"/>
                <p:cNvSpPr txBox="1">
                  <a:spLocks noChangeArrowheads="1"/>
                </p:cNvSpPr>
                <p:nvPr/>
              </p:nvSpPr>
              <p:spPr bwMode="auto">
                <a:xfrm>
                  <a:off x="1187623" y="2401142"/>
                  <a:ext cx="2664296" cy="615554"/>
                </a:xfrm>
                <a:prstGeom prst="rect">
                  <a:avLst/>
                </a:prstGeom>
                <a:noFill/>
                <a:ln w="9525">
                  <a:noFill/>
                  <a:miter lim="800000"/>
                  <a:headEnd/>
                  <a:tailEnd/>
                </a:ln>
              </p:spPr>
              <p:txBody>
                <a:bodyPr>
                  <a:spAutoFit/>
                </a:bodyPr>
                <a:lstStyle/>
                <a:p>
                  <a:pPr algn="ctr"/>
                  <a:r>
                    <a:rPr lang="en-US" altLang="zh-CN" sz="1400">
                      <a:ea typeface="宋体" charset="-122"/>
                    </a:rPr>
                    <a:t>Individual</a:t>
                  </a:r>
                  <a:endParaRPr lang="zh-CN" altLang="en-US" sz="1400">
                    <a:ea typeface="宋体" charset="-122"/>
                  </a:endParaRPr>
                </a:p>
              </p:txBody>
            </p:sp>
          </p:grpSp>
          <p:sp>
            <p:nvSpPr>
              <p:cNvPr id="54285" name="TextBox 54"/>
              <p:cNvSpPr txBox="1">
                <a:spLocks noChangeArrowheads="1"/>
              </p:cNvSpPr>
              <p:nvPr/>
            </p:nvSpPr>
            <p:spPr bwMode="auto">
              <a:xfrm>
                <a:off x="5004048" y="3284984"/>
                <a:ext cx="864096" cy="307777"/>
              </a:xfrm>
              <a:prstGeom prst="rect">
                <a:avLst/>
              </a:prstGeom>
              <a:noFill/>
              <a:ln w="9525">
                <a:noFill/>
                <a:miter lim="800000"/>
                <a:headEnd/>
                <a:tailEnd/>
              </a:ln>
            </p:spPr>
            <p:txBody>
              <a:bodyPr>
                <a:spAutoFit/>
              </a:bodyPr>
              <a:lstStyle/>
              <a:p>
                <a:r>
                  <a:rPr lang="en-US" altLang="zh-CN" sz="1400">
                    <a:ea typeface="宋体" charset="-122"/>
                  </a:rPr>
                  <a:t>Submit</a:t>
                </a:r>
                <a:endParaRPr lang="zh-CN" altLang="en-US" sz="1400">
                  <a:ea typeface="宋体" charset="-122"/>
                </a:endParaRPr>
              </a:p>
            </p:txBody>
          </p:sp>
          <p:cxnSp>
            <p:nvCxnSpPr>
              <p:cNvPr id="56" name="直接箭头连接符 55"/>
              <p:cNvCxnSpPr/>
              <p:nvPr/>
            </p:nvCxnSpPr>
            <p:spPr>
              <a:xfrm rot="5400000">
                <a:off x="5434990" y="3428611"/>
                <a:ext cx="72083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直接箭头连接符 56"/>
              <p:cNvCxnSpPr/>
              <p:nvPr/>
            </p:nvCxnSpPr>
            <p:spPr>
              <a:xfrm rot="16200000" flipV="1">
                <a:off x="6158087" y="3427817"/>
                <a:ext cx="71924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288" name="TextBox 57"/>
              <p:cNvSpPr txBox="1">
                <a:spLocks noChangeArrowheads="1"/>
              </p:cNvSpPr>
              <p:nvPr/>
            </p:nvSpPr>
            <p:spPr bwMode="auto">
              <a:xfrm>
                <a:off x="5796136" y="4489375"/>
                <a:ext cx="792088" cy="307777"/>
              </a:xfrm>
              <a:prstGeom prst="rect">
                <a:avLst/>
              </a:prstGeom>
              <a:noFill/>
              <a:ln w="9525">
                <a:noFill/>
                <a:miter lim="800000"/>
                <a:headEnd/>
                <a:tailEnd/>
              </a:ln>
            </p:spPr>
            <p:txBody>
              <a:bodyPr>
                <a:spAutoFit/>
              </a:bodyPr>
              <a:lstStyle/>
              <a:p>
                <a:r>
                  <a:rPr lang="en-US" altLang="zh-CN" sz="1400">
                    <a:ea typeface="宋体" charset="-122"/>
                  </a:rPr>
                  <a:t>Publish</a:t>
                </a:r>
                <a:endParaRPr lang="zh-CN" altLang="en-US" sz="1400">
                  <a:ea typeface="宋体" charset="-122"/>
                </a:endParaRPr>
              </a:p>
            </p:txBody>
          </p:sp>
          <p:cxnSp>
            <p:nvCxnSpPr>
              <p:cNvPr id="59" name="直接箭头连接符 58"/>
              <p:cNvCxnSpPr/>
              <p:nvPr/>
            </p:nvCxnSpPr>
            <p:spPr>
              <a:xfrm rot="5400000">
                <a:off x="6049385" y="4400304"/>
                <a:ext cx="21593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290" name="TextBox 59"/>
              <p:cNvSpPr txBox="1">
                <a:spLocks noChangeArrowheads="1"/>
              </p:cNvSpPr>
              <p:nvPr/>
            </p:nvSpPr>
            <p:spPr bwMode="auto">
              <a:xfrm>
                <a:off x="6732240" y="4005064"/>
                <a:ext cx="1152128" cy="307777"/>
              </a:xfrm>
              <a:prstGeom prst="rect">
                <a:avLst/>
              </a:prstGeom>
              <a:noFill/>
              <a:ln w="9525">
                <a:noFill/>
                <a:miter lim="800000"/>
                <a:headEnd/>
                <a:tailEnd/>
              </a:ln>
            </p:spPr>
            <p:txBody>
              <a:bodyPr>
                <a:spAutoFit/>
              </a:bodyPr>
              <a:lstStyle/>
              <a:p>
                <a:r>
                  <a:rPr lang="en-US" altLang="zh-CN" sz="1400">
                    <a:ea typeface="宋体" charset="-122"/>
                  </a:rPr>
                  <a:t>Comments</a:t>
                </a:r>
                <a:endParaRPr lang="zh-CN" altLang="en-US" sz="1400">
                  <a:ea typeface="宋体" charset="-122"/>
                </a:endParaRPr>
              </a:p>
            </p:txBody>
          </p:sp>
          <p:cxnSp>
            <p:nvCxnSpPr>
              <p:cNvPr id="64" name="直接箭头连接符 63"/>
              <p:cNvCxnSpPr/>
              <p:nvPr/>
            </p:nvCxnSpPr>
            <p:spPr>
              <a:xfrm>
                <a:off x="6875685" y="4004165"/>
                <a:ext cx="649278" cy="15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4292" name="TextBox 65"/>
              <p:cNvSpPr txBox="1">
                <a:spLocks noChangeArrowheads="1"/>
              </p:cNvSpPr>
              <p:nvPr/>
            </p:nvSpPr>
            <p:spPr bwMode="auto">
              <a:xfrm>
                <a:off x="6516216" y="3140968"/>
                <a:ext cx="1800200" cy="523220"/>
              </a:xfrm>
              <a:prstGeom prst="rect">
                <a:avLst/>
              </a:prstGeom>
              <a:noFill/>
              <a:ln w="9525">
                <a:noFill/>
                <a:miter lim="800000"/>
                <a:headEnd/>
                <a:tailEnd/>
              </a:ln>
            </p:spPr>
            <p:txBody>
              <a:bodyPr>
                <a:spAutoFit/>
              </a:bodyPr>
              <a:lstStyle/>
              <a:p>
                <a:r>
                  <a:rPr lang="en-US" altLang="zh-CN" sz="1400">
                    <a:ea typeface="宋体" charset="-122"/>
                  </a:rPr>
                  <a:t>Content concerns and editorial details</a:t>
                </a:r>
                <a:endParaRPr lang="zh-CN" altLang="en-US" sz="1400">
                  <a:ea typeface="宋体" charset="-122"/>
                </a:endParaRPr>
              </a:p>
            </p:txBody>
          </p:sp>
        </p:grpSp>
        <p:sp>
          <p:nvSpPr>
            <p:cNvPr id="54281" name="TextBox 69"/>
            <p:cNvSpPr txBox="1">
              <a:spLocks noChangeArrowheads="1"/>
            </p:cNvSpPr>
            <p:nvPr/>
          </p:nvSpPr>
          <p:spPr bwMode="auto">
            <a:xfrm>
              <a:off x="5724128" y="5805264"/>
              <a:ext cx="2664296" cy="369332"/>
            </a:xfrm>
            <a:prstGeom prst="rect">
              <a:avLst/>
            </a:prstGeom>
            <a:noFill/>
            <a:ln w="9525">
              <a:noFill/>
              <a:miter lim="800000"/>
              <a:headEnd/>
              <a:tailEnd/>
            </a:ln>
          </p:spPr>
          <p:txBody>
            <a:bodyPr>
              <a:spAutoFit/>
            </a:bodyPr>
            <a:lstStyle/>
            <a:p>
              <a:r>
                <a:rPr lang="en-US" altLang="zh-CN">
                  <a:ea typeface="宋体" charset="-122"/>
                </a:rPr>
                <a:t>Non-IETF submission</a:t>
              </a:r>
              <a:endParaRPr lang="zh-CN" altLang="en-US">
                <a:ea typeface="宋体" charset="-122"/>
              </a:endParaRPr>
            </a:p>
          </p:txBody>
        </p:sp>
      </p:grpSp>
      <p:sp>
        <p:nvSpPr>
          <p:cNvPr id="88" name="任意多边形 87"/>
          <p:cNvSpPr/>
          <p:nvPr/>
        </p:nvSpPr>
        <p:spPr>
          <a:xfrm>
            <a:off x="835025" y="2495550"/>
            <a:ext cx="3455988" cy="1917700"/>
          </a:xfrm>
          <a:custGeom>
            <a:avLst/>
            <a:gdLst>
              <a:gd name="connsiteX0" fmla="*/ 93878 w 3455213"/>
              <a:gd name="connsiteY0" fmla="*/ 0 h 1916582"/>
              <a:gd name="connsiteX1" fmla="*/ 93878 w 3455213"/>
              <a:gd name="connsiteY1" fmla="*/ 709574 h 1916582"/>
              <a:gd name="connsiteX2" fmla="*/ 93878 w 3455213"/>
              <a:gd name="connsiteY2" fmla="*/ 1697126 h 1916582"/>
              <a:gd name="connsiteX3" fmla="*/ 657149 w 3455213"/>
              <a:gd name="connsiteY3" fmla="*/ 1814169 h 1916582"/>
              <a:gd name="connsiteX4" fmla="*/ 1520342 w 3455213"/>
              <a:gd name="connsiteY4" fmla="*/ 1799539 h 1916582"/>
              <a:gd name="connsiteX5" fmla="*/ 1556918 w 3455213"/>
              <a:gd name="connsiteY5" fmla="*/ 1111910 h 1916582"/>
              <a:gd name="connsiteX6" fmla="*/ 3144317 w 3455213"/>
              <a:gd name="connsiteY6" fmla="*/ 1075334 h 1916582"/>
              <a:gd name="connsiteX7" fmla="*/ 3422294 w 3455213"/>
              <a:gd name="connsiteY7" fmla="*/ 1367942 h 19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5213" h="1916582">
                <a:moveTo>
                  <a:pt x="93878" y="0"/>
                </a:moveTo>
                <a:lnTo>
                  <a:pt x="93878" y="709574"/>
                </a:lnTo>
                <a:cubicBezTo>
                  <a:pt x="93878" y="992428"/>
                  <a:pt x="0" y="1513027"/>
                  <a:pt x="93878" y="1697126"/>
                </a:cubicBezTo>
                <a:cubicBezTo>
                  <a:pt x="187757" y="1881225"/>
                  <a:pt x="419405" y="1797100"/>
                  <a:pt x="657149" y="1814169"/>
                </a:cubicBezTo>
                <a:cubicBezTo>
                  <a:pt x="894893" y="1831238"/>
                  <a:pt x="1370381" y="1916582"/>
                  <a:pt x="1520342" y="1799539"/>
                </a:cubicBezTo>
                <a:cubicBezTo>
                  <a:pt x="1670304" y="1682496"/>
                  <a:pt x="1286256" y="1232611"/>
                  <a:pt x="1556918" y="1111910"/>
                </a:cubicBezTo>
                <a:cubicBezTo>
                  <a:pt x="1827581" y="991209"/>
                  <a:pt x="2833421" y="1032662"/>
                  <a:pt x="3144317" y="1075334"/>
                </a:cubicBezTo>
                <a:cubicBezTo>
                  <a:pt x="3455213" y="1118006"/>
                  <a:pt x="3438753" y="1242974"/>
                  <a:pt x="3422294" y="1367942"/>
                </a:cubicBezTo>
              </a:path>
            </a:pathLst>
          </a:custGeom>
          <a:ln w="44450">
            <a:solidFill>
              <a:srgbClr val="FF33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1"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4279" name="Slide Number Placeholder 6"/>
          <p:cNvSpPr>
            <a:spLocks noGrp="1"/>
          </p:cNvSpPr>
          <p:nvPr>
            <p:ph type="sldNum" sz="quarter" idx="12"/>
          </p:nvPr>
        </p:nvSpPr>
        <p:spPr>
          <a:noFill/>
        </p:spPr>
        <p:txBody>
          <a:bodyPr/>
          <a:lstStyle/>
          <a:p>
            <a:r>
              <a:rPr lang="en-US" altLang="ko-KR" smtClean="0">
                <a:ea typeface="굴림" pitchFamily="34" charset="-127"/>
              </a:rPr>
              <a:t>1-</a:t>
            </a:r>
            <a:fld id="{B3AE2F60-7F17-4966-BAE5-2FEBD3180B11}" type="slidenum">
              <a:rPr lang="en-US" altLang="ko-KR" smtClean="0">
                <a:ea typeface="굴림" pitchFamily="34" charset="-127"/>
              </a:rPr>
              <a:pPr/>
              <a:t>21</a:t>
            </a:fld>
            <a:endParaRPr lang="en-US" altLang="ko-KR" smtClean="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mtClean="0">
                <a:ea typeface="宋体" charset="-122"/>
              </a:rPr>
              <a:t>IETF Documents – Two Types</a:t>
            </a:r>
            <a:endParaRPr lang="zh-CN" altLang="en-US" smtClean="0">
              <a:ea typeface="宋体" charset="-122"/>
            </a:endParaRPr>
          </a:p>
        </p:txBody>
      </p:sp>
      <p:sp>
        <p:nvSpPr>
          <p:cNvPr id="55299" name="内容占位符 2"/>
          <p:cNvSpPr>
            <a:spLocks noGrp="1"/>
          </p:cNvSpPr>
          <p:nvPr>
            <p:ph idx="1"/>
          </p:nvPr>
        </p:nvSpPr>
        <p:spPr>
          <a:xfrm>
            <a:off x="457200" y="1592263"/>
            <a:ext cx="8229600" cy="485775"/>
          </a:xfrm>
        </p:spPr>
        <p:txBody>
          <a:bodyPr/>
          <a:lstStyle/>
          <a:p>
            <a:r>
              <a:rPr lang="en-US" altLang="zh-CN" sz="2000" dirty="0" smtClean="0">
                <a:ea typeface="宋体" charset="-122"/>
              </a:rPr>
              <a:t>All IETF documents are </a:t>
            </a:r>
            <a:r>
              <a:rPr lang="en-US" altLang="zh-CN" sz="2000" b="1" dirty="0" smtClean="0">
                <a:solidFill>
                  <a:srgbClr val="0000FF"/>
                </a:solidFill>
                <a:ea typeface="宋体" charset="-122"/>
              </a:rPr>
              <a:t>open</a:t>
            </a:r>
            <a:r>
              <a:rPr lang="en-US" altLang="zh-CN" sz="2000" b="1" dirty="0" smtClean="0">
                <a:ea typeface="宋体" charset="-122"/>
              </a:rPr>
              <a:t>, </a:t>
            </a:r>
            <a:r>
              <a:rPr lang="en-US" altLang="zh-CN" sz="2000" dirty="0" smtClean="0">
                <a:ea typeface="宋体" charset="-122"/>
              </a:rPr>
              <a:t>i.e., anyone can download and copy</a:t>
            </a:r>
            <a:endParaRPr lang="zh-CN" altLang="en-US" sz="2000" dirty="0" smtClean="0">
              <a:ea typeface="宋体" charset="-122"/>
            </a:endParaRPr>
          </a:p>
        </p:txBody>
      </p:sp>
      <p:graphicFrame>
        <p:nvGraphicFramePr>
          <p:cNvPr id="7" name="表格 6"/>
          <p:cNvGraphicFramePr>
            <a:graphicFrameLocks noGrp="1"/>
          </p:cNvGraphicFramePr>
          <p:nvPr/>
        </p:nvGraphicFramePr>
        <p:xfrm>
          <a:off x="684213" y="2078038"/>
          <a:ext cx="7775575" cy="3887788"/>
        </p:xfrm>
        <a:graphic>
          <a:graphicData uri="http://schemas.openxmlformats.org/drawingml/2006/table">
            <a:tbl>
              <a:tblPr/>
              <a:tblGrid>
                <a:gridCol w="3887787"/>
                <a:gridCol w="3887788"/>
              </a:tblGrid>
              <a:tr h="414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rgbClr val="FFFFFF"/>
                          </a:solidFill>
                          <a:effectLst/>
                          <a:latin typeface="Comic Sans MS" pitchFamily="66" charset="0"/>
                          <a:ea typeface="宋体" charset="-122"/>
                        </a:rPr>
                        <a:t>Internet Draft (ID)</a:t>
                      </a:r>
                      <a:endParaRPr kumimoji="0" lang="zh-CN" altLang="en-US" sz="1800" b="1" i="0" u="none" strike="noStrike" cap="none" normalizeH="0" baseline="0" dirty="0" smtClean="0">
                        <a:ln>
                          <a:noFill/>
                        </a:ln>
                        <a:solidFill>
                          <a:srgbClr val="FFFFFF"/>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omic Sans MS" pitchFamily="66" charset="0"/>
                          <a:ea typeface="宋体" charset="-122"/>
                        </a:rPr>
                        <a:t>Request For Comment (RFC)</a:t>
                      </a:r>
                      <a:endParaRPr kumimoji="0" lang="zh-CN" altLang="en-US" sz="1800" b="1" i="0" u="none" strike="noStrike" cap="none" normalizeH="0" baseline="0" smtClean="0">
                        <a:ln>
                          <a:noFill/>
                        </a:ln>
                        <a:solidFill>
                          <a:srgbClr val="FFFFFF"/>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473450">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Active working documents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none" strike="noStrike" cap="none" normalizeH="0" baseline="0" dirty="0" smtClean="0">
                          <a:ln>
                            <a:noFill/>
                          </a:ln>
                          <a:solidFill>
                            <a:srgbClr val="FF0000"/>
                          </a:solidFill>
                          <a:effectLst/>
                          <a:latin typeface="Comic Sans MS" pitchFamily="66" charset="0"/>
                          <a:ea typeface="宋体" charset="-122"/>
                        </a:rPr>
                        <a:t>Not finalized! Not stable!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sng" strike="noStrike" cap="none" normalizeH="0" baseline="0" dirty="0" smtClean="0">
                          <a:ln>
                            <a:noFill/>
                          </a:ln>
                          <a:solidFill>
                            <a:srgbClr val="000000"/>
                          </a:solidFill>
                          <a:effectLst/>
                          <a:latin typeface="Comic Sans MS" pitchFamily="66" charset="0"/>
                          <a:ea typeface="宋体" charset="-122"/>
                        </a:rPr>
                        <a:t> Anyone </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can submit </a:t>
                      </a:r>
                    </a:p>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e.g., draft-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yourname</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Only some IDs are WG documents!</a:t>
                      </a:r>
                    </a:p>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e.g., draft-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ietf</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r>
                        <a:rPr kumimoji="0" lang="en-US" altLang="zh-CN" sz="1800" b="0" i="0" u="none" strike="noStrike" cap="none" normalizeH="0" baseline="0" dirty="0" err="1" smtClean="0">
                          <a:ln>
                            <a:noFill/>
                          </a:ln>
                          <a:solidFill>
                            <a:srgbClr val="000000"/>
                          </a:solidFill>
                          <a:effectLst/>
                          <a:latin typeface="Comic Sans MS" pitchFamily="66" charset="0"/>
                          <a:ea typeface="宋体" charset="-122"/>
                        </a:rPr>
                        <a:t>wgname</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a:t>
                      </a:r>
                      <a:endParaRPr kumimoji="0" lang="zh-CN" altLang="en-US" sz="1800" b="0" i="0" u="none" strike="noStrike" cap="none" normalizeH="0" baseline="0" dirty="0" smtClean="0">
                        <a:ln>
                          <a:noFill/>
                        </a:ln>
                        <a:solidFill>
                          <a:srgbClr val="000000"/>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Archival publications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sng" strike="noStrike" cap="none" normalizeH="0" baseline="0" dirty="0" smtClean="0">
                          <a:ln>
                            <a:noFill/>
                          </a:ln>
                          <a:solidFill>
                            <a:srgbClr val="FF0000"/>
                          </a:solidFill>
                          <a:effectLst/>
                          <a:latin typeface="Comic Sans MS" pitchFamily="66" charset="0"/>
                          <a:ea typeface="宋体" charset="-122"/>
                        </a:rPr>
                        <a:t>Never </a:t>
                      </a:r>
                      <a:r>
                        <a:rPr kumimoji="0" lang="en-US" altLang="zh-CN" sz="1800" b="0" i="0" u="none" strike="noStrike" cap="none" normalizeH="0" baseline="0" dirty="0" smtClean="0">
                          <a:ln>
                            <a:noFill/>
                          </a:ln>
                          <a:solidFill>
                            <a:srgbClr val="FF0000"/>
                          </a:solidFill>
                          <a:effectLst/>
                          <a:latin typeface="Comic Sans MS" pitchFamily="66" charset="0"/>
                          <a:ea typeface="宋体" charset="-122"/>
                        </a:rPr>
                        <a:t>change </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once published</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none" strike="noStrike" cap="none" normalizeH="0" baseline="0" dirty="0" smtClean="0">
                          <a:ln>
                            <a:noFill/>
                          </a:ln>
                          <a:solidFill>
                            <a:srgbClr val="0070C0"/>
                          </a:solidFill>
                          <a:effectLst/>
                          <a:latin typeface="Comic Sans MS" pitchFamily="66" charset="0"/>
                          <a:ea typeface="宋体" charset="-122"/>
                        </a:rPr>
                        <a:t>Not all RFCs are standards!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sng" strike="noStrike" cap="none" normalizeH="0" baseline="0" dirty="0" smtClean="0">
                          <a:ln>
                            <a:noFill/>
                          </a:ln>
                          <a:solidFill>
                            <a:srgbClr val="000000"/>
                          </a:solidFill>
                          <a:effectLst/>
                          <a:latin typeface="Comic Sans MS" pitchFamily="66" charset="0"/>
                          <a:ea typeface="宋体" charset="-122"/>
                        </a:rPr>
                        <a:t>Standards</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track: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Proposed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Draft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Internet Standard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a:t>
                      </a:r>
                      <a:r>
                        <a:rPr kumimoji="0" lang="en-US" altLang="zh-CN" sz="1800" b="0" i="0" u="sng" strike="noStrike" cap="none" normalizeH="0" baseline="0" dirty="0" smtClean="0">
                          <a:ln>
                            <a:noFill/>
                          </a:ln>
                          <a:solidFill>
                            <a:srgbClr val="000000"/>
                          </a:solidFill>
                          <a:effectLst/>
                          <a:latin typeface="Comic Sans MS" pitchFamily="66" charset="0"/>
                          <a:ea typeface="宋体" charset="-122"/>
                        </a:rPr>
                        <a:t>Other</a:t>
                      </a: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Informational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Experimental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Historical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omic Sans MS" pitchFamily="66" charset="0"/>
                          <a:ea typeface="宋体" charset="-122"/>
                        </a:rPr>
                        <a:t>     Best-Current-Practice (BCP)</a:t>
                      </a:r>
                      <a:endParaRPr kumimoji="0" lang="zh-CN" altLang="en-US" sz="1800" b="0" i="0" u="none" strike="noStrike" cap="none" normalizeH="0" baseline="0" dirty="0" smtClean="0">
                        <a:ln>
                          <a:noFill/>
                        </a:ln>
                        <a:solidFill>
                          <a:srgbClr val="000000"/>
                        </a:solidFill>
                        <a:effectLst/>
                        <a:latin typeface="Comic Sans MS" pitchFamily="66"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bl>
          </a:graphicData>
        </a:graphic>
      </p:graphicFrame>
      <p:sp>
        <p:nvSpPr>
          <p:cNvPr id="8"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5312" name="Slide Number Placeholder 6"/>
          <p:cNvSpPr>
            <a:spLocks noGrp="1"/>
          </p:cNvSpPr>
          <p:nvPr>
            <p:ph type="sldNum" sz="quarter" idx="12"/>
          </p:nvPr>
        </p:nvSpPr>
        <p:spPr>
          <a:noFill/>
        </p:spPr>
        <p:txBody>
          <a:bodyPr/>
          <a:lstStyle/>
          <a:p>
            <a:r>
              <a:rPr lang="en-US" altLang="ko-KR" smtClean="0">
                <a:ea typeface="굴림" pitchFamily="34" charset="-127"/>
              </a:rPr>
              <a:t>1-</a:t>
            </a:r>
            <a:fld id="{26BFC47A-5CCD-4E44-BCDC-073E12F5D620}" type="slidenum">
              <a:rPr lang="en-US" altLang="ko-KR" smtClean="0">
                <a:ea typeface="굴림" pitchFamily="34" charset="-127"/>
              </a:rPr>
              <a:pPr/>
              <a:t>22</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6323" name="Slide Number Placeholder 5"/>
          <p:cNvSpPr>
            <a:spLocks noGrp="1"/>
          </p:cNvSpPr>
          <p:nvPr>
            <p:ph type="sldNum" sz="quarter" idx="12"/>
          </p:nvPr>
        </p:nvSpPr>
        <p:spPr>
          <a:noFill/>
        </p:spPr>
        <p:txBody>
          <a:bodyPr/>
          <a:lstStyle/>
          <a:p>
            <a:r>
              <a:rPr lang="en-US" altLang="ko-KR" smtClean="0">
                <a:ea typeface="굴림" pitchFamily="34" charset="-127"/>
              </a:rPr>
              <a:t>1-</a:t>
            </a:r>
            <a:fld id="{FF7A383A-AFB8-4C2B-AB14-64AB40E4716E}" type="slidenum">
              <a:rPr lang="en-US" altLang="ko-KR" smtClean="0">
                <a:ea typeface="굴림" pitchFamily="34" charset="-127"/>
              </a:rPr>
              <a:pPr/>
              <a:t>23</a:t>
            </a:fld>
            <a:endParaRPr lang="en-US" altLang="ko-KR" smtClean="0">
              <a:ea typeface="굴림" pitchFamily="34" charset="-127"/>
            </a:endParaRPr>
          </a:p>
        </p:txBody>
      </p:sp>
      <p:sp>
        <p:nvSpPr>
          <p:cNvPr id="56324"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56325"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rgbClr val="FF3300"/>
                </a:solidFill>
                <a:ea typeface="굴림" pitchFamily="34" charset="-127"/>
              </a:rPr>
              <a:t>1.3 Network edge</a:t>
            </a:r>
          </a:p>
          <a:p>
            <a:pPr lvl="2">
              <a:buClr>
                <a:srgbClr val="FF3300"/>
              </a:buClr>
              <a:buSzPct val="90000"/>
              <a:buFont typeface="Wingdings" pitchFamily="2" charset="2"/>
              <a:buChar char="q"/>
            </a:pPr>
            <a:r>
              <a:rPr lang="en-US" altLang="ko-KR" dirty="0" smtClean="0">
                <a:solidFill>
                  <a:srgbClr val="FF3300"/>
                </a:solidFill>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 </a:t>
            </a:r>
            <a:r>
              <a:rPr lang="en-US" altLang="ko-KR" dirty="0" smtClean="0">
                <a:ea typeface="굴림" pitchFamily="34" charset="-127"/>
              </a:rPr>
              <a:t>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160" name="Slide Number Placeholder 6"/>
          <p:cNvSpPr>
            <a:spLocks noGrp="1"/>
          </p:cNvSpPr>
          <p:nvPr>
            <p:ph type="sldNum" sz="quarter" idx="12"/>
          </p:nvPr>
        </p:nvSpPr>
        <p:spPr>
          <a:noFill/>
        </p:spPr>
        <p:txBody>
          <a:bodyPr/>
          <a:lstStyle/>
          <a:p>
            <a:r>
              <a:rPr lang="en-US" altLang="ko-KR" smtClean="0">
                <a:ea typeface="굴림" pitchFamily="34" charset="-127"/>
              </a:rPr>
              <a:t>1-</a:t>
            </a:r>
            <a:fld id="{CD346719-6E27-439E-8B14-B3A327458942}" type="slidenum">
              <a:rPr lang="en-US" altLang="ko-KR" smtClean="0">
                <a:ea typeface="굴림" pitchFamily="34" charset="-127"/>
              </a:rPr>
              <a:pPr/>
              <a:t>24</a:t>
            </a:fld>
            <a:endParaRPr lang="en-US" altLang="ko-KR" smtClean="0">
              <a:ea typeface="굴림" pitchFamily="34" charset="-127"/>
            </a:endParaRPr>
          </a:p>
        </p:txBody>
      </p:sp>
      <p:grpSp>
        <p:nvGrpSpPr>
          <p:cNvPr id="2" name="Group 871"/>
          <p:cNvGrpSpPr>
            <a:grpSpLocks/>
          </p:cNvGrpSpPr>
          <p:nvPr/>
        </p:nvGrpSpPr>
        <p:grpSpPr bwMode="auto">
          <a:xfrm>
            <a:off x="4989513" y="1639888"/>
            <a:ext cx="3470275" cy="4168775"/>
            <a:chOff x="3143" y="1033"/>
            <a:chExt cx="2186" cy="2626"/>
          </a:xfrm>
        </p:grpSpPr>
        <p:sp>
          <p:nvSpPr>
            <p:cNvPr id="6458" name="Freeform 553"/>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6459" name="Freeform 554"/>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6460" name="Freeform 555"/>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6461" name="Group 556"/>
            <p:cNvGrpSpPr>
              <a:grpSpLocks/>
            </p:cNvGrpSpPr>
            <p:nvPr/>
          </p:nvGrpSpPr>
          <p:grpSpPr bwMode="auto">
            <a:xfrm>
              <a:off x="3198" y="1874"/>
              <a:ext cx="919" cy="588"/>
              <a:chOff x="2889" y="1631"/>
              <a:chExt cx="980" cy="743"/>
            </a:xfrm>
          </p:grpSpPr>
          <p:sp>
            <p:nvSpPr>
              <p:cNvPr id="6468" name="Rectangle 55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6469" name="AutoShape 55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sp>
          <p:nvSpPr>
            <p:cNvPr id="6462" name="Line 728"/>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sp>
          <p:nvSpPr>
            <p:cNvPr id="6463" name="Line 751"/>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6464" name="Freeform 753"/>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6465" name="Line 866"/>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6466" name="Line 867"/>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sp>
          <p:nvSpPr>
            <p:cNvPr id="6467" name="Line 724"/>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grpSp>
      <p:sp>
        <p:nvSpPr>
          <p:cNvPr id="6162" name="Rectangle 2"/>
          <p:cNvSpPr>
            <a:spLocks noGrp="1" noChangeArrowheads="1"/>
          </p:cNvSpPr>
          <p:nvPr>
            <p:ph type="title"/>
          </p:nvPr>
        </p:nvSpPr>
        <p:spPr/>
        <p:txBody>
          <a:bodyPr/>
          <a:lstStyle/>
          <a:p>
            <a:r>
              <a:rPr lang="en-US" altLang="ko-KR" sz="3600" smtClean="0">
                <a:ea typeface="굴림" pitchFamily="34" charset="-127"/>
              </a:rPr>
              <a:t>A closer look at network structure:</a:t>
            </a:r>
            <a:endParaRPr lang="en-US" altLang="ko-KR" smtClean="0">
              <a:ea typeface="굴림" pitchFamily="34" charset="-127"/>
            </a:endParaRPr>
          </a:p>
        </p:txBody>
      </p:sp>
      <p:sp>
        <p:nvSpPr>
          <p:cNvPr id="9219" name="Rectangle 3"/>
          <p:cNvSpPr>
            <a:spLocks noGrp="1" noChangeArrowheads="1"/>
          </p:cNvSpPr>
          <p:nvPr>
            <p:ph type="body" sz="half" idx="1"/>
          </p:nvPr>
        </p:nvSpPr>
        <p:spPr>
          <a:xfrm>
            <a:off x="417513" y="1381125"/>
            <a:ext cx="3810000" cy="2819400"/>
          </a:xfrm>
        </p:spPr>
        <p:txBody>
          <a:bodyPr/>
          <a:lstStyle/>
          <a:p>
            <a:r>
              <a:rPr lang="en-US" altLang="ko-KR" smtClean="0">
                <a:solidFill>
                  <a:srgbClr val="FF0000"/>
                </a:solidFill>
                <a:ea typeface="굴림" pitchFamily="34" charset="-127"/>
              </a:rPr>
              <a:t>network edge:</a:t>
            </a:r>
            <a:r>
              <a:rPr lang="en-US" altLang="ko-KR" smtClean="0">
                <a:ea typeface="굴림" pitchFamily="34" charset="-127"/>
              </a:rPr>
              <a:t> applications and hosts</a:t>
            </a:r>
          </a:p>
        </p:txBody>
      </p:sp>
      <p:grpSp>
        <p:nvGrpSpPr>
          <p:cNvPr id="4" name="Group 868"/>
          <p:cNvGrpSpPr>
            <a:grpSpLocks/>
          </p:cNvGrpSpPr>
          <p:nvPr/>
        </p:nvGrpSpPr>
        <p:grpSpPr bwMode="auto">
          <a:xfrm>
            <a:off x="5103813" y="1658938"/>
            <a:ext cx="3021012" cy="3981450"/>
            <a:chOff x="3189" y="1069"/>
            <a:chExt cx="1903" cy="2508"/>
          </a:xfrm>
        </p:grpSpPr>
        <p:grpSp>
          <p:nvGrpSpPr>
            <p:cNvPr id="6431" name="Group 590"/>
            <p:cNvGrpSpPr>
              <a:grpSpLocks/>
            </p:cNvGrpSpPr>
            <p:nvPr/>
          </p:nvGrpSpPr>
          <p:grpSpPr bwMode="auto">
            <a:xfrm>
              <a:off x="3189" y="1364"/>
              <a:ext cx="436" cy="114"/>
              <a:chOff x="3072" y="739"/>
              <a:chExt cx="652" cy="146"/>
            </a:xfrm>
          </p:grpSpPr>
          <p:pic>
            <p:nvPicPr>
              <p:cNvPr id="6455" name="Picture 591"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6456" name="Line 592"/>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6457" name="Line 593"/>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6432" name="Picture 594"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6433" name="Group 595"/>
            <p:cNvGrpSpPr>
              <a:grpSpLocks/>
            </p:cNvGrpSpPr>
            <p:nvPr/>
          </p:nvGrpSpPr>
          <p:grpSpPr bwMode="auto">
            <a:xfrm>
              <a:off x="3846" y="1069"/>
              <a:ext cx="256" cy="269"/>
              <a:chOff x="2870" y="1518"/>
              <a:chExt cx="292" cy="320"/>
            </a:xfrm>
          </p:grpSpPr>
          <p:graphicFrame>
            <p:nvGraphicFramePr>
              <p:cNvPr id="6157" name="Object 596"/>
              <p:cNvGraphicFramePr>
                <a:graphicFrameLocks noChangeAspect="1"/>
              </p:cNvGraphicFramePr>
              <p:nvPr/>
            </p:nvGraphicFramePr>
            <p:xfrm>
              <a:off x="2870" y="1518"/>
              <a:ext cx="272" cy="282"/>
            </p:xfrm>
            <a:graphic>
              <a:graphicData uri="http://schemas.openxmlformats.org/presentationml/2006/ole">
                <p:oleObj spid="_x0000_s6157" name="Clip" r:id="rId6" imgW="819000" imgH="847800" progId="">
                  <p:embed/>
                </p:oleObj>
              </a:graphicData>
            </a:graphic>
          </p:graphicFrame>
          <p:graphicFrame>
            <p:nvGraphicFramePr>
              <p:cNvPr id="6158" name="Object 597"/>
              <p:cNvGraphicFramePr>
                <a:graphicFrameLocks noChangeAspect="1"/>
              </p:cNvGraphicFramePr>
              <p:nvPr/>
            </p:nvGraphicFramePr>
            <p:xfrm>
              <a:off x="2913" y="1602"/>
              <a:ext cx="249" cy="236"/>
            </p:xfrm>
            <a:graphic>
              <a:graphicData uri="http://schemas.openxmlformats.org/presentationml/2006/ole">
                <p:oleObj spid="_x0000_s6158" name="Clip" r:id="rId7" imgW="1266840" imgH="1200240" progId="">
                  <p:embed/>
                </p:oleObj>
              </a:graphicData>
            </a:graphic>
          </p:graphicFrame>
        </p:grpSp>
        <p:grpSp>
          <p:nvGrpSpPr>
            <p:cNvPr id="6434" name="Group 729"/>
            <p:cNvGrpSpPr>
              <a:grpSpLocks/>
            </p:cNvGrpSpPr>
            <p:nvPr/>
          </p:nvGrpSpPr>
          <p:grpSpPr bwMode="auto">
            <a:xfrm>
              <a:off x="3390" y="1979"/>
              <a:ext cx="209" cy="224"/>
              <a:chOff x="2870" y="1518"/>
              <a:chExt cx="292" cy="320"/>
            </a:xfrm>
          </p:grpSpPr>
          <p:graphicFrame>
            <p:nvGraphicFramePr>
              <p:cNvPr id="6155" name="Object 730"/>
              <p:cNvGraphicFramePr>
                <a:graphicFrameLocks noChangeAspect="1"/>
              </p:cNvGraphicFramePr>
              <p:nvPr/>
            </p:nvGraphicFramePr>
            <p:xfrm>
              <a:off x="2870" y="1518"/>
              <a:ext cx="272" cy="282"/>
            </p:xfrm>
            <a:graphic>
              <a:graphicData uri="http://schemas.openxmlformats.org/presentationml/2006/ole">
                <p:oleObj spid="_x0000_s6155" name="Clip" r:id="rId8" imgW="819000" imgH="847800" progId="">
                  <p:embed/>
                </p:oleObj>
              </a:graphicData>
            </a:graphic>
          </p:graphicFrame>
          <p:graphicFrame>
            <p:nvGraphicFramePr>
              <p:cNvPr id="6156" name="Object 731"/>
              <p:cNvGraphicFramePr>
                <a:graphicFrameLocks noChangeAspect="1"/>
              </p:cNvGraphicFramePr>
              <p:nvPr/>
            </p:nvGraphicFramePr>
            <p:xfrm>
              <a:off x="2913" y="1602"/>
              <a:ext cx="249" cy="236"/>
            </p:xfrm>
            <a:graphic>
              <a:graphicData uri="http://schemas.openxmlformats.org/presentationml/2006/ole">
                <p:oleObj spid="_x0000_s6156" name="Clip" r:id="rId9" imgW="1266840" imgH="1200240" progId="">
                  <p:embed/>
                </p:oleObj>
              </a:graphicData>
            </a:graphic>
          </p:graphicFrame>
        </p:grpSp>
        <p:graphicFrame>
          <p:nvGraphicFramePr>
            <p:cNvPr id="6146" name="Object 750"/>
            <p:cNvGraphicFramePr>
              <a:graphicFrameLocks noChangeAspect="1"/>
            </p:cNvGraphicFramePr>
            <p:nvPr/>
          </p:nvGraphicFramePr>
          <p:xfrm>
            <a:off x="3660" y="2006"/>
            <a:ext cx="207" cy="173"/>
          </p:xfrm>
          <a:graphic>
            <a:graphicData uri="http://schemas.openxmlformats.org/presentationml/2006/ole">
              <p:oleObj spid="_x0000_s6146" name="Clip" r:id="rId10" imgW="1305000" imgH="1085760" progId="">
                <p:embed/>
              </p:oleObj>
            </a:graphicData>
          </a:graphic>
        </p:graphicFrame>
        <p:grpSp>
          <p:nvGrpSpPr>
            <p:cNvPr id="6435" name="Group 755"/>
            <p:cNvGrpSpPr>
              <a:grpSpLocks/>
            </p:cNvGrpSpPr>
            <p:nvPr/>
          </p:nvGrpSpPr>
          <p:grpSpPr bwMode="auto">
            <a:xfrm>
              <a:off x="4702" y="3292"/>
              <a:ext cx="125" cy="230"/>
              <a:chOff x="4180" y="783"/>
              <a:chExt cx="150" cy="307"/>
            </a:xfrm>
          </p:grpSpPr>
          <p:sp>
            <p:nvSpPr>
              <p:cNvPr id="6447" name="AutoShape 75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8" name="Rectangle 75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9" name="Rectangle 75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0" name="AutoShape 75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1" name="Line 76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452" name="Line 76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453" name="Rectangle 76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4" name="Rectangle 76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6147" name="Object 818"/>
            <p:cNvGraphicFramePr>
              <a:graphicFrameLocks noChangeAspect="1"/>
            </p:cNvGraphicFramePr>
            <p:nvPr/>
          </p:nvGraphicFramePr>
          <p:xfrm>
            <a:off x="3417" y="3101"/>
            <a:ext cx="216" cy="180"/>
          </p:xfrm>
          <a:graphic>
            <a:graphicData uri="http://schemas.openxmlformats.org/presentationml/2006/ole">
              <p:oleObj spid="_x0000_s6147" name="Clip" r:id="rId11" imgW="1305000" imgH="1085760" progId="">
                <p:embed/>
              </p:oleObj>
            </a:graphicData>
          </a:graphic>
        </p:graphicFrame>
        <p:graphicFrame>
          <p:nvGraphicFramePr>
            <p:cNvPr id="6148" name="Object 819"/>
            <p:cNvGraphicFramePr>
              <a:graphicFrameLocks noChangeAspect="1"/>
            </p:cNvGraphicFramePr>
            <p:nvPr/>
          </p:nvGraphicFramePr>
          <p:xfrm>
            <a:off x="3521" y="2901"/>
            <a:ext cx="216" cy="180"/>
          </p:xfrm>
          <a:graphic>
            <a:graphicData uri="http://schemas.openxmlformats.org/presentationml/2006/ole">
              <p:oleObj spid="_x0000_s6148" name="Clip" r:id="rId12" imgW="1305000" imgH="1085760" progId="">
                <p:embed/>
              </p:oleObj>
            </a:graphicData>
          </a:graphic>
        </p:graphicFrame>
        <p:graphicFrame>
          <p:nvGraphicFramePr>
            <p:cNvPr id="6149" name="Object 820"/>
            <p:cNvGraphicFramePr>
              <a:graphicFrameLocks noChangeAspect="1"/>
            </p:cNvGraphicFramePr>
            <p:nvPr/>
          </p:nvGraphicFramePr>
          <p:xfrm>
            <a:off x="3689" y="3261"/>
            <a:ext cx="216" cy="180"/>
          </p:xfrm>
          <a:graphic>
            <a:graphicData uri="http://schemas.openxmlformats.org/presentationml/2006/ole">
              <p:oleObj spid="_x0000_s6149" name="Clip" r:id="rId13" imgW="1305000" imgH="1085760" progId="">
                <p:embed/>
              </p:oleObj>
            </a:graphicData>
          </a:graphic>
        </p:graphicFrame>
        <p:graphicFrame>
          <p:nvGraphicFramePr>
            <p:cNvPr id="6150" name="Object 821"/>
            <p:cNvGraphicFramePr>
              <a:graphicFrameLocks noChangeAspect="1"/>
            </p:cNvGraphicFramePr>
            <p:nvPr/>
          </p:nvGraphicFramePr>
          <p:xfrm>
            <a:off x="3903" y="3263"/>
            <a:ext cx="216" cy="180"/>
          </p:xfrm>
          <a:graphic>
            <a:graphicData uri="http://schemas.openxmlformats.org/presentationml/2006/ole">
              <p:oleObj spid="_x0000_s6150" name="Clip" r:id="rId14" imgW="1305000" imgH="1085760" progId="">
                <p:embed/>
              </p:oleObj>
            </a:graphicData>
          </a:graphic>
        </p:graphicFrame>
        <p:grpSp>
          <p:nvGrpSpPr>
            <p:cNvPr id="6436" name="Group 822"/>
            <p:cNvGrpSpPr>
              <a:grpSpLocks/>
            </p:cNvGrpSpPr>
            <p:nvPr/>
          </p:nvGrpSpPr>
          <p:grpSpPr bwMode="auto">
            <a:xfrm>
              <a:off x="4475" y="3342"/>
              <a:ext cx="172" cy="215"/>
              <a:chOff x="2870" y="1518"/>
              <a:chExt cx="292" cy="320"/>
            </a:xfrm>
          </p:grpSpPr>
          <p:graphicFrame>
            <p:nvGraphicFramePr>
              <p:cNvPr id="6153" name="Object 823"/>
              <p:cNvGraphicFramePr>
                <a:graphicFrameLocks noChangeAspect="1"/>
              </p:cNvGraphicFramePr>
              <p:nvPr/>
            </p:nvGraphicFramePr>
            <p:xfrm>
              <a:off x="2870" y="1518"/>
              <a:ext cx="272" cy="282"/>
            </p:xfrm>
            <a:graphic>
              <a:graphicData uri="http://schemas.openxmlformats.org/presentationml/2006/ole">
                <p:oleObj spid="_x0000_s6153" name="Clip" r:id="rId15" imgW="819000" imgH="847800" progId="">
                  <p:embed/>
                </p:oleObj>
              </a:graphicData>
            </a:graphic>
          </p:graphicFrame>
          <p:graphicFrame>
            <p:nvGraphicFramePr>
              <p:cNvPr id="6154" name="Object 824"/>
              <p:cNvGraphicFramePr>
                <a:graphicFrameLocks noChangeAspect="1"/>
              </p:cNvGraphicFramePr>
              <p:nvPr/>
            </p:nvGraphicFramePr>
            <p:xfrm>
              <a:off x="2913" y="1602"/>
              <a:ext cx="249" cy="236"/>
            </p:xfrm>
            <a:graphic>
              <a:graphicData uri="http://schemas.openxmlformats.org/presentationml/2006/ole">
                <p:oleObj spid="_x0000_s6154" name="Clip" r:id="rId16" imgW="1266840" imgH="1200240" progId="">
                  <p:embed/>
                </p:oleObj>
              </a:graphicData>
            </a:graphic>
          </p:graphicFrame>
        </p:grpSp>
        <p:grpSp>
          <p:nvGrpSpPr>
            <p:cNvPr id="6437" name="Group 825"/>
            <p:cNvGrpSpPr>
              <a:grpSpLocks/>
            </p:cNvGrpSpPr>
            <p:nvPr/>
          </p:nvGrpSpPr>
          <p:grpSpPr bwMode="auto">
            <a:xfrm>
              <a:off x="4191" y="3374"/>
              <a:ext cx="220" cy="203"/>
              <a:chOff x="2870" y="1518"/>
              <a:chExt cx="292" cy="320"/>
            </a:xfrm>
          </p:grpSpPr>
          <p:graphicFrame>
            <p:nvGraphicFramePr>
              <p:cNvPr id="6151" name="Object 826"/>
              <p:cNvGraphicFramePr>
                <a:graphicFrameLocks noChangeAspect="1"/>
              </p:cNvGraphicFramePr>
              <p:nvPr/>
            </p:nvGraphicFramePr>
            <p:xfrm>
              <a:off x="2870" y="1518"/>
              <a:ext cx="272" cy="282"/>
            </p:xfrm>
            <a:graphic>
              <a:graphicData uri="http://schemas.openxmlformats.org/presentationml/2006/ole">
                <p:oleObj spid="_x0000_s6151" name="Clip" r:id="rId17" imgW="819000" imgH="847800" progId="">
                  <p:embed/>
                </p:oleObj>
              </a:graphicData>
            </a:graphic>
          </p:graphicFrame>
          <p:graphicFrame>
            <p:nvGraphicFramePr>
              <p:cNvPr id="6152" name="Object 827"/>
              <p:cNvGraphicFramePr>
                <a:graphicFrameLocks noChangeAspect="1"/>
              </p:cNvGraphicFramePr>
              <p:nvPr/>
            </p:nvGraphicFramePr>
            <p:xfrm>
              <a:off x="2913" y="1602"/>
              <a:ext cx="249" cy="236"/>
            </p:xfrm>
            <a:graphic>
              <a:graphicData uri="http://schemas.openxmlformats.org/presentationml/2006/ole">
                <p:oleObj spid="_x0000_s6152" name="Clip" r:id="rId18" imgW="1266840" imgH="1200240" progId="">
                  <p:embed/>
                </p:oleObj>
              </a:graphicData>
            </a:graphic>
          </p:graphicFrame>
        </p:grpSp>
        <p:grpSp>
          <p:nvGrpSpPr>
            <p:cNvPr id="6438" name="Group 848"/>
            <p:cNvGrpSpPr>
              <a:grpSpLocks/>
            </p:cNvGrpSpPr>
            <p:nvPr/>
          </p:nvGrpSpPr>
          <p:grpSpPr bwMode="auto">
            <a:xfrm>
              <a:off x="4961" y="3136"/>
              <a:ext cx="131" cy="258"/>
              <a:chOff x="4180" y="783"/>
              <a:chExt cx="150" cy="307"/>
            </a:xfrm>
          </p:grpSpPr>
          <p:sp>
            <p:nvSpPr>
              <p:cNvPr id="6439" name="AutoShape 84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0" name="Rectangle 850"/>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6441" name="Rectangle 85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2" name="AutoShape 85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3" name="Line 853"/>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6444" name="Line 854"/>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6445" name="Rectangle 85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46" name="Rectangle 856"/>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grpSp>
        <p:nvGrpSpPr>
          <p:cNvPr id="12" name="Group 869"/>
          <p:cNvGrpSpPr>
            <a:grpSpLocks/>
          </p:cNvGrpSpPr>
          <p:nvPr/>
        </p:nvGrpSpPr>
        <p:grpSpPr bwMode="auto">
          <a:xfrm>
            <a:off x="5454650" y="1822450"/>
            <a:ext cx="2538413" cy="3589338"/>
            <a:chOff x="3418" y="1154"/>
            <a:chExt cx="1599" cy="2261"/>
          </a:xfrm>
        </p:grpSpPr>
        <p:grpSp>
          <p:nvGrpSpPr>
            <p:cNvPr id="6293" name="Group 559"/>
            <p:cNvGrpSpPr>
              <a:grpSpLocks/>
            </p:cNvGrpSpPr>
            <p:nvPr/>
          </p:nvGrpSpPr>
          <p:grpSpPr bwMode="auto">
            <a:xfrm>
              <a:off x="3640" y="1154"/>
              <a:ext cx="212" cy="335"/>
              <a:chOff x="3796" y="1043"/>
              <a:chExt cx="865" cy="1237"/>
            </a:xfrm>
          </p:grpSpPr>
          <p:sp>
            <p:nvSpPr>
              <p:cNvPr id="6401" name="Line 560"/>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6402" name="Line 561"/>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6403" name="Line 562"/>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6404" name="Line 563"/>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6405" name="Line 564"/>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6406" name="Line 565"/>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6407" name="Line 566"/>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6408" name="Line 567"/>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6409" name="Line 568"/>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6410" name="Line 569"/>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6411" name="Line 570"/>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6412" name="Line 571"/>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6413" name="Line 572"/>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6414" name="Line 573"/>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6415" name="Line 574"/>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6416" name="Group 575"/>
              <p:cNvGrpSpPr>
                <a:grpSpLocks/>
              </p:cNvGrpSpPr>
              <p:nvPr/>
            </p:nvGrpSpPr>
            <p:grpSpPr bwMode="auto">
              <a:xfrm>
                <a:off x="4269" y="1415"/>
                <a:ext cx="392" cy="137"/>
                <a:chOff x="4227" y="1360"/>
                <a:chExt cx="863" cy="270"/>
              </a:xfrm>
            </p:grpSpPr>
            <p:sp>
              <p:nvSpPr>
                <p:cNvPr id="6427" name="Line 57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8" name="Line 57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9" name="Line 57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30" name="Line 57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417" name="Group 580"/>
              <p:cNvGrpSpPr>
                <a:grpSpLocks/>
              </p:cNvGrpSpPr>
              <p:nvPr/>
            </p:nvGrpSpPr>
            <p:grpSpPr bwMode="auto">
              <a:xfrm rot="5700496">
                <a:off x="4053" y="1170"/>
                <a:ext cx="392" cy="137"/>
                <a:chOff x="4227" y="1360"/>
                <a:chExt cx="863" cy="270"/>
              </a:xfrm>
            </p:grpSpPr>
            <p:sp>
              <p:nvSpPr>
                <p:cNvPr id="6423" name="Line 581"/>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4" name="Line 582"/>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5" name="Line 583"/>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26" name="Line 584"/>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418" name="Group 585"/>
              <p:cNvGrpSpPr>
                <a:grpSpLocks/>
              </p:cNvGrpSpPr>
              <p:nvPr/>
            </p:nvGrpSpPr>
            <p:grpSpPr bwMode="auto">
              <a:xfrm rot="10800000">
                <a:off x="3796" y="1402"/>
                <a:ext cx="392" cy="137"/>
                <a:chOff x="4227" y="1360"/>
                <a:chExt cx="863" cy="270"/>
              </a:xfrm>
            </p:grpSpPr>
            <p:sp>
              <p:nvSpPr>
                <p:cNvPr id="6419" name="Line 586"/>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6420" name="Line 587"/>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6421" name="Line 588"/>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6422" name="Line 589"/>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6294" name="Group 696"/>
            <p:cNvGrpSpPr>
              <a:grpSpLocks/>
            </p:cNvGrpSpPr>
            <p:nvPr/>
          </p:nvGrpSpPr>
          <p:grpSpPr bwMode="auto">
            <a:xfrm>
              <a:off x="3832" y="1529"/>
              <a:ext cx="220" cy="100"/>
              <a:chOff x="3600" y="219"/>
              <a:chExt cx="360" cy="175"/>
            </a:xfrm>
          </p:grpSpPr>
          <p:sp>
            <p:nvSpPr>
              <p:cNvPr id="6388" name="Oval 69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89" name="Line 69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90" name="Line 69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91" name="Rectangle 70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92" name="Oval 70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93" name="Group 702"/>
              <p:cNvGrpSpPr>
                <a:grpSpLocks/>
              </p:cNvGrpSpPr>
              <p:nvPr/>
            </p:nvGrpSpPr>
            <p:grpSpPr bwMode="auto">
              <a:xfrm>
                <a:off x="3686" y="244"/>
                <a:ext cx="177" cy="66"/>
                <a:chOff x="2848" y="848"/>
                <a:chExt cx="140" cy="98"/>
              </a:xfrm>
            </p:grpSpPr>
            <p:sp>
              <p:nvSpPr>
                <p:cNvPr id="6398" name="Line 70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9" name="Line 70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00" name="Line 70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94" name="Group 706"/>
              <p:cNvGrpSpPr>
                <a:grpSpLocks/>
              </p:cNvGrpSpPr>
              <p:nvPr/>
            </p:nvGrpSpPr>
            <p:grpSpPr bwMode="auto">
              <a:xfrm flipV="1">
                <a:off x="3686" y="243"/>
                <a:ext cx="177" cy="66"/>
                <a:chOff x="2848" y="848"/>
                <a:chExt cx="140" cy="98"/>
              </a:xfrm>
            </p:grpSpPr>
            <p:sp>
              <p:nvSpPr>
                <p:cNvPr id="6395" name="Line 7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96" name="Line 7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97" name="Line 7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295" name="Group 710"/>
            <p:cNvGrpSpPr>
              <a:grpSpLocks/>
            </p:cNvGrpSpPr>
            <p:nvPr/>
          </p:nvGrpSpPr>
          <p:grpSpPr bwMode="auto">
            <a:xfrm>
              <a:off x="3639" y="2253"/>
              <a:ext cx="220" cy="100"/>
              <a:chOff x="3600" y="219"/>
              <a:chExt cx="360" cy="175"/>
            </a:xfrm>
          </p:grpSpPr>
          <p:sp>
            <p:nvSpPr>
              <p:cNvPr id="6375" name="Oval 71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76" name="Line 71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77" name="Line 71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78" name="Rectangle 71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79" name="Oval 71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80" name="Group 716"/>
              <p:cNvGrpSpPr>
                <a:grpSpLocks/>
              </p:cNvGrpSpPr>
              <p:nvPr/>
            </p:nvGrpSpPr>
            <p:grpSpPr bwMode="auto">
              <a:xfrm>
                <a:off x="3686" y="244"/>
                <a:ext cx="177" cy="66"/>
                <a:chOff x="2848" y="848"/>
                <a:chExt cx="140" cy="98"/>
              </a:xfrm>
            </p:grpSpPr>
            <p:sp>
              <p:nvSpPr>
                <p:cNvPr id="6385" name="Line 7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6" name="Line 7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7" name="Line 7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81" name="Group 720"/>
              <p:cNvGrpSpPr>
                <a:grpSpLocks/>
              </p:cNvGrpSpPr>
              <p:nvPr/>
            </p:nvGrpSpPr>
            <p:grpSpPr bwMode="auto">
              <a:xfrm flipV="1">
                <a:off x="3686" y="243"/>
                <a:ext cx="177" cy="66"/>
                <a:chOff x="2848" y="848"/>
                <a:chExt cx="140" cy="98"/>
              </a:xfrm>
            </p:grpSpPr>
            <p:sp>
              <p:nvSpPr>
                <p:cNvPr id="6382" name="Line 7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83" name="Line 7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84" name="Line 7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296" name="Group 732"/>
            <p:cNvGrpSpPr>
              <a:grpSpLocks/>
            </p:cNvGrpSpPr>
            <p:nvPr/>
          </p:nvGrpSpPr>
          <p:grpSpPr bwMode="auto">
            <a:xfrm>
              <a:off x="3418" y="2211"/>
              <a:ext cx="139" cy="194"/>
              <a:chOff x="2556" y="2689"/>
              <a:chExt cx="183" cy="255"/>
            </a:xfrm>
          </p:grpSpPr>
          <p:pic>
            <p:nvPicPr>
              <p:cNvPr id="6358" name="Picture 733" descr="31u_bnrz[1]"/>
              <p:cNvPicPr>
                <a:picLocks noChangeAspect="1" noChangeArrowheads="1"/>
              </p:cNvPicPr>
              <p:nvPr/>
            </p:nvPicPr>
            <p:blipFill>
              <a:blip r:embed="rId19" cstate="print"/>
              <a:srcRect/>
              <a:stretch>
                <a:fillRect/>
              </a:stretch>
            </p:blipFill>
            <p:spPr bwMode="auto">
              <a:xfrm>
                <a:off x="2609" y="2770"/>
                <a:ext cx="121" cy="174"/>
              </a:xfrm>
              <a:prstGeom prst="rect">
                <a:avLst/>
              </a:prstGeom>
              <a:noFill/>
              <a:ln w="9525">
                <a:noFill/>
                <a:miter lim="800000"/>
                <a:headEnd/>
                <a:tailEnd/>
              </a:ln>
            </p:spPr>
          </p:pic>
          <p:sp>
            <p:nvSpPr>
              <p:cNvPr id="6359" name="Freeform 734"/>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360" name="Freeform 735"/>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361" name="Freeform 736"/>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362" name="Freeform 737"/>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363" name="Freeform 738"/>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364" name="Freeform 739"/>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365" name="Freeform 740"/>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366" name="Freeform 741"/>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367" name="Freeform 742"/>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368" name="Freeform 743"/>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369" name="Freeform 744"/>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6370" name="Freeform 745"/>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6371" name="Freeform 746"/>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6372" name="Freeform 747"/>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6373" name="Freeform 748"/>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6374" name="Freeform 749"/>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6297" name="Line 752"/>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6298" name="Line 754"/>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sp>
          <p:nvSpPr>
            <p:cNvPr id="6299" name="Line 764"/>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6300" name="Line 765"/>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6301" name="Group 766"/>
            <p:cNvGrpSpPr>
              <a:grpSpLocks/>
            </p:cNvGrpSpPr>
            <p:nvPr/>
          </p:nvGrpSpPr>
          <p:grpSpPr bwMode="auto">
            <a:xfrm>
              <a:off x="4701" y="2996"/>
              <a:ext cx="316" cy="148"/>
              <a:chOff x="3600" y="219"/>
              <a:chExt cx="360" cy="175"/>
            </a:xfrm>
          </p:grpSpPr>
          <p:sp>
            <p:nvSpPr>
              <p:cNvPr id="6345" name="Oval 76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46" name="Line 76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47" name="Line 76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48" name="Rectangle 77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49" name="Oval 77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50" name="Group 772"/>
              <p:cNvGrpSpPr>
                <a:grpSpLocks/>
              </p:cNvGrpSpPr>
              <p:nvPr/>
            </p:nvGrpSpPr>
            <p:grpSpPr bwMode="auto">
              <a:xfrm>
                <a:off x="3686" y="244"/>
                <a:ext cx="177" cy="66"/>
                <a:chOff x="2848" y="848"/>
                <a:chExt cx="140" cy="98"/>
              </a:xfrm>
            </p:grpSpPr>
            <p:sp>
              <p:nvSpPr>
                <p:cNvPr id="6355" name="Line 7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56" name="Line 7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57" name="Line 7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51" name="Group 776"/>
              <p:cNvGrpSpPr>
                <a:grpSpLocks/>
              </p:cNvGrpSpPr>
              <p:nvPr/>
            </p:nvGrpSpPr>
            <p:grpSpPr bwMode="auto">
              <a:xfrm flipV="1">
                <a:off x="3686" y="243"/>
                <a:ext cx="177" cy="66"/>
                <a:chOff x="2848" y="848"/>
                <a:chExt cx="140" cy="98"/>
              </a:xfrm>
            </p:grpSpPr>
            <p:sp>
              <p:nvSpPr>
                <p:cNvPr id="6352" name="Line 7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53" name="Line 7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54" name="Line 7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302" name="Group 794"/>
            <p:cNvGrpSpPr>
              <a:grpSpLocks/>
            </p:cNvGrpSpPr>
            <p:nvPr/>
          </p:nvGrpSpPr>
          <p:grpSpPr bwMode="auto">
            <a:xfrm>
              <a:off x="3768" y="3014"/>
              <a:ext cx="316" cy="148"/>
              <a:chOff x="3600" y="219"/>
              <a:chExt cx="360" cy="175"/>
            </a:xfrm>
          </p:grpSpPr>
          <p:sp>
            <p:nvSpPr>
              <p:cNvPr id="6332" name="Oval 79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333" name="Line 79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334" name="Line 79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335" name="Rectangle 79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336" name="Oval 79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337" name="Group 800"/>
              <p:cNvGrpSpPr>
                <a:grpSpLocks/>
              </p:cNvGrpSpPr>
              <p:nvPr/>
            </p:nvGrpSpPr>
            <p:grpSpPr bwMode="auto">
              <a:xfrm>
                <a:off x="3686" y="244"/>
                <a:ext cx="177" cy="66"/>
                <a:chOff x="2848" y="848"/>
                <a:chExt cx="140" cy="98"/>
              </a:xfrm>
            </p:grpSpPr>
            <p:sp>
              <p:nvSpPr>
                <p:cNvPr id="6342" name="Line 80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43" name="Line 80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44" name="Line 80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338" name="Group 804"/>
              <p:cNvGrpSpPr>
                <a:grpSpLocks/>
              </p:cNvGrpSpPr>
              <p:nvPr/>
            </p:nvGrpSpPr>
            <p:grpSpPr bwMode="auto">
              <a:xfrm flipV="1">
                <a:off x="3686" y="243"/>
                <a:ext cx="177" cy="66"/>
                <a:chOff x="2848" y="848"/>
                <a:chExt cx="140" cy="98"/>
              </a:xfrm>
            </p:grpSpPr>
            <p:sp>
              <p:nvSpPr>
                <p:cNvPr id="6339" name="Line 80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40" name="Line 80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341" name="Line 80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303" name="Line 811"/>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6304" name="Line 812"/>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6305" name="Line 813"/>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6306" name="Line 814"/>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6307" name="Line 815"/>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6308" name="Line 816"/>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6309" name="Line 817"/>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pSp>
          <p:nvGrpSpPr>
            <p:cNvPr id="6310" name="Group 828"/>
            <p:cNvGrpSpPr>
              <a:grpSpLocks/>
            </p:cNvGrpSpPr>
            <p:nvPr/>
          </p:nvGrpSpPr>
          <p:grpSpPr bwMode="auto">
            <a:xfrm>
              <a:off x="4290" y="3130"/>
              <a:ext cx="183" cy="255"/>
              <a:chOff x="2556" y="2689"/>
              <a:chExt cx="183" cy="255"/>
            </a:xfrm>
          </p:grpSpPr>
          <p:pic>
            <p:nvPicPr>
              <p:cNvPr id="6315" name="Picture 829" descr="31u_bnrz[1]"/>
              <p:cNvPicPr>
                <a:picLocks noChangeAspect="1" noChangeArrowheads="1"/>
              </p:cNvPicPr>
              <p:nvPr/>
            </p:nvPicPr>
            <p:blipFill>
              <a:blip r:embed="rId19" cstate="print"/>
              <a:srcRect/>
              <a:stretch>
                <a:fillRect/>
              </a:stretch>
            </p:blipFill>
            <p:spPr bwMode="auto">
              <a:xfrm>
                <a:off x="2609" y="2770"/>
                <a:ext cx="121" cy="174"/>
              </a:xfrm>
              <a:prstGeom prst="rect">
                <a:avLst/>
              </a:prstGeom>
              <a:noFill/>
              <a:ln w="9525">
                <a:noFill/>
                <a:miter lim="800000"/>
                <a:headEnd/>
                <a:tailEnd/>
              </a:ln>
            </p:spPr>
          </p:pic>
          <p:sp>
            <p:nvSpPr>
              <p:cNvPr id="6316" name="Freeform 830"/>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6317" name="Freeform 831"/>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6318" name="Freeform 832"/>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6319" name="Freeform 833"/>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6320" name="Freeform 834"/>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6321" name="Freeform 835"/>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6322" name="Freeform 836"/>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6323" name="Freeform 837"/>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6324" name="Freeform 838"/>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6325" name="Freeform 839"/>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6326" name="Freeform 840"/>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6327" name="Freeform 841"/>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6328" name="Freeform 842"/>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6329" name="Freeform 843"/>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6330" name="Freeform 844"/>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6331" name="Freeform 845"/>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6311" name="Line 846"/>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6312" name="Line 847"/>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sp>
          <p:nvSpPr>
            <p:cNvPr id="6313" name="Line 857"/>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6314" name="Line 863"/>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grpSp>
      <p:grpSp>
        <p:nvGrpSpPr>
          <p:cNvPr id="31" name="Group 870"/>
          <p:cNvGrpSpPr>
            <a:grpSpLocks/>
          </p:cNvGrpSpPr>
          <p:nvPr/>
        </p:nvGrpSpPr>
        <p:grpSpPr bwMode="auto">
          <a:xfrm>
            <a:off x="6443663" y="2190750"/>
            <a:ext cx="1590675" cy="2716213"/>
            <a:chOff x="4059" y="1380"/>
            <a:chExt cx="1002" cy="1711"/>
          </a:xfrm>
        </p:grpSpPr>
        <p:grpSp>
          <p:nvGrpSpPr>
            <p:cNvPr id="6169" name="Group 598"/>
            <p:cNvGrpSpPr>
              <a:grpSpLocks/>
            </p:cNvGrpSpPr>
            <p:nvPr/>
          </p:nvGrpSpPr>
          <p:grpSpPr bwMode="auto">
            <a:xfrm>
              <a:off x="4304" y="2253"/>
              <a:ext cx="228" cy="108"/>
              <a:chOff x="3600" y="219"/>
              <a:chExt cx="360" cy="175"/>
            </a:xfrm>
          </p:grpSpPr>
          <p:sp>
            <p:nvSpPr>
              <p:cNvPr id="6280" name="Oval 5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81" name="Line 60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82" name="Line 60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83" name="Rectangle 60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84" name="Oval 6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85" name="Group 604"/>
              <p:cNvGrpSpPr>
                <a:grpSpLocks/>
              </p:cNvGrpSpPr>
              <p:nvPr/>
            </p:nvGrpSpPr>
            <p:grpSpPr bwMode="auto">
              <a:xfrm>
                <a:off x="3686" y="244"/>
                <a:ext cx="177" cy="66"/>
                <a:chOff x="2848" y="848"/>
                <a:chExt cx="140" cy="98"/>
              </a:xfrm>
            </p:grpSpPr>
            <p:sp>
              <p:nvSpPr>
                <p:cNvPr id="6290" name="Line 60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91" name="Line 60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92" name="Line 60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86" name="Group 608"/>
              <p:cNvGrpSpPr>
                <a:grpSpLocks/>
              </p:cNvGrpSpPr>
              <p:nvPr/>
            </p:nvGrpSpPr>
            <p:grpSpPr bwMode="auto">
              <a:xfrm flipV="1">
                <a:off x="3686" y="243"/>
                <a:ext cx="177" cy="66"/>
                <a:chOff x="2848" y="848"/>
                <a:chExt cx="140" cy="98"/>
              </a:xfrm>
            </p:grpSpPr>
            <p:sp>
              <p:nvSpPr>
                <p:cNvPr id="6287" name="Line 60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88" name="Line 61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89" name="Line 61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0" name="Group 612"/>
            <p:cNvGrpSpPr>
              <a:grpSpLocks/>
            </p:cNvGrpSpPr>
            <p:nvPr/>
          </p:nvGrpSpPr>
          <p:grpSpPr bwMode="auto">
            <a:xfrm>
              <a:off x="4528" y="2429"/>
              <a:ext cx="228" cy="108"/>
              <a:chOff x="3600" y="219"/>
              <a:chExt cx="360" cy="175"/>
            </a:xfrm>
          </p:grpSpPr>
          <p:sp>
            <p:nvSpPr>
              <p:cNvPr id="6267" name="Oval 6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68" name="Line 61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69" name="Line 61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70" name="Rectangle 61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71" name="Oval 6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72" name="Group 618"/>
              <p:cNvGrpSpPr>
                <a:grpSpLocks/>
              </p:cNvGrpSpPr>
              <p:nvPr/>
            </p:nvGrpSpPr>
            <p:grpSpPr bwMode="auto">
              <a:xfrm>
                <a:off x="3686" y="244"/>
                <a:ext cx="177" cy="66"/>
                <a:chOff x="2848" y="848"/>
                <a:chExt cx="140" cy="98"/>
              </a:xfrm>
            </p:grpSpPr>
            <p:sp>
              <p:nvSpPr>
                <p:cNvPr id="6277" name="Line 61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78" name="Line 62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79" name="Line 62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73" name="Group 622"/>
              <p:cNvGrpSpPr>
                <a:grpSpLocks/>
              </p:cNvGrpSpPr>
              <p:nvPr/>
            </p:nvGrpSpPr>
            <p:grpSpPr bwMode="auto">
              <a:xfrm flipV="1">
                <a:off x="3686" y="243"/>
                <a:ext cx="177" cy="66"/>
                <a:chOff x="2848" y="848"/>
                <a:chExt cx="140" cy="98"/>
              </a:xfrm>
            </p:grpSpPr>
            <p:sp>
              <p:nvSpPr>
                <p:cNvPr id="6274" name="Line 62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75" name="Line 62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76" name="Line 62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1" name="Group 626"/>
            <p:cNvGrpSpPr>
              <a:grpSpLocks/>
            </p:cNvGrpSpPr>
            <p:nvPr/>
          </p:nvGrpSpPr>
          <p:grpSpPr bwMode="auto">
            <a:xfrm>
              <a:off x="4704" y="2261"/>
              <a:ext cx="228" cy="108"/>
              <a:chOff x="3600" y="219"/>
              <a:chExt cx="360" cy="175"/>
            </a:xfrm>
          </p:grpSpPr>
          <p:sp>
            <p:nvSpPr>
              <p:cNvPr id="6254" name="Oval 6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55" name="Line 62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56" name="Line 62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57" name="Rectangle 63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58" name="Oval 6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59" name="Group 632"/>
              <p:cNvGrpSpPr>
                <a:grpSpLocks/>
              </p:cNvGrpSpPr>
              <p:nvPr/>
            </p:nvGrpSpPr>
            <p:grpSpPr bwMode="auto">
              <a:xfrm>
                <a:off x="3686" y="244"/>
                <a:ext cx="177" cy="66"/>
                <a:chOff x="2848" y="848"/>
                <a:chExt cx="140" cy="98"/>
              </a:xfrm>
            </p:grpSpPr>
            <p:sp>
              <p:nvSpPr>
                <p:cNvPr id="6264" name="Line 63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65" name="Line 63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66" name="Line 63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60" name="Group 636"/>
              <p:cNvGrpSpPr>
                <a:grpSpLocks/>
              </p:cNvGrpSpPr>
              <p:nvPr/>
            </p:nvGrpSpPr>
            <p:grpSpPr bwMode="auto">
              <a:xfrm flipV="1">
                <a:off x="3686" y="243"/>
                <a:ext cx="177" cy="66"/>
                <a:chOff x="2848" y="848"/>
                <a:chExt cx="140" cy="98"/>
              </a:xfrm>
            </p:grpSpPr>
            <p:sp>
              <p:nvSpPr>
                <p:cNvPr id="6261" name="Line 63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62" name="Line 63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63" name="Line 63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2" name="Group 640"/>
            <p:cNvGrpSpPr>
              <a:grpSpLocks/>
            </p:cNvGrpSpPr>
            <p:nvPr/>
          </p:nvGrpSpPr>
          <p:grpSpPr bwMode="auto">
            <a:xfrm>
              <a:off x="4367" y="1532"/>
              <a:ext cx="221" cy="101"/>
              <a:chOff x="3600" y="219"/>
              <a:chExt cx="360" cy="175"/>
            </a:xfrm>
          </p:grpSpPr>
          <p:sp>
            <p:nvSpPr>
              <p:cNvPr id="6241" name="Oval 6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42" name="Line 64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43" name="Line 64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44" name="Rectangle 64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45" name="Oval 6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46" name="Group 646"/>
              <p:cNvGrpSpPr>
                <a:grpSpLocks/>
              </p:cNvGrpSpPr>
              <p:nvPr/>
            </p:nvGrpSpPr>
            <p:grpSpPr bwMode="auto">
              <a:xfrm>
                <a:off x="3686" y="244"/>
                <a:ext cx="177" cy="66"/>
                <a:chOff x="2848" y="848"/>
                <a:chExt cx="140" cy="98"/>
              </a:xfrm>
            </p:grpSpPr>
            <p:sp>
              <p:nvSpPr>
                <p:cNvPr id="6251" name="Line 6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52" name="Line 6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53" name="Line 6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47" name="Group 650"/>
              <p:cNvGrpSpPr>
                <a:grpSpLocks/>
              </p:cNvGrpSpPr>
              <p:nvPr/>
            </p:nvGrpSpPr>
            <p:grpSpPr bwMode="auto">
              <a:xfrm flipV="1">
                <a:off x="3686" y="243"/>
                <a:ext cx="177" cy="66"/>
                <a:chOff x="2848" y="848"/>
                <a:chExt cx="140" cy="98"/>
              </a:xfrm>
            </p:grpSpPr>
            <p:sp>
              <p:nvSpPr>
                <p:cNvPr id="6248" name="Line 65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49" name="Line 65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50" name="Line 65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3" name="Group 654"/>
            <p:cNvGrpSpPr>
              <a:grpSpLocks/>
            </p:cNvGrpSpPr>
            <p:nvPr/>
          </p:nvGrpSpPr>
          <p:grpSpPr bwMode="auto">
            <a:xfrm>
              <a:off x="4366" y="1693"/>
              <a:ext cx="228" cy="108"/>
              <a:chOff x="3600" y="219"/>
              <a:chExt cx="360" cy="175"/>
            </a:xfrm>
          </p:grpSpPr>
          <p:sp>
            <p:nvSpPr>
              <p:cNvPr id="6228" name="Oval 65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29" name="Line 65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30" name="Line 65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31" name="Rectangle 65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32" name="Oval 65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33" name="Group 660"/>
              <p:cNvGrpSpPr>
                <a:grpSpLocks/>
              </p:cNvGrpSpPr>
              <p:nvPr/>
            </p:nvGrpSpPr>
            <p:grpSpPr bwMode="auto">
              <a:xfrm>
                <a:off x="3686" y="244"/>
                <a:ext cx="177" cy="66"/>
                <a:chOff x="2848" y="848"/>
                <a:chExt cx="140" cy="98"/>
              </a:xfrm>
            </p:grpSpPr>
            <p:sp>
              <p:nvSpPr>
                <p:cNvPr id="6238" name="Line 66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39" name="Line 66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40" name="Line 66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34" name="Group 664"/>
              <p:cNvGrpSpPr>
                <a:grpSpLocks/>
              </p:cNvGrpSpPr>
              <p:nvPr/>
            </p:nvGrpSpPr>
            <p:grpSpPr bwMode="auto">
              <a:xfrm flipV="1">
                <a:off x="3686" y="243"/>
                <a:ext cx="177" cy="66"/>
                <a:chOff x="2848" y="848"/>
                <a:chExt cx="140" cy="98"/>
              </a:xfrm>
            </p:grpSpPr>
            <p:sp>
              <p:nvSpPr>
                <p:cNvPr id="6235" name="Line 6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36" name="Line 6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37" name="Line 6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4" name="Group 668"/>
            <p:cNvGrpSpPr>
              <a:grpSpLocks/>
            </p:cNvGrpSpPr>
            <p:nvPr/>
          </p:nvGrpSpPr>
          <p:grpSpPr bwMode="auto">
            <a:xfrm>
              <a:off x="4666" y="1472"/>
              <a:ext cx="210" cy="97"/>
              <a:chOff x="3600" y="219"/>
              <a:chExt cx="360" cy="175"/>
            </a:xfrm>
          </p:grpSpPr>
          <p:sp>
            <p:nvSpPr>
              <p:cNvPr id="6215" name="Oval 66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16" name="Line 67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17" name="Line 67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18" name="Rectangle 67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19" name="Oval 67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20" name="Group 674"/>
              <p:cNvGrpSpPr>
                <a:grpSpLocks/>
              </p:cNvGrpSpPr>
              <p:nvPr/>
            </p:nvGrpSpPr>
            <p:grpSpPr bwMode="auto">
              <a:xfrm>
                <a:off x="3686" y="244"/>
                <a:ext cx="177" cy="66"/>
                <a:chOff x="2848" y="848"/>
                <a:chExt cx="140" cy="98"/>
              </a:xfrm>
            </p:grpSpPr>
            <p:sp>
              <p:nvSpPr>
                <p:cNvPr id="6225" name="Line 6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26" name="Line 6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27" name="Line 6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21" name="Group 678"/>
              <p:cNvGrpSpPr>
                <a:grpSpLocks/>
              </p:cNvGrpSpPr>
              <p:nvPr/>
            </p:nvGrpSpPr>
            <p:grpSpPr bwMode="auto">
              <a:xfrm flipV="1">
                <a:off x="3686" y="243"/>
                <a:ext cx="177" cy="66"/>
                <a:chOff x="2848" y="848"/>
                <a:chExt cx="140" cy="98"/>
              </a:xfrm>
            </p:grpSpPr>
            <p:sp>
              <p:nvSpPr>
                <p:cNvPr id="6222" name="Line 6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23" name="Line 6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24" name="Line 6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6175" name="Group 682"/>
            <p:cNvGrpSpPr>
              <a:grpSpLocks/>
            </p:cNvGrpSpPr>
            <p:nvPr/>
          </p:nvGrpSpPr>
          <p:grpSpPr bwMode="auto">
            <a:xfrm>
              <a:off x="4720" y="1693"/>
              <a:ext cx="228" cy="108"/>
              <a:chOff x="3600" y="219"/>
              <a:chExt cx="360" cy="175"/>
            </a:xfrm>
          </p:grpSpPr>
          <p:sp>
            <p:nvSpPr>
              <p:cNvPr id="6202" name="Oval 68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203" name="Line 68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204" name="Line 68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205" name="Rectangle 68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206" name="Oval 68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207" name="Group 688"/>
              <p:cNvGrpSpPr>
                <a:grpSpLocks/>
              </p:cNvGrpSpPr>
              <p:nvPr/>
            </p:nvGrpSpPr>
            <p:grpSpPr bwMode="auto">
              <a:xfrm>
                <a:off x="3686" y="244"/>
                <a:ext cx="177" cy="66"/>
                <a:chOff x="2848" y="848"/>
                <a:chExt cx="140" cy="98"/>
              </a:xfrm>
            </p:grpSpPr>
            <p:sp>
              <p:nvSpPr>
                <p:cNvPr id="6212" name="Line 68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13" name="Line 69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14" name="Line 69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208" name="Group 692"/>
              <p:cNvGrpSpPr>
                <a:grpSpLocks/>
              </p:cNvGrpSpPr>
              <p:nvPr/>
            </p:nvGrpSpPr>
            <p:grpSpPr bwMode="auto">
              <a:xfrm flipV="1">
                <a:off x="3686" y="243"/>
                <a:ext cx="177" cy="66"/>
                <a:chOff x="2848" y="848"/>
                <a:chExt cx="140" cy="98"/>
              </a:xfrm>
            </p:grpSpPr>
            <p:sp>
              <p:nvSpPr>
                <p:cNvPr id="6209" name="Line 69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10" name="Line 69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11" name="Line 69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176" name="Line 725"/>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6177" name="Line 726"/>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6178" name="Line 727"/>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grpSp>
          <p:nvGrpSpPr>
            <p:cNvPr id="6179" name="Group 780"/>
            <p:cNvGrpSpPr>
              <a:grpSpLocks/>
            </p:cNvGrpSpPr>
            <p:nvPr/>
          </p:nvGrpSpPr>
          <p:grpSpPr bwMode="auto">
            <a:xfrm>
              <a:off x="4187" y="2822"/>
              <a:ext cx="316" cy="148"/>
              <a:chOff x="3600" y="219"/>
              <a:chExt cx="360" cy="175"/>
            </a:xfrm>
          </p:grpSpPr>
          <p:sp>
            <p:nvSpPr>
              <p:cNvPr id="6189" name="Oval 78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190" name="Line 78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6191" name="Line 78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6192" name="Rectangle 78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193" name="Oval 78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194" name="Group 786"/>
              <p:cNvGrpSpPr>
                <a:grpSpLocks/>
              </p:cNvGrpSpPr>
              <p:nvPr/>
            </p:nvGrpSpPr>
            <p:grpSpPr bwMode="auto">
              <a:xfrm>
                <a:off x="3686" y="244"/>
                <a:ext cx="177" cy="66"/>
                <a:chOff x="2848" y="848"/>
                <a:chExt cx="140" cy="98"/>
              </a:xfrm>
            </p:grpSpPr>
            <p:sp>
              <p:nvSpPr>
                <p:cNvPr id="6199" name="Line 78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200" name="Line 78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201" name="Line 78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195" name="Group 790"/>
              <p:cNvGrpSpPr>
                <a:grpSpLocks/>
              </p:cNvGrpSpPr>
              <p:nvPr/>
            </p:nvGrpSpPr>
            <p:grpSpPr bwMode="auto">
              <a:xfrm flipV="1">
                <a:off x="3686" y="243"/>
                <a:ext cx="177" cy="66"/>
                <a:chOff x="2848" y="848"/>
                <a:chExt cx="140" cy="98"/>
              </a:xfrm>
            </p:grpSpPr>
            <p:sp>
              <p:nvSpPr>
                <p:cNvPr id="6196" name="Line 79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197" name="Line 79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98" name="Line 79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180" name="Line 808"/>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6181" name="Line 809"/>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6182" name="Line 810"/>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6183" name="Line 858"/>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6184" name="Line 860"/>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6185" name="Line 861"/>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6186" name="Line 862"/>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6187" name="Line 864"/>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6188" name="Line 865"/>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grpSp>
      <p:sp>
        <p:nvSpPr>
          <p:cNvPr id="10088" name="Rectangle 872"/>
          <p:cNvSpPr>
            <a:spLocks noChangeArrowheads="1"/>
          </p:cNvSpPr>
          <p:nvPr/>
        </p:nvSpPr>
        <p:spPr bwMode="auto">
          <a:xfrm>
            <a:off x="431800" y="2660650"/>
            <a:ext cx="3810000" cy="281940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access networks, physical media:</a:t>
            </a:r>
            <a:r>
              <a:rPr lang="en-US" altLang="ko-KR" sz="2800">
                <a:latin typeface="Comic Sans MS" pitchFamily="66" charset="0"/>
                <a:ea typeface="굴림" pitchFamily="34" charset="-127"/>
              </a:rPr>
              <a:t> wired, wireless communication links</a:t>
            </a:r>
            <a:r>
              <a:rPr lang="en-US" altLang="ko-KR" sz="2800">
                <a:solidFill>
                  <a:srgbClr val="FF0000"/>
                </a:solidFill>
                <a:latin typeface="Comic Sans MS" pitchFamily="66" charset="0"/>
                <a:ea typeface="굴림" pitchFamily="34" charset="-127"/>
              </a:rPr>
              <a:t> </a:t>
            </a:r>
            <a:endParaRPr lang="en-US" altLang="ko-KR">
              <a:latin typeface="Comic Sans MS" pitchFamily="66" charset="0"/>
              <a:ea typeface="굴림" pitchFamily="34" charset="-127"/>
            </a:endParaRPr>
          </a:p>
        </p:txBody>
      </p:sp>
      <p:sp>
        <p:nvSpPr>
          <p:cNvPr id="10089" name="Rectangle 873"/>
          <p:cNvSpPr>
            <a:spLocks noChangeArrowheads="1"/>
          </p:cNvSpPr>
          <p:nvPr/>
        </p:nvSpPr>
        <p:spPr bwMode="auto">
          <a:xfrm>
            <a:off x="473075" y="4475163"/>
            <a:ext cx="3810000" cy="18764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network core:</a:t>
            </a:r>
            <a:r>
              <a:rPr lang="en-US" altLang="ko-KR" sz="2800">
                <a:latin typeface="Comic Sans MS" pitchFamily="66" charset="0"/>
                <a:ea typeface="굴림" pitchFamily="34" charset="-127"/>
              </a:rPr>
              <a:t> </a:t>
            </a: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interconnected routers</a:t>
            </a:r>
          </a:p>
          <a:p>
            <a:pPr marL="742950" lvl="1" indent="-285750">
              <a:spcBef>
                <a:spcPct val="20000"/>
              </a:spcBef>
              <a:buClr>
                <a:schemeClr val="accent2"/>
              </a:buClr>
              <a:buSzPct val="75000"/>
              <a:buFont typeface="Wingdings" pitchFamily="2" charset="2"/>
              <a:buChar char="v"/>
            </a:pPr>
            <a:r>
              <a:rPr lang="en-US" altLang="ko-KR">
                <a:latin typeface="Comic Sans MS" pitchFamily="66" charset="0"/>
                <a:ea typeface="굴림" pitchFamily="34" charset="-127"/>
              </a:rPr>
              <a:t>network of networks</a:t>
            </a:r>
          </a:p>
          <a:p>
            <a:pPr marL="342900" indent="-342900">
              <a:spcBef>
                <a:spcPct val="20000"/>
              </a:spcBef>
              <a:buClr>
                <a:schemeClr val="accent2"/>
              </a:buClr>
              <a:buSzPct val="85000"/>
              <a:buFont typeface="Wingdings" pitchFamily="2" charset="2"/>
              <a:buChar char="q"/>
            </a:pPr>
            <a:endParaRPr lang="en-US" altLang="ko-KR">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08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08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10088" grpId="0"/>
      <p:bldP spid="100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184" name="Slide Number Placeholder 6"/>
          <p:cNvSpPr>
            <a:spLocks noGrp="1"/>
          </p:cNvSpPr>
          <p:nvPr>
            <p:ph type="sldNum" sz="quarter" idx="12"/>
          </p:nvPr>
        </p:nvSpPr>
        <p:spPr>
          <a:noFill/>
        </p:spPr>
        <p:txBody>
          <a:bodyPr/>
          <a:lstStyle/>
          <a:p>
            <a:r>
              <a:rPr lang="en-US" altLang="ko-KR" smtClean="0">
                <a:ea typeface="굴림" pitchFamily="34" charset="-127"/>
              </a:rPr>
              <a:t>1-</a:t>
            </a:r>
            <a:fld id="{C32DC301-7017-47D2-938D-E2538441CC0E}" type="slidenum">
              <a:rPr lang="en-US" altLang="ko-KR" smtClean="0">
                <a:ea typeface="굴림" pitchFamily="34" charset="-127"/>
              </a:rPr>
              <a:pPr/>
              <a:t>25</a:t>
            </a:fld>
            <a:endParaRPr lang="en-US" altLang="ko-KR" smtClean="0">
              <a:ea typeface="굴림" pitchFamily="34" charset="-127"/>
            </a:endParaRPr>
          </a:p>
        </p:txBody>
      </p:sp>
      <p:sp>
        <p:nvSpPr>
          <p:cNvPr id="7185" name="Rectangle 2"/>
          <p:cNvSpPr>
            <a:spLocks noGrp="1" noChangeArrowheads="1"/>
          </p:cNvSpPr>
          <p:nvPr>
            <p:ph type="title"/>
          </p:nvPr>
        </p:nvSpPr>
        <p:spPr/>
        <p:txBody>
          <a:bodyPr/>
          <a:lstStyle/>
          <a:p>
            <a:r>
              <a:rPr lang="en-US" altLang="ko-KR" smtClean="0">
                <a:ea typeface="굴림" pitchFamily="34" charset="-127"/>
              </a:rPr>
              <a:t>The network edge:</a:t>
            </a:r>
          </a:p>
        </p:txBody>
      </p:sp>
      <p:sp>
        <p:nvSpPr>
          <p:cNvPr id="7186" name="Rectangle 3"/>
          <p:cNvSpPr>
            <a:spLocks noGrp="1" noChangeArrowheads="1"/>
          </p:cNvSpPr>
          <p:nvPr>
            <p:ph type="body" sz="half" idx="1"/>
          </p:nvPr>
        </p:nvSpPr>
        <p:spPr>
          <a:xfrm>
            <a:off x="304800" y="1371600"/>
            <a:ext cx="4651375" cy="4953000"/>
          </a:xfrm>
        </p:spPr>
        <p:txBody>
          <a:bodyPr/>
          <a:lstStyle/>
          <a:p>
            <a:r>
              <a:rPr lang="en-US" altLang="ko-KR" dirty="0" smtClean="0">
                <a:solidFill>
                  <a:srgbClr val="FF0000"/>
                </a:solidFill>
                <a:ea typeface="굴림" pitchFamily="34" charset="-127"/>
              </a:rPr>
              <a:t>end systems (hosts):</a:t>
            </a:r>
            <a:endParaRPr lang="en-US" altLang="ko-KR" sz="2400" dirty="0" smtClean="0">
              <a:ea typeface="굴림" pitchFamily="34" charset="-127"/>
            </a:endParaRPr>
          </a:p>
          <a:p>
            <a:pPr lvl="1"/>
            <a:r>
              <a:rPr lang="en-US" altLang="ko-KR" sz="2000" dirty="0" smtClean="0">
                <a:ea typeface="굴림" pitchFamily="34" charset="-127"/>
              </a:rPr>
              <a:t>run application programs</a:t>
            </a:r>
          </a:p>
          <a:p>
            <a:pPr lvl="1"/>
            <a:r>
              <a:rPr lang="en-US" altLang="ko-KR" sz="2000" dirty="0" smtClean="0">
                <a:ea typeface="굴림" pitchFamily="34" charset="-127"/>
              </a:rPr>
              <a:t>e.g. Web, email</a:t>
            </a:r>
          </a:p>
          <a:p>
            <a:pPr lvl="1"/>
            <a:r>
              <a:rPr lang="en-US" altLang="ko-KR" sz="2000" dirty="0" smtClean="0">
                <a:ea typeface="굴림" pitchFamily="34" charset="-127"/>
              </a:rPr>
              <a:t>at “edge of network”</a:t>
            </a:r>
          </a:p>
        </p:txBody>
      </p:sp>
      <p:sp>
        <p:nvSpPr>
          <p:cNvPr id="7187" name="Freeform 229"/>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7188" name="Freeform 230"/>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7189" name="Freeform 231"/>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190" name="Group 232"/>
          <p:cNvGrpSpPr>
            <a:grpSpLocks/>
          </p:cNvGrpSpPr>
          <p:nvPr/>
        </p:nvGrpSpPr>
        <p:grpSpPr bwMode="auto">
          <a:xfrm>
            <a:off x="5076825" y="2974975"/>
            <a:ext cx="1458913" cy="933450"/>
            <a:chOff x="2889" y="1631"/>
            <a:chExt cx="980" cy="743"/>
          </a:xfrm>
        </p:grpSpPr>
        <p:sp>
          <p:nvSpPr>
            <p:cNvPr id="7521" name="Rectangle 233"/>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7522" name="AutoShape 234"/>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7191" name="Group 235"/>
          <p:cNvGrpSpPr>
            <a:grpSpLocks/>
          </p:cNvGrpSpPr>
          <p:nvPr/>
        </p:nvGrpSpPr>
        <p:grpSpPr bwMode="auto">
          <a:xfrm>
            <a:off x="5778500" y="1831975"/>
            <a:ext cx="336550" cy="531813"/>
            <a:chOff x="3796" y="1043"/>
            <a:chExt cx="865" cy="1237"/>
          </a:xfrm>
        </p:grpSpPr>
        <p:sp>
          <p:nvSpPr>
            <p:cNvPr id="7491" name="Line 236"/>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7492" name="Line 237"/>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7493" name="Line 238"/>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7494" name="Line 239"/>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7495" name="Line 240"/>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7496" name="Line 241"/>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7497" name="Line 242"/>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7498" name="Line 243"/>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7499" name="Line 244"/>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7500" name="Line 245"/>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7501" name="Line 246"/>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7502" name="Line 247"/>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7503" name="Line 248"/>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7504" name="Line 249"/>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7505" name="Line 250"/>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7506" name="Group 251"/>
            <p:cNvGrpSpPr>
              <a:grpSpLocks/>
            </p:cNvGrpSpPr>
            <p:nvPr/>
          </p:nvGrpSpPr>
          <p:grpSpPr bwMode="auto">
            <a:xfrm>
              <a:off x="4269" y="1415"/>
              <a:ext cx="392" cy="137"/>
              <a:chOff x="4227" y="1360"/>
              <a:chExt cx="863" cy="270"/>
            </a:xfrm>
          </p:grpSpPr>
          <p:sp>
            <p:nvSpPr>
              <p:cNvPr id="7517" name="Line 25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8" name="Line 25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9" name="Line 25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20" name="Line 25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7" name="Group 256"/>
            <p:cNvGrpSpPr>
              <a:grpSpLocks/>
            </p:cNvGrpSpPr>
            <p:nvPr/>
          </p:nvGrpSpPr>
          <p:grpSpPr bwMode="auto">
            <a:xfrm rot="5700496">
              <a:off x="4053" y="1170"/>
              <a:ext cx="392" cy="137"/>
              <a:chOff x="4227" y="1360"/>
              <a:chExt cx="863" cy="270"/>
            </a:xfrm>
          </p:grpSpPr>
          <p:sp>
            <p:nvSpPr>
              <p:cNvPr id="7513" name="Line 257"/>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4" name="Line 258"/>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5" name="Line 259"/>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6" name="Line 260"/>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7508" name="Group 261"/>
            <p:cNvGrpSpPr>
              <a:grpSpLocks/>
            </p:cNvGrpSpPr>
            <p:nvPr/>
          </p:nvGrpSpPr>
          <p:grpSpPr bwMode="auto">
            <a:xfrm rot="10800000">
              <a:off x="3796" y="1402"/>
              <a:ext cx="392" cy="137"/>
              <a:chOff x="4227" y="1360"/>
              <a:chExt cx="863" cy="270"/>
            </a:xfrm>
          </p:grpSpPr>
          <p:sp>
            <p:nvSpPr>
              <p:cNvPr id="7509" name="Line 262"/>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7510" name="Line 263"/>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7511" name="Line 264"/>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7512" name="Line 265"/>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7192" name="Oval 275"/>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193" name="Line 276"/>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4" name="Line 277"/>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195" name="Rectangle 278"/>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196" name="Oval 279"/>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197" name="Group 280"/>
          <p:cNvGrpSpPr>
            <a:grpSpLocks/>
          </p:cNvGrpSpPr>
          <p:nvPr/>
        </p:nvGrpSpPr>
        <p:grpSpPr bwMode="auto">
          <a:xfrm>
            <a:off x="6918325" y="3600450"/>
            <a:ext cx="179388" cy="65088"/>
            <a:chOff x="2848" y="848"/>
            <a:chExt cx="140" cy="98"/>
          </a:xfrm>
        </p:grpSpPr>
        <p:sp>
          <p:nvSpPr>
            <p:cNvPr id="7488" name="Line 2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9" name="Line 2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90" name="Line 2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198" name="Group 284"/>
          <p:cNvGrpSpPr>
            <a:grpSpLocks/>
          </p:cNvGrpSpPr>
          <p:nvPr/>
        </p:nvGrpSpPr>
        <p:grpSpPr bwMode="auto">
          <a:xfrm flipV="1">
            <a:off x="6918325" y="3600450"/>
            <a:ext cx="179388" cy="65088"/>
            <a:chOff x="2848" y="848"/>
            <a:chExt cx="140" cy="98"/>
          </a:xfrm>
        </p:grpSpPr>
        <p:sp>
          <p:nvSpPr>
            <p:cNvPr id="7485" name="Line 28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6" name="Line 28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7" name="Line 28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199" name="Oval 289"/>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00" name="Line 290"/>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1" name="Line 291"/>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2" name="Rectangle 292"/>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03" name="Oval 293"/>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04" name="Group 294"/>
          <p:cNvGrpSpPr>
            <a:grpSpLocks/>
          </p:cNvGrpSpPr>
          <p:nvPr/>
        </p:nvGrpSpPr>
        <p:grpSpPr bwMode="auto">
          <a:xfrm>
            <a:off x="7273925" y="3879850"/>
            <a:ext cx="179388" cy="65088"/>
            <a:chOff x="2848" y="848"/>
            <a:chExt cx="140" cy="98"/>
          </a:xfrm>
        </p:grpSpPr>
        <p:sp>
          <p:nvSpPr>
            <p:cNvPr id="7482" name="Line 29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3" name="Line 29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4" name="Line 29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05" name="Group 298"/>
          <p:cNvGrpSpPr>
            <a:grpSpLocks/>
          </p:cNvGrpSpPr>
          <p:nvPr/>
        </p:nvGrpSpPr>
        <p:grpSpPr bwMode="auto">
          <a:xfrm flipV="1">
            <a:off x="7273925" y="3879850"/>
            <a:ext cx="179388" cy="65088"/>
            <a:chOff x="2848" y="848"/>
            <a:chExt cx="140" cy="98"/>
          </a:xfrm>
        </p:grpSpPr>
        <p:sp>
          <p:nvSpPr>
            <p:cNvPr id="7479" name="Line 29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80" name="Line 30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81" name="Line 30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06" name="Oval 303"/>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07" name="Line 304"/>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8" name="Line 305"/>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09" name="Rectangle 306"/>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10" name="Oval 307"/>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11" name="Group 308"/>
          <p:cNvGrpSpPr>
            <a:grpSpLocks/>
          </p:cNvGrpSpPr>
          <p:nvPr/>
        </p:nvGrpSpPr>
        <p:grpSpPr bwMode="auto">
          <a:xfrm>
            <a:off x="7553325" y="3613150"/>
            <a:ext cx="179388" cy="65088"/>
            <a:chOff x="2848" y="848"/>
            <a:chExt cx="140" cy="98"/>
          </a:xfrm>
        </p:grpSpPr>
        <p:sp>
          <p:nvSpPr>
            <p:cNvPr id="7476" name="Line 30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7" name="Line 31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8" name="Line 31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2" name="Group 312"/>
          <p:cNvGrpSpPr>
            <a:grpSpLocks/>
          </p:cNvGrpSpPr>
          <p:nvPr/>
        </p:nvGrpSpPr>
        <p:grpSpPr bwMode="auto">
          <a:xfrm flipV="1">
            <a:off x="7553325" y="3613150"/>
            <a:ext cx="179388" cy="65088"/>
            <a:chOff x="2848" y="848"/>
            <a:chExt cx="140" cy="98"/>
          </a:xfrm>
        </p:grpSpPr>
        <p:sp>
          <p:nvSpPr>
            <p:cNvPr id="7473" name="Line 31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4" name="Line 31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5" name="Line 31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13" name="Oval 317"/>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14" name="Line 318"/>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5" name="Line 319"/>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7216" name="Rectangle 320"/>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17" name="Oval 321"/>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18" name="Group 322"/>
          <p:cNvGrpSpPr>
            <a:grpSpLocks/>
          </p:cNvGrpSpPr>
          <p:nvPr/>
        </p:nvGrpSpPr>
        <p:grpSpPr bwMode="auto">
          <a:xfrm>
            <a:off x="7016750" y="2454275"/>
            <a:ext cx="171450" cy="61913"/>
            <a:chOff x="2848" y="848"/>
            <a:chExt cx="140" cy="98"/>
          </a:xfrm>
        </p:grpSpPr>
        <p:sp>
          <p:nvSpPr>
            <p:cNvPr id="7470" name="Line 32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71" name="Line 32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72" name="Line 32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19" name="Group 326"/>
          <p:cNvGrpSpPr>
            <a:grpSpLocks/>
          </p:cNvGrpSpPr>
          <p:nvPr/>
        </p:nvGrpSpPr>
        <p:grpSpPr bwMode="auto">
          <a:xfrm flipV="1">
            <a:off x="7016750" y="2454275"/>
            <a:ext cx="171450" cy="60325"/>
            <a:chOff x="2848" y="848"/>
            <a:chExt cx="140" cy="98"/>
          </a:xfrm>
        </p:grpSpPr>
        <p:sp>
          <p:nvSpPr>
            <p:cNvPr id="7467" name="Line 32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8" name="Line 32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9" name="Line 32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0" name="Oval 33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21" name="Line 332"/>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2" name="Line 333"/>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23" name="Rectangle 334"/>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24" name="Oval 33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25" name="Group 336"/>
          <p:cNvGrpSpPr>
            <a:grpSpLocks/>
          </p:cNvGrpSpPr>
          <p:nvPr/>
        </p:nvGrpSpPr>
        <p:grpSpPr bwMode="auto">
          <a:xfrm>
            <a:off x="7016750" y="2711450"/>
            <a:ext cx="179388" cy="65088"/>
            <a:chOff x="2848" y="848"/>
            <a:chExt cx="140" cy="98"/>
          </a:xfrm>
        </p:grpSpPr>
        <p:sp>
          <p:nvSpPr>
            <p:cNvPr id="7464" name="Line 33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5" name="Line 33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6" name="Line 33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26" name="Group 340"/>
          <p:cNvGrpSpPr>
            <a:grpSpLocks/>
          </p:cNvGrpSpPr>
          <p:nvPr/>
        </p:nvGrpSpPr>
        <p:grpSpPr bwMode="auto">
          <a:xfrm flipV="1">
            <a:off x="7016750" y="2711450"/>
            <a:ext cx="179388" cy="65088"/>
            <a:chOff x="2848" y="848"/>
            <a:chExt cx="140" cy="98"/>
          </a:xfrm>
        </p:grpSpPr>
        <p:sp>
          <p:nvSpPr>
            <p:cNvPr id="7461" name="Line 34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62" name="Line 34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3" name="Line 34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27" name="Oval 345"/>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28" name="Line 346"/>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29" name="Line 347"/>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7230" name="Rectangle 348"/>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lgn="ctr"/>
            <a:endParaRPr lang="ko-KR" altLang="ko-KR">
              <a:solidFill>
                <a:schemeClr val="bg2"/>
              </a:solidFill>
              <a:ea typeface="굴림" pitchFamily="34" charset="-127"/>
            </a:endParaRPr>
          </a:p>
        </p:txBody>
      </p:sp>
      <p:sp>
        <p:nvSpPr>
          <p:cNvPr id="7231" name="Oval 349"/>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32" name="Group 350"/>
          <p:cNvGrpSpPr>
            <a:grpSpLocks/>
          </p:cNvGrpSpPr>
          <p:nvPr/>
        </p:nvGrpSpPr>
        <p:grpSpPr bwMode="auto">
          <a:xfrm>
            <a:off x="7486650" y="2359025"/>
            <a:ext cx="163513" cy="57150"/>
            <a:chOff x="2848" y="848"/>
            <a:chExt cx="140" cy="98"/>
          </a:xfrm>
        </p:grpSpPr>
        <p:sp>
          <p:nvSpPr>
            <p:cNvPr id="7458" name="Line 3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9" name="Line 3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60" name="Line 3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33" name="Group 354"/>
          <p:cNvGrpSpPr>
            <a:grpSpLocks/>
          </p:cNvGrpSpPr>
          <p:nvPr/>
        </p:nvGrpSpPr>
        <p:grpSpPr bwMode="auto">
          <a:xfrm flipV="1">
            <a:off x="7486650" y="2357438"/>
            <a:ext cx="163513" cy="58737"/>
            <a:chOff x="2848" y="848"/>
            <a:chExt cx="140" cy="98"/>
          </a:xfrm>
        </p:grpSpPr>
        <p:sp>
          <p:nvSpPr>
            <p:cNvPr id="7455" name="Line 3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6" name="Line 3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7" name="Line 3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34" name="Oval 359"/>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35" name="Line 360"/>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6" name="Line 361"/>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7237" name="Rectangle 362"/>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38" name="Oval 363"/>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39" name="Group 364"/>
          <p:cNvGrpSpPr>
            <a:grpSpLocks/>
          </p:cNvGrpSpPr>
          <p:nvPr/>
        </p:nvGrpSpPr>
        <p:grpSpPr bwMode="auto">
          <a:xfrm>
            <a:off x="7578725" y="2711450"/>
            <a:ext cx="179388" cy="65088"/>
            <a:chOff x="2848" y="848"/>
            <a:chExt cx="140" cy="98"/>
          </a:xfrm>
        </p:grpSpPr>
        <p:sp>
          <p:nvSpPr>
            <p:cNvPr id="7452" name="Line 36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3" name="Line 36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4" name="Line 36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0" name="Group 368"/>
          <p:cNvGrpSpPr>
            <a:grpSpLocks/>
          </p:cNvGrpSpPr>
          <p:nvPr/>
        </p:nvGrpSpPr>
        <p:grpSpPr bwMode="auto">
          <a:xfrm flipV="1">
            <a:off x="7578725" y="2711450"/>
            <a:ext cx="179388" cy="65088"/>
            <a:chOff x="2848" y="848"/>
            <a:chExt cx="140" cy="98"/>
          </a:xfrm>
        </p:grpSpPr>
        <p:sp>
          <p:nvSpPr>
            <p:cNvPr id="7449" name="Line 36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50" name="Line 37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51" name="Line 37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1" name="Oval 373"/>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42" name="Line 374"/>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3" name="Line 375"/>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7244" name="Rectangle 376"/>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45" name="Oval 377"/>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46" name="Group 378"/>
          <p:cNvGrpSpPr>
            <a:grpSpLocks/>
          </p:cNvGrpSpPr>
          <p:nvPr/>
        </p:nvGrpSpPr>
        <p:grpSpPr bwMode="auto">
          <a:xfrm>
            <a:off x="6167438" y="2449513"/>
            <a:ext cx="171450" cy="60325"/>
            <a:chOff x="2848" y="848"/>
            <a:chExt cx="140" cy="98"/>
          </a:xfrm>
        </p:grpSpPr>
        <p:sp>
          <p:nvSpPr>
            <p:cNvPr id="7446" name="Line 37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7" name="Line 38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8" name="Line 38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47" name="Group 382"/>
          <p:cNvGrpSpPr>
            <a:grpSpLocks/>
          </p:cNvGrpSpPr>
          <p:nvPr/>
        </p:nvGrpSpPr>
        <p:grpSpPr bwMode="auto">
          <a:xfrm flipV="1">
            <a:off x="6167438" y="2449513"/>
            <a:ext cx="171450" cy="58737"/>
            <a:chOff x="2848" y="848"/>
            <a:chExt cx="140" cy="98"/>
          </a:xfrm>
        </p:grpSpPr>
        <p:sp>
          <p:nvSpPr>
            <p:cNvPr id="7443" name="Line 38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4" name="Line 38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5" name="Line 38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48" name="Oval 387"/>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249" name="Line 388"/>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0" name="Line 389"/>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7251" name="Rectangle 390"/>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252" name="Oval 391"/>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253" name="Group 392"/>
          <p:cNvGrpSpPr>
            <a:grpSpLocks/>
          </p:cNvGrpSpPr>
          <p:nvPr/>
        </p:nvGrpSpPr>
        <p:grpSpPr bwMode="auto">
          <a:xfrm>
            <a:off x="5861050" y="3598863"/>
            <a:ext cx="171450" cy="60325"/>
            <a:chOff x="2848" y="848"/>
            <a:chExt cx="140" cy="98"/>
          </a:xfrm>
        </p:grpSpPr>
        <p:sp>
          <p:nvSpPr>
            <p:cNvPr id="7440" name="Line 39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41" name="Line 39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42" name="Line 39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254" name="Group 396"/>
          <p:cNvGrpSpPr>
            <a:grpSpLocks/>
          </p:cNvGrpSpPr>
          <p:nvPr/>
        </p:nvGrpSpPr>
        <p:grpSpPr bwMode="auto">
          <a:xfrm flipV="1">
            <a:off x="5861050" y="3598863"/>
            <a:ext cx="171450" cy="58737"/>
            <a:chOff x="2848" y="848"/>
            <a:chExt cx="140" cy="98"/>
          </a:xfrm>
        </p:grpSpPr>
        <p:sp>
          <p:nvSpPr>
            <p:cNvPr id="7437" name="Line 39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8" name="Line 39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9" name="Line 39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7255" name="Line 400"/>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7256" name="Line 401"/>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7257" name="Line 402"/>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7258" name="Line 403"/>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7259" name="Line 404"/>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7260" name="Line 427"/>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7261" name="Line 428"/>
          <p:cNvSpPr>
            <a:spLocks noChangeShapeType="1"/>
          </p:cNvSpPr>
          <p:nvPr/>
        </p:nvSpPr>
        <p:spPr bwMode="auto">
          <a:xfrm>
            <a:off x="5995988" y="2346325"/>
            <a:ext cx="152400" cy="82550"/>
          </a:xfrm>
          <a:prstGeom prst="line">
            <a:avLst/>
          </a:prstGeom>
          <a:noFill/>
          <a:ln w="9525">
            <a:solidFill>
              <a:schemeClr val="bg2"/>
            </a:solidFill>
            <a:round/>
            <a:headEnd/>
            <a:tailEnd/>
          </a:ln>
        </p:spPr>
        <p:txBody>
          <a:bodyPr/>
          <a:lstStyle/>
          <a:p>
            <a:endParaRPr lang="zh-CN" altLang="en-US"/>
          </a:p>
        </p:txBody>
      </p:sp>
      <p:sp>
        <p:nvSpPr>
          <p:cNvPr id="7262" name="Freeform 429"/>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7263" name="Line 430"/>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sp>
        <p:nvSpPr>
          <p:cNvPr id="7264" name="Line 440"/>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7265" name="Line 441"/>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grpSp>
        <p:nvGrpSpPr>
          <p:cNvPr id="7266" name="Group 545"/>
          <p:cNvGrpSpPr>
            <a:grpSpLocks/>
          </p:cNvGrpSpPr>
          <p:nvPr/>
        </p:nvGrpSpPr>
        <p:grpSpPr bwMode="auto">
          <a:xfrm>
            <a:off x="7462838" y="4756150"/>
            <a:ext cx="501650" cy="234950"/>
            <a:chOff x="4701" y="2996"/>
            <a:chExt cx="316" cy="148"/>
          </a:xfrm>
        </p:grpSpPr>
        <p:sp>
          <p:nvSpPr>
            <p:cNvPr id="7424" name="Oval 443"/>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425" name="Line 444"/>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6" name="Line 445"/>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427" name="Rectangle 446"/>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28" name="Oval 447"/>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429" name="Group 448"/>
            <p:cNvGrpSpPr>
              <a:grpSpLocks/>
            </p:cNvGrpSpPr>
            <p:nvPr/>
          </p:nvGrpSpPr>
          <p:grpSpPr bwMode="auto">
            <a:xfrm>
              <a:off x="4776" y="3017"/>
              <a:ext cx="156" cy="56"/>
              <a:chOff x="2848" y="848"/>
              <a:chExt cx="140" cy="98"/>
            </a:xfrm>
          </p:grpSpPr>
          <p:sp>
            <p:nvSpPr>
              <p:cNvPr id="7434" name="Line 44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5" name="Line 45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6" name="Line 45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430" name="Group 452"/>
            <p:cNvGrpSpPr>
              <a:grpSpLocks/>
            </p:cNvGrpSpPr>
            <p:nvPr/>
          </p:nvGrpSpPr>
          <p:grpSpPr bwMode="auto">
            <a:xfrm flipV="1">
              <a:off x="4776" y="3016"/>
              <a:ext cx="156" cy="56"/>
              <a:chOff x="2848" y="848"/>
              <a:chExt cx="140" cy="98"/>
            </a:xfrm>
          </p:grpSpPr>
          <p:sp>
            <p:nvSpPr>
              <p:cNvPr id="7431" name="Line 4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432" name="Line 4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433" name="Line 4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67" name="Group 456"/>
          <p:cNvGrpSpPr>
            <a:grpSpLocks/>
          </p:cNvGrpSpPr>
          <p:nvPr/>
        </p:nvGrpSpPr>
        <p:grpSpPr bwMode="auto">
          <a:xfrm>
            <a:off x="6646863" y="4479925"/>
            <a:ext cx="501650" cy="234950"/>
            <a:chOff x="3600" y="219"/>
            <a:chExt cx="360" cy="175"/>
          </a:xfrm>
        </p:grpSpPr>
        <p:sp>
          <p:nvSpPr>
            <p:cNvPr id="7411" name="Oval 457"/>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7412" name="Line 45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413" name="Line 45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414" name="Rectangle 460"/>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15" name="Oval 461"/>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7416" name="Group 462"/>
            <p:cNvGrpSpPr>
              <a:grpSpLocks/>
            </p:cNvGrpSpPr>
            <p:nvPr/>
          </p:nvGrpSpPr>
          <p:grpSpPr bwMode="auto">
            <a:xfrm>
              <a:off x="3686" y="244"/>
              <a:ext cx="177" cy="66"/>
              <a:chOff x="2848" y="848"/>
              <a:chExt cx="140" cy="98"/>
            </a:xfrm>
          </p:grpSpPr>
          <p:sp>
            <p:nvSpPr>
              <p:cNvPr id="7421" name="Line 4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22" name="Line 4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23" name="Line 4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17" name="Group 466"/>
            <p:cNvGrpSpPr>
              <a:grpSpLocks/>
            </p:cNvGrpSpPr>
            <p:nvPr/>
          </p:nvGrpSpPr>
          <p:grpSpPr bwMode="auto">
            <a:xfrm flipV="1">
              <a:off x="3686" y="243"/>
              <a:ext cx="177" cy="66"/>
              <a:chOff x="2848" y="848"/>
              <a:chExt cx="140" cy="98"/>
            </a:xfrm>
          </p:grpSpPr>
          <p:sp>
            <p:nvSpPr>
              <p:cNvPr id="7418" name="Line 46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19" name="Line 46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20" name="Line 46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7268" name="Group 470"/>
          <p:cNvGrpSpPr>
            <a:grpSpLocks/>
          </p:cNvGrpSpPr>
          <p:nvPr/>
        </p:nvGrpSpPr>
        <p:grpSpPr bwMode="auto">
          <a:xfrm>
            <a:off x="5981700" y="4784725"/>
            <a:ext cx="501650" cy="234950"/>
            <a:chOff x="3600" y="219"/>
            <a:chExt cx="360" cy="175"/>
          </a:xfrm>
        </p:grpSpPr>
        <p:sp>
          <p:nvSpPr>
            <p:cNvPr id="7398" name="Oval 471"/>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7399" name="Line 47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7400" name="Line 47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7401" name="Rectangle 474"/>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402" name="Oval 475"/>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7403" name="Group 476"/>
            <p:cNvGrpSpPr>
              <a:grpSpLocks/>
            </p:cNvGrpSpPr>
            <p:nvPr/>
          </p:nvGrpSpPr>
          <p:grpSpPr bwMode="auto">
            <a:xfrm>
              <a:off x="3686" y="244"/>
              <a:ext cx="177" cy="66"/>
              <a:chOff x="2848" y="848"/>
              <a:chExt cx="140" cy="98"/>
            </a:xfrm>
          </p:grpSpPr>
          <p:sp>
            <p:nvSpPr>
              <p:cNvPr id="7408" name="Line 47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9" name="Line 47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10" name="Line 47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404" name="Group 480"/>
            <p:cNvGrpSpPr>
              <a:grpSpLocks/>
            </p:cNvGrpSpPr>
            <p:nvPr/>
          </p:nvGrpSpPr>
          <p:grpSpPr bwMode="auto">
            <a:xfrm flipV="1">
              <a:off x="3686" y="243"/>
              <a:ext cx="177" cy="66"/>
              <a:chOff x="2848" y="848"/>
              <a:chExt cx="140" cy="98"/>
            </a:xfrm>
          </p:grpSpPr>
          <p:sp>
            <p:nvSpPr>
              <p:cNvPr id="7405" name="Line 48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7406" name="Line 48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7407" name="Line 48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7269" name="Line 484"/>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7270" name="Line 485"/>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7271" name="Line 486"/>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7272" name="Line 487"/>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7273" name="Line 488"/>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7274" name="Line 489"/>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7275" name="Line 490"/>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7276" name="Line 491"/>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7277" name="Line 492"/>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7278" name="Line 493"/>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7279" name="Line 522"/>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7280" name="Line 523"/>
          <p:cNvSpPr>
            <a:spLocks noChangeShapeType="1"/>
          </p:cNvSpPr>
          <p:nvPr/>
        </p:nvSpPr>
        <p:spPr bwMode="auto">
          <a:xfrm>
            <a:off x="5899150" y="4918075"/>
            <a:ext cx="80963" cy="0"/>
          </a:xfrm>
          <a:prstGeom prst="line">
            <a:avLst/>
          </a:prstGeom>
          <a:noFill/>
          <a:ln w="9525">
            <a:solidFill>
              <a:schemeClr val="bg2"/>
            </a:solidFill>
            <a:round/>
            <a:headEnd/>
            <a:tailEnd/>
          </a:ln>
        </p:spPr>
        <p:txBody>
          <a:bodyPr/>
          <a:lstStyle/>
          <a:p>
            <a:endParaRPr lang="zh-CN" altLang="en-US"/>
          </a:p>
        </p:txBody>
      </p:sp>
      <p:grpSp>
        <p:nvGrpSpPr>
          <p:cNvPr id="7281" name="Group 596"/>
          <p:cNvGrpSpPr>
            <a:grpSpLocks/>
          </p:cNvGrpSpPr>
          <p:nvPr/>
        </p:nvGrpSpPr>
        <p:grpSpPr bwMode="auto">
          <a:xfrm>
            <a:off x="5084763" y="1677988"/>
            <a:ext cx="3021012" cy="3981450"/>
            <a:chOff x="-1203" y="1352"/>
            <a:chExt cx="1903" cy="2508"/>
          </a:xfrm>
        </p:grpSpPr>
        <p:grpSp>
          <p:nvGrpSpPr>
            <p:cNvPr id="7371" name="Group 266"/>
            <p:cNvGrpSpPr>
              <a:grpSpLocks/>
            </p:cNvGrpSpPr>
            <p:nvPr/>
          </p:nvGrpSpPr>
          <p:grpSpPr bwMode="auto">
            <a:xfrm>
              <a:off x="-1203" y="1647"/>
              <a:ext cx="436" cy="114"/>
              <a:chOff x="3072" y="739"/>
              <a:chExt cx="652" cy="146"/>
            </a:xfrm>
          </p:grpSpPr>
          <p:pic>
            <p:nvPicPr>
              <p:cNvPr id="7395" name="Picture 267"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7396" name="Line 268"/>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7397" name="Line 269"/>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7372" name="Picture 270" descr="imgyjavg[1]"/>
            <p:cNvPicPr>
              <a:picLocks noChangeAspect="1" noChangeArrowheads="1"/>
            </p:cNvPicPr>
            <p:nvPr/>
          </p:nvPicPr>
          <p:blipFill>
            <a:blip r:embed="rId5" cstate="print"/>
            <a:srcRect/>
            <a:stretch>
              <a:fillRect/>
            </a:stretch>
          </p:blipFill>
          <p:spPr bwMode="auto">
            <a:xfrm>
              <a:off x="-1027" y="1466"/>
              <a:ext cx="232" cy="168"/>
            </a:xfrm>
            <a:prstGeom prst="rect">
              <a:avLst/>
            </a:prstGeom>
            <a:noFill/>
            <a:ln w="9525">
              <a:noFill/>
              <a:miter lim="800000"/>
              <a:headEnd/>
              <a:tailEnd/>
            </a:ln>
          </p:spPr>
        </p:pic>
        <p:grpSp>
          <p:nvGrpSpPr>
            <p:cNvPr id="7373" name="Group 271"/>
            <p:cNvGrpSpPr>
              <a:grpSpLocks/>
            </p:cNvGrpSpPr>
            <p:nvPr/>
          </p:nvGrpSpPr>
          <p:grpSpPr bwMode="auto">
            <a:xfrm>
              <a:off x="-546" y="1352"/>
              <a:ext cx="256" cy="269"/>
              <a:chOff x="2870" y="1518"/>
              <a:chExt cx="292" cy="320"/>
            </a:xfrm>
          </p:grpSpPr>
          <p:graphicFrame>
            <p:nvGraphicFramePr>
              <p:cNvPr id="7181" name="Object 272"/>
              <p:cNvGraphicFramePr>
                <a:graphicFrameLocks noChangeAspect="1"/>
              </p:cNvGraphicFramePr>
              <p:nvPr/>
            </p:nvGraphicFramePr>
            <p:xfrm>
              <a:off x="2870" y="1518"/>
              <a:ext cx="272" cy="282"/>
            </p:xfrm>
            <a:graphic>
              <a:graphicData uri="http://schemas.openxmlformats.org/presentationml/2006/ole">
                <p:oleObj spid="_x0000_s7181" name="Clip" r:id="rId6" imgW="819000" imgH="847800" progId="">
                  <p:embed/>
                </p:oleObj>
              </a:graphicData>
            </a:graphic>
          </p:graphicFrame>
          <p:graphicFrame>
            <p:nvGraphicFramePr>
              <p:cNvPr id="7182" name="Object 273"/>
              <p:cNvGraphicFramePr>
                <a:graphicFrameLocks noChangeAspect="1"/>
              </p:cNvGraphicFramePr>
              <p:nvPr/>
            </p:nvGraphicFramePr>
            <p:xfrm>
              <a:off x="2913" y="1602"/>
              <a:ext cx="249" cy="236"/>
            </p:xfrm>
            <a:graphic>
              <a:graphicData uri="http://schemas.openxmlformats.org/presentationml/2006/ole">
                <p:oleObj spid="_x0000_s7182" name="Clip" r:id="rId7" imgW="1266840" imgH="1200240" progId="">
                  <p:embed/>
                </p:oleObj>
              </a:graphicData>
            </a:graphic>
          </p:graphicFrame>
        </p:grpSp>
        <p:grpSp>
          <p:nvGrpSpPr>
            <p:cNvPr id="7374" name="Group 405"/>
            <p:cNvGrpSpPr>
              <a:grpSpLocks/>
            </p:cNvGrpSpPr>
            <p:nvPr/>
          </p:nvGrpSpPr>
          <p:grpSpPr bwMode="auto">
            <a:xfrm>
              <a:off x="-1002" y="2262"/>
              <a:ext cx="209" cy="224"/>
              <a:chOff x="2870" y="1518"/>
              <a:chExt cx="292" cy="320"/>
            </a:xfrm>
          </p:grpSpPr>
          <p:graphicFrame>
            <p:nvGraphicFramePr>
              <p:cNvPr id="7179" name="Object 406"/>
              <p:cNvGraphicFramePr>
                <a:graphicFrameLocks noChangeAspect="1"/>
              </p:cNvGraphicFramePr>
              <p:nvPr/>
            </p:nvGraphicFramePr>
            <p:xfrm>
              <a:off x="2870" y="1518"/>
              <a:ext cx="272" cy="282"/>
            </p:xfrm>
            <a:graphic>
              <a:graphicData uri="http://schemas.openxmlformats.org/presentationml/2006/ole">
                <p:oleObj spid="_x0000_s7179" name="Clip" r:id="rId8" imgW="819000" imgH="847800" progId="">
                  <p:embed/>
                </p:oleObj>
              </a:graphicData>
            </a:graphic>
          </p:graphicFrame>
          <p:graphicFrame>
            <p:nvGraphicFramePr>
              <p:cNvPr id="7180" name="Object 407"/>
              <p:cNvGraphicFramePr>
                <a:graphicFrameLocks noChangeAspect="1"/>
              </p:cNvGraphicFramePr>
              <p:nvPr/>
            </p:nvGraphicFramePr>
            <p:xfrm>
              <a:off x="2913" y="1602"/>
              <a:ext cx="249" cy="236"/>
            </p:xfrm>
            <a:graphic>
              <a:graphicData uri="http://schemas.openxmlformats.org/presentationml/2006/ole">
                <p:oleObj spid="_x0000_s7180" name="Clip" r:id="rId9" imgW="1266840" imgH="1200240" progId="">
                  <p:embed/>
                </p:oleObj>
              </a:graphicData>
            </a:graphic>
          </p:graphicFrame>
        </p:grpSp>
        <p:graphicFrame>
          <p:nvGraphicFramePr>
            <p:cNvPr id="7170" name="Object 426"/>
            <p:cNvGraphicFramePr>
              <a:graphicFrameLocks noChangeAspect="1"/>
            </p:cNvGraphicFramePr>
            <p:nvPr/>
          </p:nvGraphicFramePr>
          <p:xfrm>
            <a:off x="-732" y="2289"/>
            <a:ext cx="207" cy="173"/>
          </p:xfrm>
          <a:graphic>
            <a:graphicData uri="http://schemas.openxmlformats.org/presentationml/2006/ole">
              <p:oleObj spid="_x0000_s7170" name="Clip" r:id="rId10" imgW="1305000" imgH="1085760" progId="">
                <p:embed/>
              </p:oleObj>
            </a:graphicData>
          </a:graphic>
        </p:graphicFrame>
        <p:grpSp>
          <p:nvGrpSpPr>
            <p:cNvPr id="7375" name="Group 431"/>
            <p:cNvGrpSpPr>
              <a:grpSpLocks/>
            </p:cNvGrpSpPr>
            <p:nvPr/>
          </p:nvGrpSpPr>
          <p:grpSpPr bwMode="auto">
            <a:xfrm>
              <a:off x="310" y="3575"/>
              <a:ext cx="125" cy="230"/>
              <a:chOff x="4180" y="783"/>
              <a:chExt cx="150" cy="307"/>
            </a:xfrm>
          </p:grpSpPr>
          <p:sp>
            <p:nvSpPr>
              <p:cNvPr id="7387" name="AutoShape 43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8" name="Rectangle 433"/>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9" name="Rectangle 43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0" name="AutoShape 43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1" name="Line 436"/>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92" name="Line 437"/>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93" name="Rectangle 43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94" name="Rectangle 439"/>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7171" name="Object 494"/>
            <p:cNvGraphicFramePr>
              <a:graphicFrameLocks noChangeAspect="1"/>
            </p:cNvGraphicFramePr>
            <p:nvPr/>
          </p:nvGraphicFramePr>
          <p:xfrm>
            <a:off x="-975" y="3384"/>
            <a:ext cx="216" cy="180"/>
          </p:xfrm>
          <a:graphic>
            <a:graphicData uri="http://schemas.openxmlformats.org/presentationml/2006/ole">
              <p:oleObj spid="_x0000_s7171" name="Clip" r:id="rId11" imgW="1305000" imgH="1085760" progId="">
                <p:embed/>
              </p:oleObj>
            </a:graphicData>
          </a:graphic>
        </p:graphicFrame>
        <p:graphicFrame>
          <p:nvGraphicFramePr>
            <p:cNvPr id="7172" name="Object 495"/>
            <p:cNvGraphicFramePr>
              <a:graphicFrameLocks noChangeAspect="1"/>
            </p:cNvGraphicFramePr>
            <p:nvPr/>
          </p:nvGraphicFramePr>
          <p:xfrm>
            <a:off x="-871" y="3184"/>
            <a:ext cx="216" cy="180"/>
          </p:xfrm>
          <a:graphic>
            <a:graphicData uri="http://schemas.openxmlformats.org/presentationml/2006/ole">
              <p:oleObj spid="_x0000_s7172" name="Clip" r:id="rId12" imgW="1305000" imgH="1085760" progId="">
                <p:embed/>
              </p:oleObj>
            </a:graphicData>
          </a:graphic>
        </p:graphicFrame>
        <p:graphicFrame>
          <p:nvGraphicFramePr>
            <p:cNvPr id="7173" name="Object 496"/>
            <p:cNvGraphicFramePr>
              <a:graphicFrameLocks noChangeAspect="1"/>
            </p:cNvGraphicFramePr>
            <p:nvPr/>
          </p:nvGraphicFramePr>
          <p:xfrm>
            <a:off x="-703" y="3544"/>
            <a:ext cx="216" cy="180"/>
          </p:xfrm>
          <a:graphic>
            <a:graphicData uri="http://schemas.openxmlformats.org/presentationml/2006/ole">
              <p:oleObj spid="_x0000_s7173" name="Clip" r:id="rId13" imgW="1305000" imgH="1085760" progId="">
                <p:embed/>
              </p:oleObj>
            </a:graphicData>
          </a:graphic>
        </p:graphicFrame>
        <p:graphicFrame>
          <p:nvGraphicFramePr>
            <p:cNvPr id="7174" name="Object 497"/>
            <p:cNvGraphicFramePr>
              <a:graphicFrameLocks noChangeAspect="1"/>
            </p:cNvGraphicFramePr>
            <p:nvPr/>
          </p:nvGraphicFramePr>
          <p:xfrm>
            <a:off x="-489" y="3546"/>
            <a:ext cx="216" cy="180"/>
          </p:xfrm>
          <a:graphic>
            <a:graphicData uri="http://schemas.openxmlformats.org/presentationml/2006/ole">
              <p:oleObj spid="_x0000_s7174" name="Clip" r:id="rId14" imgW="1305000" imgH="1085760" progId="">
                <p:embed/>
              </p:oleObj>
            </a:graphicData>
          </a:graphic>
        </p:graphicFrame>
        <p:grpSp>
          <p:nvGrpSpPr>
            <p:cNvPr id="7376" name="Group 498"/>
            <p:cNvGrpSpPr>
              <a:grpSpLocks/>
            </p:cNvGrpSpPr>
            <p:nvPr/>
          </p:nvGrpSpPr>
          <p:grpSpPr bwMode="auto">
            <a:xfrm>
              <a:off x="83" y="3625"/>
              <a:ext cx="172" cy="215"/>
              <a:chOff x="2870" y="1518"/>
              <a:chExt cx="292" cy="320"/>
            </a:xfrm>
          </p:grpSpPr>
          <p:graphicFrame>
            <p:nvGraphicFramePr>
              <p:cNvPr id="7177" name="Object 499"/>
              <p:cNvGraphicFramePr>
                <a:graphicFrameLocks noChangeAspect="1"/>
              </p:cNvGraphicFramePr>
              <p:nvPr/>
            </p:nvGraphicFramePr>
            <p:xfrm>
              <a:off x="2870" y="1518"/>
              <a:ext cx="272" cy="282"/>
            </p:xfrm>
            <a:graphic>
              <a:graphicData uri="http://schemas.openxmlformats.org/presentationml/2006/ole">
                <p:oleObj spid="_x0000_s7177" name="Clip" r:id="rId15" imgW="819000" imgH="847800" progId="">
                  <p:embed/>
                </p:oleObj>
              </a:graphicData>
            </a:graphic>
          </p:graphicFrame>
          <p:graphicFrame>
            <p:nvGraphicFramePr>
              <p:cNvPr id="7178" name="Object 500"/>
              <p:cNvGraphicFramePr>
                <a:graphicFrameLocks noChangeAspect="1"/>
              </p:cNvGraphicFramePr>
              <p:nvPr/>
            </p:nvGraphicFramePr>
            <p:xfrm>
              <a:off x="2913" y="1602"/>
              <a:ext cx="249" cy="236"/>
            </p:xfrm>
            <a:graphic>
              <a:graphicData uri="http://schemas.openxmlformats.org/presentationml/2006/ole">
                <p:oleObj spid="_x0000_s7178" name="Clip" r:id="rId16" imgW="1266840" imgH="1200240" progId="">
                  <p:embed/>
                </p:oleObj>
              </a:graphicData>
            </a:graphic>
          </p:graphicFrame>
        </p:grpSp>
        <p:grpSp>
          <p:nvGrpSpPr>
            <p:cNvPr id="7377" name="Group 501"/>
            <p:cNvGrpSpPr>
              <a:grpSpLocks/>
            </p:cNvGrpSpPr>
            <p:nvPr/>
          </p:nvGrpSpPr>
          <p:grpSpPr bwMode="auto">
            <a:xfrm>
              <a:off x="-201" y="3657"/>
              <a:ext cx="220" cy="203"/>
              <a:chOff x="2870" y="1518"/>
              <a:chExt cx="292" cy="320"/>
            </a:xfrm>
          </p:grpSpPr>
          <p:graphicFrame>
            <p:nvGraphicFramePr>
              <p:cNvPr id="7175" name="Object 502"/>
              <p:cNvGraphicFramePr>
                <a:graphicFrameLocks noChangeAspect="1"/>
              </p:cNvGraphicFramePr>
              <p:nvPr/>
            </p:nvGraphicFramePr>
            <p:xfrm>
              <a:off x="2870" y="1518"/>
              <a:ext cx="272" cy="282"/>
            </p:xfrm>
            <a:graphic>
              <a:graphicData uri="http://schemas.openxmlformats.org/presentationml/2006/ole">
                <p:oleObj spid="_x0000_s7175" name="Clip" r:id="rId17" imgW="819000" imgH="847800" progId="">
                  <p:embed/>
                </p:oleObj>
              </a:graphicData>
            </a:graphic>
          </p:graphicFrame>
          <p:graphicFrame>
            <p:nvGraphicFramePr>
              <p:cNvPr id="7176" name="Object 503"/>
              <p:cNvGraphicFramePr>
                <a:graphicFrameLocks noChangeAspect="1"/>
              </p:cNvGraphicFramePr>
              <p:nvPr/>
            </p:nvGraphicFramePr>
            <p:xfrm>
              <a:off x="2913" y="1602"/>
              <a:ext cx="249" cy="236"/>
            </p:xfrm>
            <a:graphic>
              <a:graphicData uri="http://schemas.openxmlformats.org/presentationml/2006/ole">
                <p:oleObj spid="_x0000_s7176" name="Clip" r:id="rId18" imgW="1266840" imgH="1200240" progId="">
                  <p:embed/>
                </p:oleObj>
              </a:graphicData>
            </a:graphic>
          </p:graphicFrame>
        </p:grpSp>
        <p:grpSp>
          <p:nvGrpSpPr>
            <p:cNvPr id="7378" name="Group 524"/>
            <p:cNvGrpSpPr>
              <a:grpSpLocks/>
            </p:cNvGrpSpPr>
            <p:nvPr/>
          </p:nvGrpSpPr>
          <p:grpSpPr bwMode="auto">
            <a:xfrm>
              <a:off x="569" y="3419"/>
              <a:ext cx="131" cy="258"/>
              <a:chOff x="4180" y="783"/>
              <a:chExt cx="150" cy="307"/>
            </a:xfrm>
          </p:grpSpPr>
          <p:sp>
            <p:nvSpPr>
              <p:cNvPr id="7379" name="AutoShape 52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0" name="Rectangle 52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7381" name="Rectangle 52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2" name="AutoShape 52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3" name="Line 52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7384" name="Line 53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7385" name="Rectangle 53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386" name="Rectangle 53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pSp>
      <p:sp>
        <p:nvSpPr>
          <p:cNvPr id="7282" name="Line 533"/>
          <p:cNvSpPr>
            <a:spLocks noChangeShapeType="1"/>
          </p:cNvSpPr>
          <p:nvPr/>
        </p:nvSpPr>
        <p:spPr bwMode="auto">
          <a:xfrm flipH="1">
            <a:off x="5988050" y="3440113"/>
            <a:ext cx="3175" cy="144462"/>
          </a:xfrm>
          <a:prstGeom prst="line">
            <a:avLst/>
          </a:prstGeom>
          <a:noFill/>
          <a:ln w="9525">
            <a:solidFill>
              <a:schemeClr val="bg2"/>
            </a:solidFill>
            <a:round/>
            <a:headEnd/>
            <a:tailEnd/>
          </a:ln>
        </p:spPr>
        <p:txBody>
          <a:bodyPr/>
          <a:lstStyle/>
          <a:p>
            <a:endParaRPr lang="zh-CN" altLang="en-US"/>
          </a:p>
        </p:txBody>
      </p:sp>
      <p:sp>
        <p:nvSpPr>
          <p:cNvPr id="7283" name="Line 534"/>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7284" name="Line 535"/>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7285" name="Line 536"/>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7286" name="Line 537"/>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7287" name="Line 538"/>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7288" name="Line 539"/>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7289" name="Line 540"/>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7290" name="Line 541"/>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7291" name="Line 542"/>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7292" name="Line 543"/>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7293" name="Group 546"/>
          <p:cNvGrpSpPr>
            <a:grpSpLocks/>
          </p:cNvGrpSpPr>
          <p:nvPr/>
        </p:nvGrpSpPr>
        <p:grpSpPr bwMode="auto">
          <a:xfrm>
            <a:off x="6645275" y="4481513"/>
            <a:ext cx="501650" cy="234950"/>
            <a:chOff x="4701" y="2996"/>
            <a:chExt cx="316" cy="148"/>
          </a:xfrm>
        </p:grpSpPr>
        <p:sp>
          <p:nvSpPr>
            <p:cNvPr id="7358" name="Oval 547"/>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359" name="Line 548"/>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60" name="Line 549"/>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61" name="Rectangle 550"/>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362" name="Oval 551"/>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363" name="Group 552"/>
            <p:cNvGrpSpPr>
              <a:grpSpLocks/>
            </p:cNvGrpSpPr>
            <p:nvPr/>
          </p:nvGrpSpPr>
          <p:grpSpPr bwMode="auto">
            <a:xfrm>
              <a:off x="4776" y="3017"/>
              <a:ext cx="156" cy="56"/>
              <a:chOff x="2848" y="848"/>
              <a:chExt cx="140" cy="98"/>
            </a:xfrm>
          </p:grpSpPr>
          <p:sp>
            <p:nvSpPr>
              <p:cNvPr id="7368" name="Line 55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9" name="Line 55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70" name="Line 55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64" name="Group 556"/>
            <p:cNvGrpSpPr>
              <a:grpSpLocks/>
            </p:cNvGrpSpPr>
            <p:nvPr/>
          </p:nvGrpSpPr>
          <p:grpSpPr bwMode="auto">
            <a:xfrm flipV="1">
              <a:off x="4776" y="3016"/>
              <a:ext cx="156" cy="56"/>
              <a:chOff x="2848" y="848"/>
              <a:chExt cx="140" cy="98"/>
            </a:xfrm>
          </p:grpSpPr>
          <p:sp>
            <p:nvSpPr>
              <p:cNvPr id="7365" name="Line 55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66" name="Line 55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67" name="Line 55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4" name="Group 560"/>
          <p:cNvGrpSpPr>
            <a:grpSpLocks/>
          </p:cNvGrpSpPr>
          <p:nvPr/>
        </p:nvGrpSpPr>
        <p:grpSpPr bwMode="auto">
          <a:xfrm>
            <a:off x="5980113" y="4783138"/>
            <a:ext cx="501650" cy="234950"/>
            <a:chOff x="4701" y="2996"/>
            <a:chExt cx="316" cy="148"/>
          </a:xfrm>
        </p:grpSpPr>
        <p:sp>
          <p:nvSpPr>
            <p:cNvPr id="7345" name="Oval 561"/>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7346" name="Line 562"/>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7" name="Line 563"/>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7348" name="Rectangle 564"/>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7349" name="Oval 565"/>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7350" name="Group 566"/>
            <p:cNvGrpSpPr>
              <a:grpSpLocks/>
            </p:cNvGrpSpPr>
            <p:nvPr/>
          </p:nvGrpSpPr>
          <p:grpSpPr bwMode="auto">
            <a:xfrm>
              <a:off x="4776" y="3017"/>
              <a:ext cx="156" cy="56"/>
              <a:chOff x="2848" y="848"/>
              <a:chExt cx="140" cy="98"/>
            </a:xfrm>
          </p:grpSpPr>
          <p:sp>
            <p:nvSpPr>
              <p:cNvPr id="7355" name="Line 56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6" name="Line 56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7" name="Line 56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7351" name="Group 570"/>
            <p:cNvGrpSpPr>
              <a:grpSpLocks/>
            </p:cNvGrpSpPr>
            <p:nvPr/>
          </p:nvGrpSpPr>
          <p:grpSpPr bwMode="auto">
            <a:xfrm flipV="1">
              <a:off x="4776" y="3016"/>
              <a:ext cx="156" cy="56"/>
              <a:chOff x="2848" y="848"/>
              <a:chExt cx="140" cy="98"/>
            </a:xfrm>
          </p:grpSpPr>
          <p:sp>
            <p:nvSpPr>
              <p:cNvPr id="7352" name="Line 57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7353" name="Line 57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7354" name="Line 57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7295" name="Group 576"/>
          <p:cNvGrpSpPr>
            <a:grpSpLocks/>
          </p:cNvGrpSpPr>
          <p:nvPr/>
        </p:nvGrpSpPr>
        <p:grpSpPr bwMode="auto">
          <a:xfrm>
            <a:off x="6810375" y="4968875"/>
            <a:ext cx="290513" cy="404813"/>
            <a:chOff x="4290" y="3130"/>
            <a:chExt cx="183" cy="255"/>
          </a:xfrm>
        </p:grpSpPr>
        <p:pic>
          <p:nvPicPr>
            <p:cNvPr id="7327" name="Picture 505"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28" name="Freeform 506"/>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29" name="Freeform 507"/>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30" name="Freeform 508"/>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31" name="Freeform 509"/>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32" name="Freeform 510"/>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33" name="Freeform 511"/>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34" name="Freeform 512"/>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35" name="Freeform 513"/>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36" name="Freeform 514"/>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37" name="Freeform 515"/>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38" name="Freeform 516"/>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39" name="Freeform 517"/>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40" name="Freeform 518"/>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41" name="Freeform 519"/>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42" name="Freeform 520"/>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43" name="Freeform 521"/>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44" name="Freeform 57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7296" name="Group 577"/>
          <p:cNvGrpSpPr>
            <a:grpSpLocks/>
          </p:cNvGrpSpPr>
          <p:nvPr/>
        </p:nvGrpSpPr>
        <p:grpSpPr bwMode="auto">
          <a:xfrm>
            <a:off x="5367338" y="3430588"/>
            <a:ext cx="290512" cy="404812"/>
            <a:chOff x="4290" y="3130"/>
            <a:chExt cx="183" cy="255"/>
          </a:xfrm>
        </p:grpSpPr>
        <p:pic>
          <p:nvPicPr>
            <p:cNvPr id="7309" name="Picture 578" descr="31u_bnrz[1]"/>
            <p:cNvPicPr>
              <a:picLocks noChangeAspect="1" noChangeArrowheads="1"/>
            </p:cNvPicPr>
            <p:nvPr/>
          </p:nvPicPr>
          <p:blipFill>
            <a:blip r:embed="rId19" cstate="print"/>
            <a:srcRect/>
            <a:stretch>
              <a:fillRect/>
            </a:stretch>
          </p:blipFill>
          <p:spPr bwMode="auto">
            <a:xfrm>
              <a:off x="4343" y="3211"/>
              <a:ext cx="121" cy="174"/>
            </a:xfrm>
            <a:prstGeom prst="rect">
              <a:avLst/>
            </a:prstGeom>
            <a:solidFill>
              <a:srgbClr val="DDDDDD"/>
            </a:solidFill>
            <a:ln w="9525">
              <a:noFill/>
              <a:miter lim="800000"/>
              <a:headEnd/>
              <a:tailEnd/>
            </a:ln>
          </p:spPr>
        </p:pic>
        <p:sp>
          <p:nvSpPr>
            <p:cNvPr id="7310" name="Freeform 579"/>
            <p:cNvSpPr>
              <a:spLocks/>
            </p:cNvSpPr>
            <p:nvPr/>
          </p:nvSpPr>
          <p:spPr bwMode="auto">
            <a:xfrm>
              <a:off x="4339" y="3143"/>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7311" name="Freeform 580"/>
            <p:cNvSpPr>
              <a:spLocks/>
            </p:cNvSpPr>
            <p:nvPr/>
          </p:nvSpPr>
          <p:spPr bwMode="auto">
            <a:xfrm>
              <a:off x="4395" y="3142"/>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7312" name="Freeform 581"/>
            <p:cNvSpPr>
              <a:spLocks/>
            </p:cNvSpPr>
            <p:nvPr/>
          </p:nvSpPr>
          <p:spPr bwMode="auto">
            <a:xfrm>
              <a:off x="4318" y="3135"/>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7313" name="Freeform 582"/>
            <p:cNvSpPr>
              <a:spLocks/>
            </p:cNvSpPr>
            <p:nvPr/>
          </p:nvSpPr>
          <p:spPr bwMode="auto">
            <a:xfrm>
              <a:off x="4394" y="3133"/>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7314" name="Freeform 583"/>
            <p:cNvSpPr>
              <a:spLocks/>
            </p:cNvSpPr>
            <p:nvPr/>
          </p:nvSpPr>
          <p:spPr bwMode="auto">
            <a:xfrm>
              <a:off x="4298" y="3153"/>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7315" name="Freeform 584"/>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7316" name="Freeform 585"/>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7317" name="Freeform 586"/>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7318" name="Freeform 587"/>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7319" name="Freeform 588"/>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7320" name="Freeform 589"/>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7321" name="Freeform 590"/>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7322" name="Freeform 591"/>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7323" name="Freeform 592"/>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7324" name="Freeform 593"/>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7325" name="Freeform 594"/>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sp>
          <p:nvSpPr>
            <p:cNvPr id="7326" name="Freeform 595"/>
            <p:cNvSpPr>
              <a:spLocks/>
            </p:cNvSpPr>
            <p:nvPr/>
          </p:nvSpPr>
          <p:spPr bwMode="auto">
            <a:xfrm>
              <a:off x="4338" y="3209"/>
              <a:ext cx="125" cy="175"/>
            </a:xfrm>
            <a:custGeom>
              <a:avLst/>
              <a:gdLst>
                <a:gd name="T0" fmla="*/ 0 w 125"/>
                <a:gd name="T1" fmla="*/ 175 h 175"/>
                <a:gd name="T2" fmla="*/ 0 w 125"/>
                <a:gd name="T3" fmla="*/ 144 h 175"/>
                <a:gd name="T4" fmla="*/ 11 w 125"/>
                <a:gd name="T5" fmla="*/ 144 h 175"/>
                <a:gd name="T6" fmla="*/ 11 w 125"/>
                <a:gd name="T7" fmla="*/ 118 h 175"/>
                <a:gd name="T8" fmla="*/ 23 w 125"/>
                <a:gd name="T9" fmla="*/ 114 h 175"/>
                <a:gd name="T10" fmla="*/ 20 w 125"/>
                <a:gd name="T11" fmla="*/ 88 h 175"/>
                <a:gd name="T12" fmla="*/ 30 w 125"/>
                <a:gd name="T13" fmla="*/ 84 h 175"/>
                <a:gd name="T14" fmla="*/ 30 w 125"/>
                <a:gd name="T15" fmla="*/ 58 h 175"/>
                <a:gd name="T16" fmla="*/ 39 w 125"/>
                <a:gd name="T17" fmla="*/ 54 h 175"/>
                <a:gd name="T18" fmla="*/ 39 w 125"/>
                <a:gd name="T19" fmla="*/ 28 h 175"/>
                <a:gd name="T20" fmla="*/ 48 w 125"/>
                <a:gd name="T21" fmla="*/ 28 h 175"/>
                <a:gd name="T22" fmla="*/ 56 w 125"/>
                <a:gd name="T23" fmla="*/ 0 h 175"/>
                <a:gd name="T24" fmla="*/ 80 w 125"/>
                <a:gd name="T25" fmla="*/ 0 h 175"/>
                <a:gd name="T26" fmla="*/ 81 w 125"/>
                <a:gd name="T27" fmla="*/ 25 h 175"/>
                <a:gd name="T28" fmla="*/ 92 w 125"/>
                <a:gd name="T29" fmla="*/ 24 h 175"/>
                <a:gd name="T30" fmla="*/ 93 w 125"/>
                <a:gd name="T31" fmla="*/ 49 h 175"/>
                <a:gd name="T32" fmla="*/ 102 w 125"/>
                <a:gd name="T33" fmla="*/ 54 h 175"/>
                <a:gd name="T34" fmla="*/ 99 w 125"/>
                <a:gd name="T35" fmla="*/ 81 h 175"/>
                <a:gd name="T36" fmla="*/ 114 w 125"/>
                <a:gd name="T37" fmla="*/ 82 h 175"/>
                <a:gd name="T38" fmla="*/ 107 w 125"/>
                <a:gd name="T39" fmla="*/ 81 h 175"/>
                <a:gd name="T40" fmla="*/ 108 w 125"/>
                <a:gd name="T41" fmla="*/ 114 h 175"/>
                <a:gd name="T42" fmla="*/ 117 w 125"/>
                <a:gd name="T43" fmla="*/ 117 h 175"/>
                <a:gd name="T44" fmla="*/ 122 w 125"/>
                <a:gd name="T45" fmla="*/ 142 h 175"/>
                <a:gd name="T46" fmla="*/ 125 w 125"/>
                <a:gd name="T47" fmla="*/ 175 h 175"/>
                <a:gd name="T48" fmla="*/ 0 w 125"/>
                <a:gd name="T49" fmla="*/ 175 h 1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5"/>
                <a:gd name="T76" fmla="*/ 0 h 175"/>
                <a:gd name="T77" fmla="*/ 125 w 125"/>
                <a:gd name="T78" fmla="*/ 175 h 1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5" h="175">
                  <a:moveTo>
                    <a:pt x="0" y="175"/>
                  </a:moveTo>
                  <a:lnTo>
                    <a:pt x="0" y="144"/>
                  </a:lnTo>
                  <a:lnTo>
                    <a:pt x="11" y="144"/>
                  </a:lnTo>
                  <a:lnTo>
                    <a:pt x="11" y="118"/>
                  </a:lnTo>
                  <a:lnTo>
                    <a:pt x="23" y="114"/>
                  </a:lnTo>
                  <a:lnTo>
                    <a:pt x="20" y="88"/>
                  </a:lnTo>
                  <a:lnTo>
                    <a:pt x="30" y="84"/>
                  </a:lnTo>
                  <a:lnTo>
                    <a:pt x="30" y="58"/>
                  </a:lnTo>
                  <a:lnTo>
                    <a:pt x="39" y="54"/>
                  </a:lnTo>
                  <a:lnTo>
                    <a:pt x="39" y="28"/>
                  </a:lnTo>
                  <a:lnTo>
                    <a:pt x="48" y="28"/>
                  </a:lnTo>
                  <a:lnTo>
                    <a:pt x="56" y="0"/>
                  </a:lnTo>
                  <a:lnTo>
                    <a:pt x="80" y="0"/>
                  </a:lnTo>
                  <a:lnTo>
                    <a:pt x="81" y="25"/>
                  </a:lnTo>
                  <a:lnTo>
                    <a:pt x="92" y="24"/>
                  </a:lnTo>
                  <a:lnTo>
                    <a:pt x="93" y="49"/>
                  </a:lnTo>
                  <a:lnTo>
                    <a:pt x="102" y="54"/>
                  </a:lnTo>
                  <a:lnTo>
                    <a:pt x="99" y="81"/>
                  </a:lnTo>
                  <a:lnTo>
                    <a:pt x="114" y="82"/>
                  </a:lnTo>
                  <a:lnTo>
                    <a:pt x="107" y="81"/>
                  </a:lnTo>
                  <a:lnTo>
                    <a:pt x="108" y="114"/>
                  </a:lnTo>
                  <a:lnTo>
                    <a:pt x="117" y="117"/>
                  </a:lnTo>
                  <a:lnTo>
                    <a:pt x="122" y="142"/>
                  </a:lnTo>
                  <a:lnTo>
                    <a:pt x="125" y="175"/>
                  </a:lnTo>
                  <a:lnTo>
                    <a:pt x="0" y="175"/>
                  </a:lnTo>
                  <a:close/>
                </a:path>
              </a:pathLst>
            </a:custGeom>
            <a:solidFill>
              <a:srgbClr val="DDDDDD"/>
            </a:solidFill>
            <a:ln w="9525">
              <a:solidFill>
                <a:schemeClr val="bg2"/>
              </a:solidFill>
              <a:round/>
              <a:headEnd/>
              <a:tailEnd/>
            </a:ln>
          </p:spPr>
          <p:txBody>
            <a:bodyPr/>
            <a:lstStyle/>
            <a:p>
              <a:endParaRPr lang="zh-CN" altLang="en-US"/>
            </a:p>
          </p:txBody>
        </p:sp>
      </p:grpSp>
      <p:grpSp>
        <p:nvGrpSpPr>
          <p:cNvPr id="6216" name="Group 601"/>
          <p:cNvGrpSpPr>
            <a:grpSpLocks/>
          </p:cNvGrpSpPr>
          <p:nvPr/>
        </p:nvGrpSpPr>
        <p:grpSpPr bwMode="auto">
          <a:xfrm>
            <a:off x="4548188" y="2074863"/>
            <a:ext cx="3340100" cy="3265487"/>
            <a:chOff x="2865" y="1307"/>
            <a:chExt cx="2104" cy="2057"/>
          </a:xfrm>
        </p:grpSpPr>
        <p:sp>
          <p:nvSpPr>
            <p:cNvPr id="7305" name="Line 597"/>
            <p:cNvSpPr>
              <a:spLocks noChangeShapeType="1"/>
            </p:cNvSpPr>
            <p:nvPr/>
          </p:nvSpPr>
          <p:spPr bwMode="auto">
            <a:xfrm>
              <a:off x="4092" y="1307"/>
              <a:ext cx="877" cy="176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6" name="Line 598"/>
            <p:cNvSpPr>
              <a:spLocks noChangeShapeType="1"/>
            </p:cNvSpPr>
            <p:nvPr/>
          </p:nvSpPr>
          <p:spPr bwMode="auto">
            <a:xfrm>
              <a:off x="3466" y="2211"/>
              <a:ext cx="1487" cy="1014"/>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7" name="Line 599"/>
            <p:cNvSpPr>
              <a:spLocks noChangeShapeType="1"/>
            </p:cNvSpPr>
            <p:nvPr/>
          </p:nvSpPr>
          <p:spPr bwMode="auto">
            <a:xfrm>
              <a:off x="3657" y="3158"/>
              <a:ext cx="1014" cy="206"/>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8" name="Text Box 600"/>
            <p:cNvSpPr txBox="1">
              <a:spLocks noChangeArrowheads="1"/>
            </p:cNvSpPr>
            <p:nvPr/>
          </p:nvSpPr>
          <p:spPr bwMode="auto">
            <a:xfrm>
              <a:off x="2865" y="2510"/>
              <a:ext cx="1102" cy="250"/>
            </a:xfrm>
            <a:prstGeom prst="rect">
              <a:avLst/>
            </a:prstGeom>
            <a:noFill/>
            <a:ln w="9525">
              <a:noFill/>
              <a:miter lim="800000"/>
              <a:headEnd/>
              <a:tailEnd/>
            </a:ln>
          </p:spPr>
          <p:txBody>
            <a:bodyPr wrap="none">
              <a:spAutoFit/>
            </a:bodyPr>
            <a:lstStyle/>
            <a:p>
              <a:r>
                <a:rPr lang="en-US" altLang="ko-KR" sz="2000">
                  <a:solidFill>
                    <a:srgbClr val="FF3300"/>
                  </a:solidFill>
                  <a:latin typeface="Comic Sans MS" pitchFamily="66" charset="0"/>
                  <a:ea typeface="굴림" pitchFamily="34" charset="-127"/>
                </a:rPr>
                <a:t>client/server</a:t>
              </a:r>
            </a:p>
          </p:txBody>
        </p:sp>
      </p:grpSp>
      <p:grpSp>
        <p:nvGrpSpPr>
          <p:cNvPr id="6222" name="Group 606"/>
          <p:cNvGrpSpPr>
            <a:grpSpLocks/>
          </p:cNvGrpSpPr>
          <p:nvPr/>
        </p:nvGrpSpPr>
        <p:grpSpPr bwMode="auto">
          <a:xfrm>
            <a:off x="4206875" y="2076450"/>
            <a:ext cx="3013075" cy="3355975"/>
            <a:chOff x="2650" y="1308"/>
            <a:chExt cx="1898" cy="2114"/>
          </a:xfrm>
        </p:grpSpPr>
        <p:sp>
          <p:nvSpPr>
            <p:cNvPr id="7301" name="Line 602"/>
            <p:cNvSpPr>
              <a:spLocks noChangeShapeType="1"/>
            </p:cNvSpPr>
            <p:nvPr/>
          </p:nvSpPr>
          <p:spPr bwMode="auto">
            <a:xfrm flipH="1">
              <a:off x="3800" y="1315"/>
              <a:ext cx="188" cy="67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2" name="Line 603"/>
            <p:cNvSpPr>
              <a:spLocks noChangeShapeType="1"/>
            </p:cNvSpPr>
            <p:nvPr/>
          </p:nvSpPr>
          <p:spPr bwMode="auto">
            <a:xfrm flipH="1">
              <a:off x="3501" y="1308"/>
              <a:ext cx="15" cy="1831"/>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3" name="Line 604"/>
            <p:cNvSpPr>
              <a:spLocks noChangeShapeType="1"/>
            </p:cNvSpPr>
            <p:nvPr/>
          </p:nvSpPr>
          <p:spPr bwMode="auto">
            <a:xfrm>
              <a:off x="3740" y="2940"/>
              <a:ext cx="808" cy="482"/>
            </a:xfrm>
            <a:prstGeom prst="line">
              <a:avLst/>
            </a:prstGeom>
            <a:noFill/>
            <a:ln w="76200">
              <a:solidFill>
                <a:srgbClr val="FF3300"/>
              </a:solidFill>
              <a:round/>
              <a:headEnd type="triangle" w="med" len="med"/>
              <a:tailEnd type="triangle" w="med" len="med"/>
            </a:ln>
          </p:spPr>
          <p:txBody>
            <a:bodyPr/>
            <a:lstStyle/>
            <a:p>
              <a:endParaRPr lang="zh-CN" altLang="en-US"/>
            </a:p>
          </p:txBody>
        </p:sp>
        <p:sp>
          <p:nvSpPr>
            <p:cNvPr id="7304" name="Text Box 605"/>
            <p:cNvSpPr txBox="1">
              <a:spLocks noChangeArrowheads="1"/>
            </p:cNvSpPr>
            <p:nvPr/>
          </p:nvSpPr>
          <p:spPr bwMode="auto">
            <a:xfrm>
              <a:off x="2650" y="1581"/>
              <a:ext cx="861" cy="250"/>
            </a:xfrm>
            <a:prstGeom prst="rect">
              <a:avLst/>
            </a:prstGeom>
            <a:noFill/>
            <a:ln w="9525">
              <a:noFill/>
              <a:miter lim="800000"/>
              <a:headEnd/>
              <a:tailEnd/>
            </a:ln>
          </p:spPr>
          <p:txBody>
            <a:bodyPr wrap="none">
              <a:spAutoFit/>
            </a:bodyPr>
            <a:lstStyle/>
            <a:p>
              <a:r>
                <a:rPr lang="en-US" altLang="ko-KR" sz="2000">
                  <a:solidFill>
                    <a:srgbClr val="FF3300"/>
                  </a:solidFill>
                  <a:latin typeface="Comic Sans MS" pitchFamily="66" charset="0"/>
                  <a:ea typeface="굴림" pitchFamily="34" charset="-127"/>
                </a:rPr>
                <a:t>peer-peer</a:t>
              </a:r>
            </a:p>
          </p:txBody>
        </p:sp>
      </p:grpSp>
      <p:sp>
        <p:nvSpPr>
          <p:cNvPr id="217695" name="Rectangle 607"/>
          <p:cNvSpPr>
            <a:spLocks noChangeArrowheads="1"/>
          </p:cNvSpPr>
          <p:nvPr/>
        </p:nvSpPr>
        <p:spPr bwMode="auto">
          <a:xfrm>
            <a:off x="333375" y="2954338"/>
            <a:ext cx="4651375" cy="2065337"/>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client/server model</a:t>
            </a:r>
            <a:endParaRPr lang="en-US" altLang="ko-KR">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client host requests, receives service from always-on server</a:t>
            </a: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e.g. Web browser/server; email client/server</a:t>
            </a:r>
          </a:p>
        </p:txBody>
      </p:sp>
      <p:sp>
        <p:nvSpPr>
          <p:cNvPr id="217696" name="Rectangle 608"/>
          <p:cNvSpPr>
            <a:spLocks noChangeArrowheads="1"/>
          </p:cNvSpPr>
          <p:nvPr/>
        </p:nvSpPr>
        <p:spPr bwMode="auto">
          <a:xfrm>
            <a:off x="355600" y="4660900"/>
            <a:ext cx="4651375" cy="1811338"/>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a:solidFill>
                  <a:srgbClr val="FF0000"/>
                </a:solidFill>
                <a:latin typeface="Comic Sans MS" pitchFamily="66" charset="0"/>
                <a:ea typeface="굴림" pitchFamily="34" charset="-127"/>
              </a:rPr>
              <a:t>peer-peer model:</a:t>
            </a:r>
            <a:endParaRPr lang="en-US" altLang="ko-KR">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 minimal (or no) use of dedicated servers</a:t>
            </a:r>
          </a:p>
          <a:p>
            <a:pPr marL="742950" lvl="1" indent="-285750">
              <a:spcBef>
                <a:spcPct val="20000"/>
              </a:spcBef>
              <a:buClr>
                <a:schemeClr val="accent2"/>
              </a:buClr>
              <a:buSzPct val="75000"/>
              <a:buFont typeface="Wingdings" pitchFamily="2" charset="2"/>
              <a:buChar char="v"/>
            </a:pPr>
            <a:r>
              <a:rPr lang="en-US" altLang="ko-KR" sz="2000">
                <a:latin typeface="Comic Sans MS" pitchFamily="66" charset="0"/>
                <a:ea typeface="굴림" pitchFamily="34" charset="-127"/>
              </a:rPr>
              <a:t>e.g. Skype,  BitTorrent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6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6216"/>
                                        </p:tgtEl>
                                      </p:cBhvr>
                                    </p:animEffect>
                                    <p:set>
                                      <p:cBhvr>
                                        <p:cTn id="13" dur="1" fill="hold">
                                          <p:stCondLst>
                                            <p:cond delay="499"/>
                                          </p:stCondLst>
                                        </p:cTn>
                                        <p:tgtEl>
                                          <p:spTgt spid="621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2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7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95" grpId="0"/>
      <p:bldP spid="2176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57347" name="Slide Number Placeholder 6"/>
          <p:cNvSpPr>
            <a:spLocks noGrp="1"/>
          </p:cNvSpPr>
          <p:nvPr>
            <p:ph type="sldNum" sz="quarter" idx="12"/>
          </p:nvPr>
        </p:nvSpPr>
        <p:spPr>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26</a:t>
            </a:fld>
            <a:endParaRPr lang="en-US" altLang="ko-KR" smtClean="0">
              <a:ea typeface="굴림" pitchFamily="34" charset="-127"/>
            </a:endParaRPr>
          </a:p>
        </p:txBody>
      </p:sp>
      <p:sp>
        <p:nvSpPr>
          <p:cNvPr id="57348"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Access networks and physical media</a:t>
            </a:r>
            <a:endParaRPr lang="en-US" altLang="ko-KR" smtClean="0">
              <a:ea typeface="굴림" pitchFamily="34" charset="-127"/>
            </a:endParaRPr>
          </a:p>
        </p:txBody>
      </p:sp>
      <p:sp>
        <p:nvSpPr>
          <p:cNvPr id="57349" name="Rectangle 3"/>
          <p:cNvSpPr>
            <a:spLocks noGrp="1" noChangeArrowheads="1"/>
          </p:cNvSpPr>
          <p:nvPr>
            <p:ph type="body" sz="half" idx="1"/>
          </p:nvPr>
        </p:nvSpPr>
        <p:spPr>
          <a:xfrm>
            <a:off x="533400" y="1371600"/>
            <a:ext cx="4010025" cy="5010150"/>
          </a:xfrm>
        </p:spPr>
        <p:txBody>
          <a:bodyPr/>
          <a:lstStyle/>
          <a:p>
            <a:pPr>
              <a:buFont typeface="Wingdings" pitchFamily="2" charset="2"/>
              <a:buNone/>
            </a:pPr>
            <a:r>
              <a:rPr lang="en-US" altLang="ko-KR" sz="2400" i="1" smtClean="0">
                <a:solidFill>
                  <a:srgbClr val="FF0000"/>
                </a:solidFill>
                <a:ea typeface="굴림" pitchFamily="34" charset="-127"/>
              </a:rPr>
              <a:t>Q: How to connect end systems to edge router?</a:t>
            </a:r>
          </a:p>
          <a:p>
            <a:r>
              <a:rPr lang="en-US" altLang="ko-KR" sz="2400" smtClean="0">
                <a:ea typeface="굴림" pitchFamily="34" charset="-127"/>
              </a:rPr>
              <a:t>residential access nets</a:t>
            </a:r>
          </a:p>
          <a:p>
            <a:r>
              <a:rPr lang="en-US" altLang="ko-KR" sz="2400" smtClean="0">
                <a:ea typeface="굴림" pitchFamily="34" charset="-127"/>
              </a:rPr>
              <a:t>institutional access networks (school, company)</a:t>
            </a:r>
          </a:p>
          <a:p>
            <a:pPr>
              <a:spcAft>
                <a:spcPct val="30000"/>
              </a:spcAft>
            </a:pPr>
            <a:r>
              <a:rPr lang="en-US" altLang="ko-KR" sz="2400" smtClean="0">
                <a:ea typeface="굴림" pitchFamily="34" charset="-127"/>
              </a:rPr>
              <a:t>mobile access networks</a:t>
            </a:r>
            <a:endParaRPr lang="en-US" altLang="ko-KR" sz="2400" smtClean="0">
              <a:solidFill>
                <a:srgbClr val="FF0000"/>
              </a:solidFill>
              <a:ea typeface="굴림" pitchFamily="34" charset="-127"/>
            </a:endParaRPr>
          </a:p>
          <a:p>
            <a:pPr>
              <a:buFont typeface="Wingdings" pitchFamily="2" charset="2"/>
              <a:buNone/>
            </a:pPr>
            <a:r>
              <a:rPr lang="en-US" altLang="ko-KR" sz="2400" i="1" smtClean="0">
                <a:solidFill>
                  <a:srgbClr val="FF0000"/>
                </a:solidFill>
                <a:ea typeface="굴림" pitchFamily="34" charset="-127"/>
              </a:rPr>
              <a:t>Keep in mind: </a:t>
            </a:r>
          </a:p>
          <a:p>
            <a:r>
              <a:rPr lang="en-US" altLang="ko-KR" sz="2400" smtClean="0">
                <a:ea typeface="굴림" pitchFamily="34" charset="-127"/>
              </a:rPr>
              <a:t>bandwidth (bits per second) of access network?</a:t>
            </a:r>
          </a:p>
          <a:p>
            <a:r>
              <a:rPr lang="en-US" altLang="ko-KR" sz="2400" smtClean="0">
                <a:ea typeface="굴림" pitchFamily="34" charset="-127"/>
              </a:rPr>
              <a:t>shared or dedicated?</a:t>
            </a:r>
          </a:p>
        </p:txBody>
      </p:sp>
      <p:sp>
        <p:nvSpPr>
          <p:cNvPr id="57350" name="Freeform 682"/>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57351" name="Freeform 683"/>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57352" name="Freeform 684"/>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57353" name="Group 685"/>
          <p:cNvGrpSpPr>
            <a:grpSpLocks/>
          </p:cNvGrpSpPr>
          <p:nvPr/>
        </p:nvGrpSpPr>
        <p:grpSpPr bwMode="auto">
          <a:xfrm>
            <a:off x="5076825" y="2974975"/>
            <a:ext cx="1458913" cy="933450"/>
            <a:chOff x="2889" y="1631"/>
            <a:chExt cx="980" cy="743"/>
          </a:xfrm>
        </p:grpSpPr>
        <p:sp>
          <p:nvSpPr>
            <p:cNvPr id="58004" name="Rectangle 686"/>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58005" name="AutoShape 687"/>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sp>
        <p:nvSpPr>
          <p:cNvPr id="57354" name="Line 689"/>
          <p:cNvSpPr>
            <a:spLocks noChangeShapeType="1"/>
          </p:cNvSpPr>
          <p:nvPr/>
        </p:nvSpPr>
        <p:spPr bwMode="auto">
          <a:xfrm flipH="1">
            <a:off x="5854700" y="2020888"/>
            <a:ext cx="92075" cy="311150"/>
          </a:xfrm>
          <a:prstGeom prst="line">
            <a:avLst/>
          </a:prstGeom>
          <a:noFill/>
          <a:ln w="9525">
            <a:solidFill>
              <a:srgbClr val="FF3300"/>
            </a:solidFill>
            <a:round/>
            <a:headEnd/>
            <a:tailEnd/>
          </a:ln>
        </p:spPr>
        <p:txBody>
          <a:bodyPr wrap="none"/>
          <a:lstStyle/>
          <a:p>
            <a:endParaRPr lang="zh-CN" altLang="en-US"/>
          </a:p>
        </p:txBody>
      </p:sp>
      <p:sp>
        <p:nvSpPr>
          <p:cNvPr id="57355" name="Line 690"/>
          <p:cNvSpPr>
            <a:spLocks noChangeShapeType="1"/>
          </p:cNvSpPr>
          <p:nvPr/>
        </p:nvSpPr>
        <p:spPr bwMode="auto">
          <a:xfrm>
            <a:off x="5946775" y="2020888"/>
            <a:ext cx="90488" cy="309562"/>
          </a:xfrm>
          <a:prstGeom prst="line">
            <a:avLst/>
          </a:prstGeom>
          <a:noFill/>
          <a:ln w="9525">
            <a:solidFill>
              <a:srgbClr val="FF3300"/>
            </a:solidFill>
            <a:round/>
            <a:headEnd/>
            <a:tailEnd/>
          </a:ln>
        </p:spPr>
        <p:txBody>
          <a:bodyPr wrap="none"/>
          <a:lstStyle/>
          <a:p>
            <a:endParaRPr lang="zh-CN" altLang="en-US"/>
          </a:p>
        </p:txBody>
      </p:sp>
      <p:sp>
        <p:nvSpPr>
          <p:cNvPr id="57356" name="Line 691"/>
          <p:cNvSpPr>
            <a:spLocks noChangeShapeType="1"/>
          </p:cNvSpPr>
          <p:nvPr/>
        </p:nvSpPr>
        <p:spPr bwMode="auto">
          <a:xfrm>
            <a:off x="5854700" y="2330450"/>
            <a:ext cx="92075" cy="33338"/>
          </a:xfrm>
          <a:prstGeom prst="line">
            <a:avLst/>
          </a:prstGeom>
          <a:noFill/>
          <a:ln w="9525">
            <a:solidFill>
              <a:srgbClr val="FF3300"/>
            </a:solidFill>
            <a:round/>
            <a:headEnd/>
            <a:tailEnd/>
          </a:ln>
        </p:spPr>
        <p:txBody>
          <a:bodyPr wrap="none"/>
          <a:lstStyle/>
          <a:p>
            <a:endParaRPr lang="zh-CN" altLang="en-US"/>
          </a:p>
        </p:txBody>
      </p:sp>
      <p:sp>
        <p:nvSpPr>
          <p:cNvPr id="57357" name="Line 692"/>
          <p:cNvSpPr>
            <a:spLocks noChangeShapeType="1"/>
          </p:cNvSpPr>
          <p:nvPr/>
        </p:nvSpPr>
        <p:spPr bwMode="auto">
          <a:xfrm flipH="1">
            <a:off x="5946775" y="2330450"/>
            <a:ext cx="90488" cy="33338"/>
          </a:xfrm>
          <a:prstGeom prst="line">
            <a:avLst/>
          </a:prstGeom>
          <a:noFill/>
          <a:ln w="9525">
            <a:solidFill>
              <a:srgbClr val="FF3300"/>
            </a:solidFill>
            <a:round/>
            <a:headEnd/>
            <a:tailEnd/>
          </a:ln>
        </p:spPr>
        <p:txBody>
          <a:bodyPr wrap="none"/>
          <a:lstStyle/>
          <a:p>
            <a:endParaRPr lang="zh-CN" altLang="en-US"/>
          </a:p>
        </p:txBody>
      </p:sp>
      <p:sp>
        <p:nvSpPr>
          <p:cNvPr id="57358" name="Line 693"/>
          <p:cNvSpPr>
            <a:spLocks noChangeShapeType="1"/>
          </p:cNvSpPr>
          <p:nvPr/>
        </p:nvSpPr>
        <p:spPr bwMode="auto">
          <a:xfrm>
            <a:off x="5946775" y="2027238"/>
            <a:ext cx="0" cy="336550"/>
          </a:xfrm>
          <a:prstGeom prst="line">
            <a:avLst/>
          </a:prstGeom>
          <a:noFill/>
          <a:ln w="9525">
            <a:solidFill>
              <a:srgbClr val="FF3300"/>
            </a:solidFill>
            <a:round/>
            <a:headEnd/>
            <a:tailEnd/>
          </a:ln>
        </p:spPr>
        <p:txBody>
          <a:bodyPr wrap="none"/>
          <a:lstStyle/>
          <a:p>
            <a:endParaRPr lang="zh-CN" altLang="en-US"/>
          </a:p>
        </p:txBody>
      </p:sp>
      <p:sp>
        <p:nvSpPr>
          <p:cNvPr id="57359" name="Line 694"/>
          <p:cNvSpPr>
            <a:spLocks noChangeShapeType="1"/>
          </p:cNvSpPr>
          <p:nvPr/>
        </p:nvSpPr>
        <p:spPr bwMode="auto">
          <a:xfrm flipV="1">
            <a:off x="5854700" y="2298700"/>
            <a:ext cx="92075" cy="33338"/>
          </a:xfrm>
          <a:prstGeom prst="line">
            <a:avLst/>
          </a:prstGeom>
          <a:noFill/>
          <a:ln w="9525">
            <a:solidFill>
              <a:srgbClr val="FF3300"/>
            </a:solidFill>
            <a:round/>
            <a:headEnd/>
            <a:tailEnd/>
          </a:ln>
        </p:spPr>
        <p:txBody>
          <a:bodyPr wrap="none"/>
          <a:lstStyle/>
          <a:p>
            <a:endParaRPr lang="zh-CN" altLang="en-US"/>
          </a:p>
        </p:txBody>
      </p:sp>
      <p:sp>
        <p:nvSpPr>
          <p:cNvPr id="57360" name="Line 695"/>
          <p:cNvSpPr>
            <a:spLocks noChangeShapeType="1"/>
          </p:cNvSpPr>
          <p:nvPr/>
        </p:nvSpPr>
        <p:spPr bwMode="auto">
          <a:xfrm flipH="1" flipV="1">
            <a:off x="5946775" y="2298700"/>
            <a:ext cx="90488" cy="31750"/>
          </a:xfrm>
          <a:prstGeom prst="line">
            <a:avLst/>
          </a:prstGeom>
          <a:noFill/>
          <a:ln w="9525">
            <a:solidFill>
              <a:srgbClr val="FF3300"/>
            </a:solidFill>
            <a:round/>
            <a:headEnd/>
            <a:tailEnd/>
          </a:ln>
        </p:spPr>
        <p:txBody>
          <a:bodyPr wrap="none"/>
          <a:lstStyle/>
          <a:p>
            <a:endParaRPr lang="zh-CN" altLang="en-US"/>
          </a:p>
        </p:txBody>
      </p:sp>
      <p:sp>
        <p:nvSpPr>
          <p:cNvPr id="57361" name="Line 696"/>
          <p:cNvSpPr>
            <a:spLocks noChangeShapeType="1"/>
          </p:cNvSpPr>
          <p:nvPr/>
        </p:nvSpPr>
        <p:spPr bwMode="auto">
          <a:xfrm>
            <a:off x="5894388" y="2195513"/>
            <a:ext cx="52387" cy="26987"/>
          </a:xfrm>
          <a:prstGeom prst="line">
            <a:avLst/>
          </a:prstGeom>
          <a:noFill/>
          <a:ln w="9525">
            <a:solidFill>
              <a:srgbClr val="FF3300"/>
            </a:solidFill>
            <a:round/>
            <a:headEnd/>
            <a:tailEnd/>
          </a:ln>
        </p:spPr>
        <p:txBody>
          <a:bodyPr wrap="none"/>
          <a:lstStyle/>
          <a:p>
            <a:endParaRPr lang="zh-CN" altLang="en-US"/>
          </a:p>
        </p:txBody>
      </p:sp>
      <p:sp>
        <p:nvSpPr>
          <p:cNvPr id="57362" name="Line 697"/>
          <p:cNvSpPr>
            <a:spLocks noChangeShapeType="1"/>
          </p:cNvSpPr>
          <p:nvPr/>
        </p:nvSpPr>
        <p:spPr bwMode="auto">
          <a:xfrm flipV="1">
            <a:off x="5946775" y="2195513"/>
            <a:ext cx="55563" cy="26987"/>
          </a:xfrm>
          <a:prstGeom prst="line">
            <a:avLst/>
          </a:prstGeom>
          <a:noFill/>
          <a:ln w="9525">
            <a:solidFill>
              <a:srgbClr val="FF3300"/>
            </a:solidFill>
            <a:round/>
            <a:headEnd/>
            <a:tailEnd/>
          </a:ln>
        </p:spPr>
        <p:txBody>
          <a:bodyPr wrap="none"/>
          <a:lstStyle/>
          <a:p>
            <a:endParaRPr lang="zh-CN" altLang="en-US"/>
          </a:p>
        </p:txBody>
      </p:sp>
      <p:sp>
        <p:nvSpPr>
          <p:cNvPr id="57363" name="Line 698"/>
          <p:cNvSpPr>
            <a:spLocks noChangeShapeType="1"/>
          </p:cNvSpPr>
          <p:nvPr/>
        </p:nvSpPr>
        <p:spPr bwMode="auto">
          <a:xfrm>
            <a:off x="5876925" y="2241550"/>
            <a:ext cx="66675" cy="34925"/>
          </a:xfrm>
          <a:prstGeom prst="line">
            <a:avLst/>
          </a:prstGeom>
          <a:noFill/>
          <a:ln w="9525">
            <a:solidFill>
              <a:srgbClr val="FF3300"/>
            </a:solidFill>
            <a:round/>
            <a:headEnd/>
            <a:tailEnd/>
          </a:ln>
        </p:spPr>
        <p:txBody>
          <a:bodyPr wrap="none"/>
          <a:lstStyle/>
          <a:p>
            <a:endParaRPr lang="zh-CN" altLang="en-US"/>
          </a:p>
        </p:txBody>
      </p:sp>
      <p:sp>
        <p:nvSpPr>
          <p:cNvPr id="57364" name="Line 699"/>
          <p:cNvSpPr>
            <a:spLocks noChangeShapeType="1"/>
          </p:cNvSpPr>
          <p:nvPr/>
        </p:nvSpPr>
        <p:spPr bwMode="auto">
          <a:xfrm flipV="1">
            <a:off x="5946775" y="2247900"/>
            <a:ext cx="68263" cy="31750"/>
          </a:xfrm>
          <a:prstGeom prst="line">
            <a:avLst/>
          </a:prstGeom>
          <a:noFill/>
          <a:ln w="9525">
            <a:solidFill>
              <a:srgbClr val="FF3300"/>
            </a:solidFill>
            <a:round/>
            <a:headEnd/>
            <a:tailEnd/>
          </a:ln>
        </p:spPr>
        <p:txBody>
          <a:bodyPr wrap="none"/>
          <a:lstStyle/>
          <a:p>
            <a:endParaRPr lang="zh-CN" altLang="en-US"/>
          </a:p>
        </p:txBody>
      </p:sp>
      <p:sp>
        <p:nvSpPr>
          <p:cNvPr id="57365" name="Line 700"/>
          <p:cNvSpPr>
            <a:spLocks noChangeShapeType="1"/>
          </p:cNvSpPr>
          <p:nvPr/>
        </p:nvSpPr>
        <p:spPr bwMode="auto">
          <a:xfrm flipV="1">
            <a:off x="5946775" y="2149475"/>
            <a:ext cx="34925" cy="12700"/>
          </a:xfrm>
          <a:prstGeom prst="line">
            <a:avLst/>
          </a:prstGeom>
          <a:noFill/>
          <a:ln w="9525">
            <a:solidFill>
              <a:srgbClr val="FF3300"/>
            </a:solidFill>
            <a:round/>
            <a:headEnd/>
            <a:tailEnd/>
          </a:ln>
        </p:spPr>
        <p:txBody>
          <a:bodyPr wrap="none"/>
          <a:lstStyle/>
          <a:p>
            <a:endParaRPr lang="zh-CN" altLang="en-US"/>
          </a:p>
        </p:txBody>
      </p:sp>
      <p:sp>
        <p:nvSpPr>
          <p:cNvPr id="57366" name="Line 701"/>
          <p:cNvSpPr>
            <a:spLocks noChangeShapeType="1"/>
          </p:cNvSpPr>
          <p:nvPr/>
        </p:nvSpPr>
        <p:spPr bwMode="auto">
          <a:xfrm flipV="1">
            <a:off x="5946775" y="2085975"/>
            <a:ext cx="22225" cy="7938"/>
          </a:xfrm>
          <a:prstGeom prst="line">
            <a:avLst/>
          </a:prstGeom>
          <a:noFill/>
          <a:ln w="9525">
            <a:solidFill>
              <a:srgbClr val="FF3300"/>
            </a:solidFill>
            <a:round/>
            <a:headEnd/>
            <a:tailEnd/>
          </a:ln>
        </p:spPr>
        <p:txBody>
          <a:bodyPr wrap="none"/>
          <a:lstStyle/>
          <a:p>
            <a:endParaRPr lang="zh-CN" altLang="en-US"/>
          </a:p>
        </p:txBody>
      </p:sp>
      <p:sp>
        <p:nvSpPr>
          <p:cNvPr id="57367" name="Line 702"/>
          <p:cNvSpPr>
            <a:spLocks noChangeShapeType="1"/>
          </p:cNvSpPr>
          <p:nvPr/>
        </p:nvSpPr>
        <p:spPr bwMode="auto">
          <a:xfrm>
            <a:off x="5907088" y="2144713"/>
            <a:ext cx="42862" cy="17462"/>
          </a:xfrm>
          <a:prstGeom prst="line">
            <a:avLst/>
          </a:prstGeom>
          <a:noFill/>
          <a:ln w="9525">
            <a:solidFill>
              <a:srgbClr val="FF3300"/>
            </a:solidFill>
            <a:round/>
            <a:headEnd/>
            <a:tailEnd/>
          </a:ln>
        </p:spPr>
        <p:txBody>
          <a:bodyPr wrap="none"/>
          <a:lstStyle/>
          <a:p>
            <a:endParaRPr lang="zh-CN" altLang="en-US"/>
          </a:p>
        </p:txBody>
      </p:sp>
      <p:sp>
        <p:nvSpPr>
          <p:cNvPr id="57368" name="Line 703"/>
          <p:cNvSpPr>
            <a:spLocks noChangeShapeType="1"/>
          </p:cNvSpPr>
          <p:nvPr/>
        </p:nvSpPr>
        <p:spPr bwMode="auto">
          <a:xfrm>
            <a:off x="5926138" y="2082800"/>
            <a:ext cx="23812" cy="15875"/>
          </a:xfrm>
          <a:prstGeom prst="line">
            <a:avLst/>
          </a:prstGeom>
          <a:noFill/>
          <a:ln w="9525">
            <a:solidFill>
              <a:srgbClr val="FF3300"/>
            </a:solidFill>
            <a:round/>
            <a:headEnd/>
            <a:tailEnd/>
          </a:ln>
        </p:spPr>
        <p:txBody>
          <a:bodyPr wrap="none"/>
          <a:lstStyle/>
          <a:p>
            <a:endParaRPr lang="zh-CN" altLang="en-US"/>
          </a:p>
        </p:txBody>
      </p:sp>
      <p:grpSp>
        <p:nvGrpSpPr>
          <p:cNvPr id="57369" name="Group 704"/>
          <p:cNvGrpSpPr>
            <a:grpSpLocks/>
          </p:cNvGrpSpPr>
          <p:nvPr/>
        </p:nvGrpSpPr>
        <p:grpSpPr bwMode="auto">
          <a:xfrm>
            <a:off x="5962650" y="1992313"/>
            <a:ext cx="152400" cy="58737"/>
            <a:chOff x="4227" y="1360"/>
            <a:chExt cx="863" cy="270"/>
          </a:xfrm>
        </p:grpSpPr>
        <p:sp>
          <p:nvSpPr>
            <p:cNvPr id="58000" name="Line 705"/>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8001" name="Line 706"/>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8002" name="Line 707"/>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8003" name="Line 708"/>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grpSp>
        <p:nvGrpSpPr>
          <p:cNvPr id="57370" name="Group 709"/>
          <p:cNvGrpSpPr>
            <a:grpSpLocks/>
          </p:cNvGrpSpPr>
          <p:nvPr/>
        </p:nvGrpSpPr>
        <p:grpSpPr bwMode="auto">
          <a:xfrm rot="5700496">
            <a:off x="5870575" y="1889125"/>
            <a:ext cx="168275" cy="53975"/>
            <a:chOff x="4227" y="1360"/>
            <a:chExt cx="863" cy="270"/>
          </a:xfrm>
        </p:grpSpPr>
        <p:sp>
          <p:nvSpPr>
            <p:cNvPr id="57996" name="Line 710"/>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7997" name="Line 711"/>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7998" name="Line 712"/>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7999" name="Line 713"/>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grpSp>
        <p:nvGrpSpPr>
          <p:cNvPr id="57371" name="Group 714"/>
          <p:cNvGrpSpPr>
            <a:grpSpLocks/>
          </p:cNvGrpSpPr>
          <p:nvPr/>
        </p:nvGrpSpPr>
        <p:grpSpPr bwMode="auto">
          <a:xfrm rot="10800000">
            <a:off x="5778500" y="1985963"/>
            <a:ext cx="152400" cy="58737"/>
            <a:chOff x="4227" y="1360"/>
            <a:chExt cx="863" cy="270"/>
          </a:xfrm>
        </p:grpSpPr>
        <p:sp>
          <p:nvSpPr>
            <p:cNvPr id="57992" name="Line 715"/>
            <p:cNvSpPr>
              <a:spLocks noChangeShapeType="1"/>
            </p:cNvSpPr>
            <p:nvPr/>
          </p:nvSpPr>
          <p:spPr bwMode="auto">
            <a:xfrm>
              <a:off x="4227" y="1604"/>
              <a:ext cx="0" cy="0"/>
            </a:xfrm>
            <a:prstGeom prst="line">
              <a:avLst/>
            </a:prstGeom>
            <a:noFill/>
            <a:ln w="9525">
              <a:solidFill>
                <a:srgbClr val="FF3300"/>
              </a:solidFill>
              <a:round/>
              <a:headEnd/>
              <a:tailEnd/>
            </a:ln>
          </p:spPr>
          <p:txBody>
            <a:bodyPr wrap="none"/>
            <a:lstStyle/>
            <a:p>
              <a:endParaRPr lang="zh-CN" altLang="en-US"/>
            </a:p>
          </p:txBody>
        </p:sp>
        <p:sp>
          <p:nvSpPr>
            <p:cNvPr id="57993" name="Line 716"/>
            <p:cNvSpPr>
              <a:spLocks noChangeShapeType="1"/>
            </p:cNvSpPr>
            <p:nvPr/>
          </p:nvSpPr>
          <p:spPr bwMode="auto">
            <a:xfrm rot="6361956" flipH="1" flipV="1">
              <a:off x="4464" y="1205"/>
              <a:ext cx="189" cy="500"/>
            </a:xfrm>
            <a:prstGeom prst="line">
              <a:avLst/>
            </a:prstGeom>
            <a:noFill/>
            <a:ln w="31750">
              <a:solidFill>
                <a:srgbClr val="FF3300"/>
              </a:solidFill>
              <a:round/>
              <a:headEnd/>
              <a:tailEnd/>
            </a:ln>
          </p:spPr>
          <p:txBody>
            <a:bodyPr wrap="none"/>
            <a:lstStyle/>
            <a:p>
              <a:endParaRPr lang="zh-CN" altLang="en-US"/>
            </a:p>
          </p:txBody>
        </p:sp>
        <p:sp>
          <p:nvSpPr>
            <p:cNvPr id="57994" name="Line 717"/>
            <p:cNvSpPr>
              <a:spLocks noChangeShapeType="1"/>
            </p:cNvSpPr>
            <p:nvPr/>
          </p:nvSpPr>
          <p:spPr bwMode="auto">
            <a:xfrm rot="6361956">
              <a:off x="4602" y="1393"/>
              <a:ext cx="189" cy="203"/>
            </a:xfrm>
            <a:prstGeom prst="line">
              <a:avLst/>
            </a:prstGeom>
            <a:noFill/>
            <a:ln w="31750">
              <a:solidFill>
                <a:srgbClr val="FF3300"/>
              </a:solidFill>
              <a:round/>
              <a:headEnd/>
              <a:tailEnd/>
            </a:ln>
          </p:spPr>
          <p:txBody>
            <a:bodyPr wrap="none"/>
            <a:lstStyle/>
            <a:p>
              <a:endParaRPr lang="zh-CN" altLang="en-US"/>
            </a:p>
          </p:txBody>
        </p:sp>
        <p:sp>
          <p:nvSpPr>
            <p:cNvPr id="57995" name="Line 718"/>
            <p:cNvSpPr>
              <a:spLocks noChangeShapeType="1"/>
            </p:cNvSpPr>
            <p:nvPr/>
          </p:nvSpPr>
          <p:spPr bwMode="auto">
            <a:xfrm rot="6361956" flipH="1" flipV="1">
              <a:off x="4745" y="1286"/>
              <a:ext cx="189" cy="500"/>
            </a:xfrm>
            <a:prstGeom prst="line">
              <a:avLst/>
            </a:prstGeom>
            <a:noFill/>
            <a:ln w="31750">
              <a:solidFill>
                <a:srgbClr val="FF3300"/>
              </a:solidFill>
              <a:round/>
              <a:headEnd/>
              <a:tailEnd/>
            </a:ln>
          </p:spPr>
          <p:txBody>
            <a:bodyPr wrap="none"/>
            <a:lstStyle/>
            <a:p>
              <a:endParaRPr lang="zh-CN" altLang="en-US"/>
            </a:p>
          </p:txBody>
        </p:sp>
      </p:grpSp>
      <p:sp>
        <p:nvSpPr>
          <p:cNvPr id="57372" name="Oval 719"/>
          <p:cNvSpPr>
            <a:spLocks noChangeArrowheads="1"/>
          </p:cNvSpPr>
          <p:nvPr/>
        </p:nvSpPr>
        <p:spPr bwMode="auto">
          <a:xfrm>
            <a:off x="6835775" y="3652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73" name="Line 720"/>
          <p:cNvSpPr>
            <a:spLocks noChangeShapeType="1"/>
          </p:cNvSpPr>
          <p:nvPr/>
        </p:nvSpPr>
        <p:spPr bwMode="auto">
          <a:xfrm>
            <a:off x="6835775"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74" name="Line 721"/>
          <p:cNvSpPr>
            <a:spLocks noChangeShapeType="1"/>
          </p:cNvSpPr>
          <p:nvPr/>
        </p:nvSpPr>
        <p:spPr bwMode="auto">
          <a:xfrm>
            <a:off x="7194550" y="3644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75" name="Rectangle 722"/>
          <p:cNvSpPr>
            <a:spLocks noChangeArrowheads="1"/>
          </p:cNvSpPr>
          <p:nvPr/>
        </p:nvSpPr>
        <p:spPr bwMode="auto">
          <a:xfrm>
            <a:off x="6835775" y="3644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76" name="Oval 723"/>
          <p:cNvSpPr>
            <a:spLocks noChangeArrowheads="1"/>
          </p:cNvSpPr>
          <p:nvPr/>
        </p:nvSpPr>
        <p:spPr bwMode="auto">
          <a:xfrm>
            <a:off x="6832600" y="3576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77" name="Group 724"/>
          <p:cNvGrpSpPr>
            <a:grpSpLocks/>
          </p:cNvGrpSpPr>
          <p:nvPr/>
        </p:nvGrpSpPr>
        <p:grpSpPr bwMode="auto">
          <a:xfrm>
            <a:off x="6918325" y="3600450"/>
            <a:ext cx="179388" cy="65088"/>
            <a:chOff x="2848" y="848"/>
            <a:chExt cx="140" cy="98"/>
          </a:xfrm>
        </p:grpSpPr>
        <p:sp>
          <p:nvSpPr>
            <p:cNvPr id="57989" name="Line 72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90" name="Line 72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91" name="Line 72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78" name="Group 728"/>
          <p:cNvGrpSpPr>
            <a:grpSpLocks/>
          </p:cNvGrpSpPr>
          <p:nvPr/>
        </p:nvGrpSpPr>
        <p:grpSpPr bwMode="auto">
          <a:xfrm flipV="1">
            <a:off x="6918325" y="3600450"/>
            <a:ext cx="179388" cy="65088"/>
            <a:chOff x="2848" y="848"/>
            <a:chExt cx="140" cy="98"/>
          </a:xfrm>
        </p:grpSpPr>
        <p:sp>
          <p:nvSpPr>
            <p:cNvPr id="57986" name="Line 7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7" name="Line 7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8" name="Line 7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79" name="Oval 732"/>
          <p:cNvSpPr>
            <a:spLocks noChangeArrowheads="1"/>
          </p:cNvSpPr>
          <p:nvPr/>
        </p:nvSpPr>
        <p:spPr bwMode="auto">
          <a:xfrm>
            <a:off x="7191375" y="39322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80" name="Line 733"/>
          <p:cNvSpPr>
            <a:spLocks noChangeShapeType="1"/>
          </p:cNvSpPr>
          <p:nvPr/>
        </p:nvSpPr>
        <p:spPr bwMode="auto">
          <a:xfrm>
            <a:off x="7191375"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1" name="Line 734"/>
          <p:cNvSpPr>
            <a:spLocks noChangeShapeType="1"/>
          </p:cNvSpPr>
          <p:nvPr/>
        </p:nvSpPr>
        <p:spPr bwMode="auto">
          <a:xfrm>
            <a:off x="7550150" y="39243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2" name="Rectangle 735"/>
          <p:cNvSpPr>
            <a:spLocks noChangeArrowheads="1"/>
          </p:cNvSpPr>
          <p:nvPr/>
        </p:nvSpPr>
        <p:spPr bwMode="auto">
          <a:xfrm>
            <a:off x="7191375" y="39243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83" name="Oval 736"/>
          <p:cNvSpPr>
            <a:spLocks noChangeArrowheads="1"/>
          </p:cNvSpPr>
          <p:nvPr/>
        </p:nvSpPr>
        <p:spPr bwMode="auto">
          <a:xfrm>
            <a:off x="7188200" y="38560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84" name="Group 737"/>
          <p:cNvGrpSpPr>
            <a:grpSpLocks/>
          </p:cNvGrpSpPr>
          <p:nvPr/>
        </p:nvGrpSpPr>
        <p:grpSpPr bwMode="auto">
          <a:xfrm>
            <a:off x="7273925" y="3879850"/>
            <a:ext cx="179388" cy="65088"/>
            <a:chOff x="2848" y="848"/>
            <a:chExt cx="140" cy="98"/>
          </a:xfrm>
        </p:grpSpPr>
        <p:sp>
          <p:nvSpPr>
            <p:cNvPr id="57983" name="Line 73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4" name="Line 73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5" name="Line 74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85" name="Group 741"/>
          <p:cNvGrpSpPr>
            <a:grpSpLocks/>
          </p:cNvGrpSpPr>
          <p:nvPr/>
        </p:nvGrpSpPr>
        <p:grpSpPr bwMode="auto">
          <a:xfrm flipV="1">
            <a:off x="7273925" y="3879850"/>
            <a:ext cx="179388" cy="65088"/>
            <a:chOff x="2848" y="848"/>
            <a:chExt cx="140" cy="98"/>
          </a:xfrm>
        </p:grpSpPr>
        <p:sp>
          <p:nvSpPr>
            <p:cNvPr id="57980" name="Line 742"/>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81" name="Line 743"/>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82" name="Line 744"/>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86" name="Oval 745"/>
          <p:cNvSpPr>
            <a:spLocks noChangeArrowheads="1"/>
          </p:cNvSpPr>
          <p:nvPr/>
        </p:nvSpPr>
        <p:spPr bwMode="auto">
          <a:xfrm>
            <a:off x="7470775" y="36655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87" name="Line 746"/>
          <p:cNvSpPr>
            <a:spLocks noChangeShapeType="1"/>
          </p:cNvSpPr>
          <p:nvPr/>
        </p:nvSpPr>
        <p:spPr bwMode="auto">
          <a:xfrm>
            <a:off x="7470775"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8" name="Line 747"/>
          <p:cNvSpPr>
            <a:spLocks noChangeShapeType="1"/>
          </p:cNvSpPr>
          <p:nvPr/>
        </p:nvSpPr>
        <p:spPr bwMode="auto">
          <a:xfrm>
            <a:off x="7829550" y="36576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389" name="Rectangle 748"/>
          <p:cNvSpPr>
            <a:spLocks noChangeArrowheads="1"/>
          </p:cNvSpPr>
          <p:nvPr/>
        </p:nvSpPr>
        <p:spPr bwMode="auto">
          <a:xfrm>
            <a:off x="7470775" y="36576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90" name="Oval 749"/>
          <p:cNvSpPr>
            <a:spLocks noChangeArrowheads="1"/>
          </p:cNvSpPr>
          <p:nvPr/>
        </p:nvSpPr>
        <p:spPr bwMode="auto">
          <a:xfrm>
            <a:off x="7467600" y="35893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91" name="Group 750"/>
          <p:cNvGrpSpPr>
            <a:grpSpLocks/>
          </p:cNvGrpSpPr>
          <p:nvPr/>
        </p:nvGrpSpPr>
        <p:grpSpPr bwMode="auto">
          <a:xfrm>
            <a:off x="7553325" y="3613150"/>
            <a:ext cx="179388" cy="65088"/>
            <a:chOff x="2848" y="848"/>
            <a:chExt cx="140" cy="98"/>
          </a:xfrm>
        </p:grpSpPr>
        <p:sp>
          <p:nvSpPr>
            <p:cNvPr id="57977" name="Line 75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8" name="Line 75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9" name="Line 75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92" name="Group 754"/>
          <p:cNvGrpSpPr>
            <a:grpSpLocks/>
          </p:cNvGrpSpPr>
          <p:nvPr/>
        </p:nvGrpSpPr>
        <p:grpSpPr bwMode="auto">
          <a:xfrm flipV="1">
            <a:off x="7553325" y="3613150"/>
            <a:ext cx="179388" cy="65088"/>
            <a:chOff x="2848" y="848"/>
            <a:chExt cx="140" cy="98"/>
          </a:xfrm>
        </p:grpSpPr>
        <p:sp>
          <p:nvSpPr>
            <p:cNvPr id="57974" name="Line 755"/>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5" name="Line 756"/>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6" name="Line 757"/>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393" name="Oval 758"/>
          <p:cNvSpPr>
            <a:spLocks noChangeArrowheads="1"/>
          </p:cNvSpPr>
          <p:nvPr/>
        </p:nvSpPr>
        <p:spPr bwMode="auto">
          <a:xfrm>
            <a:off x="6935788" y="2503488"/>
            <a:ext cx="347662" cy="8890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394" name="Line 759"/>
          <p:cNvSpPr>
            <a:spLocks noChangeShapeType="1"/>
          </p:cNvSpPr>
          <p:nvPr/>
        </p:nvSpPr>
        <p:spPr bwMode="auto">
          <a:xfrm>
            <a:off x="6935788"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57395" name="Line 760"/>
          <p:cNvSpPr>
            <a:spLocks noChangeShapeType="1"/>
          </p:cNvSpPr>
          <p:nvPr/>
        </p:nvSpPr>
        <p:spPr bwMode="auto">
          <a:xfrm>
            <a:off x="7283450" y="2495550"/>
            <a:ext cx="0" cy="55563"/>
          </a:xfrm>
          <a:prstGeom prst="line">
            <a:avLst/>
          </a:prstGeom>
          <a:noFill/>
          <a:ln w="12700">
            <a:solidFill>
              <a:schemeClr val="folHlink"/>
            </a:solidFill>
            <a:round/>
            <a:headEnd/>
            <a:tailEnd/>
          </a:ln>
        </p:spPr>
        <p:txBody>
          <a:bodyPr wrap="none" anchor="ctr"/>
          <a:lstStyle/>
          <a:p>
            <a:endParaRPr lang="zh-CN" altLang="en-US"/>
          </a:p>
        </p:txBody>
      </p:sp>
      <p:sp>
        <p:nvSpPr>
          <p:cNvPr id="57396" name="Rectangle 761"/>
          <p:cNvSpPr>
            <a:spLocks noChangeArrowheads="1"/>
          </p:cNvSpPr>
          <p:nvPr/>
        </p:nvSpPr>
        <p:spPr bwMode="auto">
          <a:xfrm>
            <a:off x="6935788" y="2495550"/>
            <a:ext cx="344487"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397" name="Oval 762"/>
          <p:cNvSpPr>
            <a:spLocks noChangeArrowheads="1"/>
          </p:cNvSpPr>
          <p:nvPr/>
        </p:nvSpPr>
        <p:spPr bwMode="auto">
          <a:xfrm>
            <a:off x="6932613" y="2432050"/>
            <a:ext cx="347662" cy="103188"/>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398" name="Group 763"/>
          <p:cNvGrpSpPr>
            <a:grpSpLocks/>
          </p:cNvGrpSpPr>
          <p:nvPr/>
        </p:nvGrpSpPr>
        <p:grpSpPr bwMode="auto">
          <a:xfrm>
            <a:off x="7016750" y="2454275"/>
            <a:ext cx="171450" cy="61913"/>
            <a:chOff x="2848" y="848"/>
            <a:chExt cx="140" cy="98"/>
          </a:xfrm>
        </p:grpSpPr>
        <p:sp>
          <p:nvSpPr>
            <p:cNvPr id="57971" name="Line 7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72" name="Line 7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3" name="Line 7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399" name="Group 767"/>
          <p:cNvGrpSpPr>
            <a:grpSpLocks/>
          </p:cNvGrpSpPr>
          <p:nvPr/>
        </p:nvGrpSpPr>
        <p:grpSpPr bwMode="auto">
          <a:xfrm flipV="1">
            <a:off x="7016750" y="2454275"/>
            <a:ext cx="171450" cy="60325"/>
            <a:chOff x="2848" y="848"/>
            <a:chExt cx="140" cy="98"/>
          </a:xfrm>
        </p:grpSpPr>
        <p:sp>
          <p:nvSpPr>
            <p:cNvPr id="57968" name="Line 76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9" name="Line 76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70" name="Line 77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00" name="Oval 771"/>
          <p:cNvSpPr>
            <a:spLocks noChangeArrowheads="1"/>
          </p:cNvSpPr>
          <p:nvPr/>
        </p:nvSpPr>
        <p:spPr bwMode="auto">
          <a:xfrm>
            <a:off x="6934200"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01" name="Line 772"/>
          <p:cNvSpPr>
            <a:spLocks noChangeShapeType="1"/>
          </p:cNvSpPr>
          <p:nvPr/>
        </p:nvSpPr>
        <p:spPr bwMode="auto">
          <a:xfrm>
            <a:off x="693420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02" name="Line 773"/>
          <p:cNvSpPr>
            <a:spLocks noChangeShapeType="1"/>
          </p:cNvSpPr>
          <p:nvPr/>
        </p:nvSpPr>
        <p:spPr bwMode="auto">
          <a:xfrm>
            <a:off x="72929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03" name="Rectangle 774"/>
          <p:cNvSpPr>
            <a:spLocks noChangeArrowheads="1"/>
          </p:cNvSpPr>
          <p:nvPr/>
        </p:nvSpPr>
        <p:spPr bwMode="auto">
          <a:xfrm>
            <a:off x="6934200"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04" name="Oval 775"/>
          <p:cNvSpPr>
            <a:spLocks noChangeArrowheads="1"/>
          </p:cNvSpPr>
          <p:nvPr/>
        </p:nvSpPr>
        <p:spPr bwMode="auto">
          <a:xfrm>
            <a:off x="6931025"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05" name="Group 776"/>
          <p:cNvGrpSpPr>
            <a:grpSpLocks/>
          </p:cNvGrpSpPr>
          <p:nvPr/>
        </p:nvGrpSpPr>
        <p:grpSpPr bwMode="auto">
          <a:xfrm>
            <a:off x="7016750" y="2711450"/>
            <a:ext cx="179388" cy="65088"/>
            <a:chOff x="2848" y="848"/>
            <a:chExt cx="140" cy="98"/>
          </a:xfrm>
        </p:grpSpPr>
        <p:sp>
          <p:nvSpPr>
            <p:cNvPr id="57965" name="Line 77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6" name="Line 77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7" name="Line 77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06" name="Group 780"/>
          <p:cNvGrpSpPr>
            <a:grpSpLocks/>
          </p:cNvGrpSpPr>
          <p:nvPr/>
        </p:nvGrpSpPr>
        <p:grpSpPr bwMode="auto">
          <a:xfrm flipV="1">
            <a:off x="7016750" y="2711450"/>
            <a:ext cx="179388" cy="65088"/>
            <a:chOff x="2848" y="848"/>
            <a:chExt cx="140" cy="98"/>
          </a:xfrm>
        </p:grpSpPr>
        <p:sp>
          <p:nvSpPr>
            <p:cNvPr id="57962" name="Line 781"/>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3" name="Line 782"/>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4" name="Line 783"/>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07" name="Oval 784"/>
          <p:cNvSpPr>
            <a:spLocks noChangeArrowheads="1"/>
          </p:cNvSpPr>
          <p:nvPr/>
        </p:nvSpPr>
        <p:spPr bwMode="auto">
          <a:xfrm>
            <a:off x="7410450" y="2405063"/>
            <a:ext cx="330200" cy="857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08" name="Line 785"/>
          <p:cNvSpPr>
            <a:spLocks noChangeShapeType="1"/>
          </p:cNvSpPr>
          <p:nvPr/>
        </p:nvSpPr>
        <p:spPr bwMode="auto">
          <a:xfrm>
            <a:off x="74104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57409" name="Line 786"/>
          <p:cNvSpPr>
            <a:spLocks noChangeShapeType="1"/>
          </p:cNvSpPr>
          <p:nvPr/>
        </p:nvSpPr>
        <p:spPr bwMode="auto">
          <a:xfrm>
            <a:off x="7740650" y="2398713"/>
            <a:ext cx="0" cy="52387"/>
          </a:xfrm>
          <a:prstGeom prst="line">
            <a:avLst/>
          </a:prstGeom>
          <a:noFill/>
          <a:ln w="12700">
            <a:solidFill>
              <a:schemeClr val="folHlink"/>
            </a:solidFill>
            <a:round/>
            <a:headEnd/>
            <a:tailEnd/>
          </a:ln>
        </p:spPr>
        <p:txBody>
          <a:bodyPr wrap="none" anchor="ctr"/>
          <a:lstStyle/>
          <a:p>
            <a:endParaRPr lang="zh-CN" altLang="en-US"/>
          </a:p>
        </p:txBody>
      </p:sp>
      <p:sp>
        <p:nvSpPr>
          <p:cNvPr id="57410" name="Rectangle 787"/>
          <p:cNvSpPr>
            <a:spLocks noChangeArrowheads="1"/>
          </p:cNvSpPr>
          <p:nvPr/>
        </p:nvSpPr>
        <p:spPr bwMode="auto">
          <a:xfrm>
            <a:off x="7410450" y="2398713"/>
            <a:ext cx="327025" cy="52387"/>
          </a:xfrm>
          <a:prstGeom prst="rect">
            <a:avLst/>
          </a:prstGeom>
          <a:solidFill>
            <a:srgbClr val="DDDDDD"/>
          </a:solidFill>
          <a:ln w="12700">
            <a:noFill/>
            <a:miter lim="800000"/>
            <a:headEnd/>
            <a:tailEnd/>
          </a:ln>
        </p:spPr>
        <p:txBody>
          <a:bodyPr wrap="none" anchor="ctr"/>
          <a:lstStyle/>
          <a:p>
            <a:pPr algn="ctr"/>
            <a:endParaRPr lang="ko-KR" altLang="ko-KR">
              <a:solidFill>
                <a:schemeClr val="bg2"/>
              </a:solidFill>
              <a:ea typeface="굴림" pitchFamily="34" charset="-127"/>
            </a:endParaRPr>
          </a:p>
        </p:txBody>
      </p:sp>
      <p:sp>
        <p:nvSpPr>
          <p:cNvPr id="57411" name="Oval 788"/>
          <p:cNvSpPr>
            <a:spLocks noChangeArrowheads="1"/>
          </p:cNvSpPr>
          <p:nvPr/>
        </p:nvSpPr>
        <p:spPr bwMode="auto">
          <a:xfrm>
            <a:off x="7407275" y="2336800"/>
            <a:ext cx="330200" cy="1000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12" name="Group 789"/>
          <p:cNvGrpSpPr>
            <a:grpSpLocks/>
          </p:cNvGrpSpPr>
          <p:nvPr/>
        </p:nvGrpSpPr>
        <p:grpSpPr bwMode="auto">
          <a:xfrm>
            <a:off x="7486650" y="2359025"/>
            <a:ext cx="163513" cy="57150"/>
            <a:chOff x="2848" y="848"/>
            <a:chExt cx="140" cy="98"/>
          </a:xfrm>
        </p:grpSpPr>
        <p:sp>
          <p:nvSpPr>
            <p:cNvPr id="57959" name="Line 79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60" name="Line 79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61" name="Line 79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13" name="Group 793"/>
          <p:cNvGrpSpPr>
            <a:grpSpLocks/>
          </p:cNvGrpSpPr>
          <p:nvPr/>
        </p:nvGrpSpPr>
        <p:grpSpPr bwMode="auto">
          <a:xfrm flipV="1">
            <a:off x="7486650" y="2357438"/>
            <a:ext cx="163513" cy="58737"/>
            <a:chOff x="2848" y="848"/>
            <a:chExt cx="140" cy="98"/>
          </a:xfrm>
        </p:grpSpPr>
        <p:sp>
          <p:nvSpPr>
            <p:cNvPr id="57956" name="Line 79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7" name="Line 79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8" name="Line 79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14" name="Oval 797"/>
          <p:cNvSpPr>
            <a:spLocks noChangeArrowheads="1"/>
          </p:cNvSpPr>
          <p:nvPr/>
        </p:nvSpPr>
        <p:spPr bwMode="auto">
          <a:xfrm>
            <a:off x="7496175" y="2763838"/>
            <a:ext cx="358775" cy="95250"/>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15" name="Line 798"/>
          <p:cNvSpPr>
            <a:spLocks noChangeShapeType="1"/>
          </p:cNvSpPr>
          <p:nvPr/>
        </p:nvSpPr>
        <p:spPr bwMode="auto">
          <a:xfrm>
            <a:off x="7496175"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16" name="Line 799"/>
          <p:cNvSpPr>
            <a:spLocks noChangeShapeType="1"/>
          </p:cNvSpPr>
          <p:nvPr/>
        </p:nvSpPr>
        <p:spPr bwMode="auto">
          <a:xfrm>
            <a:off x="7854950" y="2755900"/>
            <a:ext cx="0" cy="58738"/>
          </a:xfrm>
          <a:prstGeom prst="line">
            <a:avLst/>
          </a:prstGeom>
          <a:noFill/>
          <a:ln w="12700">
            <a:solidFill>
              <a:schemeClr val="folHlink"/>
            </a:solidFill>
            <a:round/>
            <a:headEnd/>
            <a:tailEnd/>
          </a:ln>
        </p:spPr>
        <p:txBody>
          <a:bodyPr wrap="none" anchor="ctr"/>
          <a:lstStyle/>
          <a:p>
            <a:endParaRPr lang="zh-CN" altLang="en-US"/>
          </a:p>
        </p:txBody>
      </p:sp>
      <p:sp>
        <p:nvSpPr>
          <p:cNvPr id="57417" name="Rectangle 800"/>
          <p:cNvSpPr>
            <a:spLocks noChangeArrowheads="1"/>
          </p:cNvSpPr>
          <p:nvPr/>
        </p:nvSpPr>
        <p:spPr bwMode="auto">
          <a:xfrm>
            <a:off x="7496175" y="2755900"/>
            <a:ext cx="355600" cy="58738"/>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18" name="Oval 801"/>
          <p:cNvSpPr>
            <a:spLocks noChangeArrowheads="1"/>
          </p:cNvSpPr>
          <p:nvPr/>
        </p:nvSpPr>
        <p:spPr bwMode="auto">
          <a:xfrm>
            <a:off x="7493000" y="2687638"/>
            <a:ext cx="358775" cy="111125"/>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19" name="Group 802"/>
          <p:cNvGrpSpPr>
            <a:grpSpLocks/>
          </p:cNvGrpSpPr>
          <p:nvPr/>
        </p:nvGrpSpPr>
        <p:grpSpPr bwMode="auto">
          <a:xfrm>
            <a:off x="7578725" y="2711450"/>
            <a:ext cx="179388" cy="65088"/>
            <a:chOff x="2848" y="848"/>
            <a:chExt cx="140" cy="98"/>
          </a:xfrm>
        </p:grpSpPr>
        <p:sp>
          <p:nvSpPr>
            <p:cNvPr id="57953" name="Line 80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4" name="Line 80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5" name="Line 80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20" name="Group 806"/>
          <p:cNvGrpSpPr>
            <a:grpSpLocks/>
          </p:cNvGrpSpPr>
          <p:nvPr/>
        </p:nvGrpSpPr>
        <p:grpSpPr bwMode="auto">
          <a:xfrm flipV="1">
            <a:off x="7578725" y="2711450"/>
            <a:ext cx="179388" cy="65088"/>
            <a:chOff x="2848" y="848"/>
            <a:chExt cx="140" cy="98"/>
          </a:xfrm>
        </p:grpSpPr>
        <p:sp>
          <p:nvSpPr>
            <p:cNvPr id="57950" name="Line 807"/>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51" name="Line 808"/>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52" name="Line 809"/>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21" name="Oval 810"/>
          <p:cNvSpPr>
            <a:spLocks noChangeArrowheads="1"/>
          </p:cNvSpPr>
          <p:nvPr/>
        </p:nvSpPr>
        <p:spPr bwMode="auto">
          <a:xfrm>
            <a:off x="6086475" y="249872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22" name="Line 811"/>
          <p:cNvSpPr>
            <a:spLocks noChangeShapeType="1"/>
          </p:cNvSpPr>
          <p:nvPr/>
        </p:nvSpPr>
        <p:spPr bwMode="auto">
          <a:xfrm>
            <a:off x="6086475"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23" name="Line 812"/>
          <p:cNvSpPr>
            <a:spLocks noChangeShapeType="1"/>
          </p:cNvSpPr>
          <p:nvPr/>
        </p:nvSpPr>
        <p:spPr bwMode="auto">
          <a:xfrm>
            <a:off x="6432550" y="249078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24" name="Rectangle 813"/>
          <p:cNvSpPr>
            <a:spLocks noChangeArrowheads="1"/>
          </p:cNvSpPr>
          <p:nvPr/>
        </p:nvSpPr>
        <p:spPr bwMode="auto">
          <a:xfrm>
            <a:off x="6086475" y="249078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25" name="Oval 814"/>
          <p:cNvSpPr>
            <a:spLocks noChangeArrowheads="1"/>
          </p:cNvSpPr>
          <p:nvPr/>
        </p:nvSpPr>
        <p:spPr bwMode="auto">
          <a:xfrm>
            <a:off x="6083300" y="242728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26" name="Group 815"/>
          <p:cNvGrpSpPr>
            <a:grpSpLocks/>
          </p:cNvGrpSpPr>
          <p:nvPr/>
        </p:nvGrpSpPr>
        <p:grpSpPr bwMode="auto">
          <a:xfrm>
            <a:off x="6167438" y="2449513"/>
            <a:ext cx="171450" cy="60325"/>
            <a:chOff x="2848" y="848"/>
            <a:chExt cx="140" cy="98"/>
          </a:xfrm>
        </p:grpSpPr>
        <p:sp>
          <p:nvSpPr>
            <p:cNvPr id="57947" name="Line 816"/>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8" name="Line 817"/>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9" name="Line 818"/>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27" name="Group 819"/>
          <p:cNvGrpSpPr>
            <a:grpSpLocks/>
          </p:cNvGrpSpPr>
          <p:nvPr/>
        </p:nvGrpSpPr>
        <p:grpSpPr bwMode="auto">
          <a:xfrm flipV="1">
            <a:off x="6167438" y="2449513"/>
            <a:ext cx="171450" cy="58737"/>
            <a:chOff x="2848" y="848"/>
            <a:chExt cx="140" cy="98"/>
          </a:xfrm>
        </p:grpSpPr>
        <p:sp>
          <p:nvSpPr>
            <p:cNvPr id="57944" name="Line 82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5" name="Line 82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6" name="Line 82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28" name="Oval 823"/>
          <p:cNvSpPr>
            <a:spLocks noChangeArrowheads="1"/>
          </p:cNvSpPr>
          <p:nvPr/>
        </p:nvSpPr>
        <p:spPr bwMode="auto">
          <a:xfrm>
            <a:off x="5780088" y="3648075"/>
            <a:ext cx="346075" cy="87313"/>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429" name="Line 824"/>
          <p:cNvSpPr>
            <a:spLocks noChangeShapeType="1"/>
          </p:cNvSpPr>
          <p:nvPr/>
        </p:nvSpPr>
        <p:spPr bwMode="auto">
          <a:xfrm>
            <a:off x="5780088"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30" name="Line 825"/>
          <p:cNvSpPr>
            <a:spLocks noChangeShapeType="1"/>
          </p:cNvSpPr>
          <p:nvPr/>
        </p:nvSpPr>
        <p:spPr bwMode="auto">
          <a:xfrm>
            <a:off x="6126163" y="3640138"/>
            <a:ext cx="0" cy="53975"/>
          </a:xfrm>
          <a:prstGeom prst="line">
            <a:avLst/>
          </a:prstGeom>
          <a:noFill/>
          <a:ln w="12700">
            <a:solidFill>
              <a:schemeClr val="folHlink"/>
            </a:solidFill>
            <a:round/>
            <a:headEnd/>
            <a:tailEnd/>
          </a:ln>
        </p:spPr>
        <p:txBody>
          <a:bodyPr wrap="none" anchor="ctr"/>
          <a:lstStyle/>
          <a:p>
            <a:endParaRPr lang="zh-CN" altLang="en-US"/>
          </a:p>
        </p:txBody>
      </p:sp>
      <p:sp>
        <p:nvSpPr>
          <p:cNvPr id="57431" name="Rectangle 826"/>
          <p:cNvSpPr>
            <a:spLocks noChangeArrowheads="1"/>
          </p:cNvSpPr>
          <p:nvPr/>
        </p:nvSpPr>
        <p:spPr bwMode="auto">
          <a:xfrm>
            <a:off x="5780088" y="3640138"/>
            <a:ext cx="342900" cy="53975"/>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432" name="Oval 827"/>
          <p:cNvSpPr>
            <a:spLocks noChangeArrowheads="1"/>
          </p:cNvSpPr>
          <p:nvPr/>
        </p:nvSpPr>
        <p:spPr bwMode="auto">
          <a:xfrm>
            <a:off x="5776913" y="3576638"/>
            <a:ext cx="346075" cy="103187"/>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433" name="Group 828"/>
          <p:cNvGrpSpPr>
            <a:grpSpLocks/>
          </p:cNvGrpSpPr>
          <p:nvPr/>
        </p:nvGrpSpPr>
        <p:grpSpPr bwMode="auto">
          <a:xfrm>
            <a:off x="5861050" y="3598863"/>
            <a:ext cx="171450" cy="60325"/>
            <a:chOff x="2848" y="848"/>
            <a:chExt cx="140" cy="98"/>
          </a:xfrm>
        </p:grpSpPr>
        <p:sp>
          <p:nvSpPr>
            <p:cNvPr id="57941" name="Line 829"/>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42" name="Line 830"/>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3" name="Line 831"/>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434" name="Group 832"/>
          <p:cNvGrpSpPr>
            <a:grpSpLocks/>
          </p:cNvGrpSpPr>
          <p:nvPr/>
        </p:nvGrpSpPr>
        <p:grpSpPr bwMode="auto">
          <a:xfrm flipV="1">
            <a:off x="5861050" y="3598863"/>
            <a:ext cx="171450" cy="58737"/>
            <a:chOff x="2848" y="848"/>
            <a:chExt cx="140" cy="98"/>
          </a:xfrm>
        </p:grpSpPr>
        <p:sp>
          <p:nvSpPr>
            <p:cNvPr id="57938" name="Line 833"/>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9" name="Line 834"/>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40" name="Line 835"/>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sp>
        <p:nvSpPr>
          <p:cNvPr id="57435" name="Line 836"/>
          <p:cNvSpPr>
            <a:spLocks noChangeShapeType="1"/>
          </p:cNvSpPr>
          <p:nvPr/>
        </p:nvSpPr>
        <p:spPr bwMode="auto">
          <a:xfrm flipV="1">
            <a:off x="6978650" y="4005263"/>
            <a:ext cx="227013" cy="436562"/>
          </a:xfrm>
          <a:prstGeom prst="line">
            <a:avLst/>
          </a:prstGeom>
          <a:noFill/>
          <a:ln w="9525">
            <a:solidFill>
              <a:schemeClr val="bg2"/>
            </a:solidFill>
            <a:round/>
            <a:headEnd/>
            <a:tailEnd/>
          </a:ln>
        </p:spPr>
        <p:txBody>
          <a:bodyPr/>
          <a:lstStyle/>
          <a:p>
            <a:endParaRPr lang="zh-CN" altLang="en-US"/>
          </a:p>
        </p:txBody>
      </p:sp>
      <p:sp>
        <p:nvSpPr>
          <p:cNvPr id="57436" name="Line 837"/>
          <p:cNvSpPr>
            <a:spLocks noChangeShapeType="1"/>
          </p:cNvSpPr>
          <p:nvPr/>
        </p:nvSpPr>
        <p:spPr bwMode="auto">
          <a:xfrm>
            <a:off x="7102475" y="3743325"/>
            <a:ext cx="163513" cy="120650"/>
          </a:xfrm>
          <a:prstGeom prst="line">
            <a:avLst/>
          </a:prstGeom>
          <a:noFill/>
          <a:ln w="9525">
            <a:solidFill>
              <a:schemeClr val="bg2"/>
            </a:solidFill>
            <a:round/>
            <a:headEnd/>
            <a:tailEnd/>
          </a:ln>
        </p:spPr>
        <p:txBody>
          <a:bodyPr/>
          <a:lstStyle/>
          <a:p>
            <a:endParaRPr lang="zh-CN" altLang="en-US"/>
          </a:p>
        </p:txBody>
      </p:sp>
      <p:sp>
        <p:nvSpPr>
          <p:cNvPr id="57437" name="Line 838"/>
          <p:cNvSpPr>
            <a:spLocks noChangeShapeType="1"/>
          </p:cNvSpPr>
          <p:nvPr/>
        </p:nvSpPr>
        <p:spPr bwMode="auto">
          <a:xfrm>
            <a:off x="7199313" y="3663950"/>
            <a:ext cx="279400" cy="0"/>
          </a:xfrm>
          <a:prstGeom prst="line">
            <a:avLst/>
          </a:prstGeom>
          <a:noFill/>
          <a:ln w="9525">
            <a:solidFill>
              <a:schemeClr val="bg2"/>
            </a:solidFill>
            <a:round/>
            <a:headEnd/>
            <a:tailEnd/>
          </a:ln>
        </p:spPr>
        <p:txBody>
          <a:bodyPr/>
          <a:lstStyle/>
          <a:p>
            <a:endParaRPr lang="zh-CN" altLang="en-US"/>
          </a:p>
        </p:txBody>
      </p:sp>
      <p:sp>
        <p:nvSpPr>
          <p:cNvPr id="57438" name="Line 839"/>
          <p:cNvSpPr>
            <a:spLocks noChangeShapeType="1"/>
          </p:cNvSpPr>
          <p:nvPr/>
        </p:nvSpPr>
        <p:spPr bwMode="auto">
          <a:xfrm flipV="1">
            <a:off x="7435850" y="3749675"/>
            <a:ext cx="134938" cy="104775"/>
          </a:xfrm>
          <a:prstGeom prst="line">
            <a:avLst/>
          </a:prstGeom>
          <a:noFill/>
          <a:ln w="9525">
            <a:solidFill>
              <a:schemeClr val="bg2"/>
            </a:solidFill>
            <a:round/>
            <a:headEnd/>
            <a:tailEnd/>
          </a:ln>
        </p:spPr>
        <p:txBody>
          <a:bodyPr/>
          <a:lstStyle/>
          <a:p>
            <a:endParaRPr lang="zh-CN" altLang="en-US"/>
          </a:p>
        </p:txBody>
      </p:sp>
      <p:sp>
        <p:nvSpPr>
          <p:cNvPr id="57439" name="Line 840"/>
          <p:cNvSpPr>
            <a:spLocks noChangeShapeType="1"/>
          </p:cNvSpPr>
          <p:nvPr/>
        </p:nvSpPr>
        <p:spPr bwMode="auto">
          <a:xfrm>
            <a:off x="6134100" y="3670300"/>
            <a:ext cx="679450" cy="0"/>
          </a:xfrm>
          <a:prstGeom prst="line">
            <a:avLst/>
          </a:prstGeom>
          <a:noFill/>
          <a:ln w="9525">
            <a:solidFill>
              <a:schemeClr val="bg2"/>
            </a:solidFill>
            <a:round/>
            <a:headEnd/>
            <a:tailEnd/>
          </a:ln>
        </p:spPr>
        <p:txBody>
          <a:bodyPr/>
          <a:lstStyle/>
          <a:p>
            <a:endParaRPr lang="zh-CN" altLang="en-US"/>
          </a:p>
        </p:txBody>
      </p:sp>
      <p:sp>
        <p:nvSpPr>
          <p:cNvPr id="57440" name="Line 841"/>
          <p:cNvSpPr>
            <a:spLocks noChangeShapeType="1"/>
          </p:cNvSpPr>
          <p:nvPr/>
        </p:nvSpPr>
        <p:spPr bwMode="auto">
          <a:xfrm>
            <a:off x="6429375" y="2517775"/>
            <a:ext cx="509588" cy="3175"/>
          </a:xfrm>
          <a:prstGeom prst="line">
            <a:avLst/>
          </a:prstGeom>
          <a:noFill/>
          <a:ln w="9525">
            <a:solidFill>
              <a:schemeClr val="bg2"/>
            </a:solidFill>
            <a:round/>
            <a:headEnd/>
            <a:tailEnd/>
          </a:ln>
        </p:spPr>
        <p:txBody>
          <a:bodyPr/>
          <a:lstStyle/>
          <a:p>
            <a:endParaRPr lang="zh-CN" altLang="en-US"/>
          </a:p>
        </p:txBody>
      </p:sp>
      <p:sp>
        <p:nvSpPr>
          <p:cNvPr id="57441" name="Line 842"/>
          <p:cNvSpPr>
            <a:spLocks noChangeShapeType="1"/>
          </p:cNvSpPr>
          <p:nvPr/>
        </p:nvSpPr>
        <p:spPr bwMode="auto">
          <a:xfrm>
            <a:off x="5995988" y="2346325"/>
            <a:ext cx="152400" cy="82550"/>
          </a:xfrm>
          <a:prstGeom prst="line">
            <a:avLst/>
          </a:prstGeom>
          <a:noFill/>
          <a:ln w="38100">
            <a:solidFill>
              <a:srgbClr val="FF3300"/>
            </a:solidFill>
            <a:round/>
            <a:headEnd/>
            <a:tailEnd/>
          </a:ln>
        </p:spPr>
        <p:txBody>
          <a:bodyPr/>
          <a:lstStyle/>
          <a:p>
            <a:endParaRPr lang="zh-CN" altLang="en-US"/>
          </a:p>
        </p:txBody>
      </p:sp>
      <p:sp>
        <p:nvSpPr>
          <p:cNvPr id="57442" name="Freeform 843"/>
          <p:cNvSpPr>
            <a:spLocks/>
          </p:cNvSpPr>
          <p:nvPr/>
        </p:nvSpPr>
        <p:spPr bwMode="auto">
          <a:xfrm>
            <a:off x="5316538" y="4352925"/>
            <a:ext cx="2979737"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57443" name="Line 844"/>
          <p:cNvSpPr>
            <a:spLocks noChangeShapeType="1"/>
          </p:cNvSpPr>
          <p:nvPr/>
        </p:nvSpPr>
        <p:spPr bwMode="auto">
          <a:xfrm rot="-5400000">
            <a:off x="7551737" y="5089526"/>
            <a:ext cx="523875" cy="139700"/>
          </a:xfrm>
          <a:prstGeom prst="line">
            <a:avLst/>
          </a:prstGeom>
          <a:noFill/>
          <a:ln w="38100">
            <a:solidFill>
              <a:srgbClr val="FF3300"/>
            </a:solidFill>
            <a:round/>
            <a:headEnd/>
            <a:tailEnd/>
          </a:ln>
        </p:spPr>
        <p:txBody>
          <a:bodyPr wrap="none" anchor="ctr"/>
          <a:lstStyle/>
          <a:p>
            <a:endParaRPr lang="zh-CN" altLang="en-US"/>
          </a:p>
        </p:txBody>
      </p:sp>
      <p:sp>
        <p:nvSpPr>
          <p:cNvPr id="57444" name="Line 845"/>
          <p:cNvSpPr>
            <a:spLocks noChangeShapeType="1"/>
          </p:cNvSpPr>
          <p:nvPr/>
        </p:nvSpPr>
        <p:spPr bwMode="auto">
          <a:xfrm rot="5400000" flipV="1">
            <a:off x="7697788" y="5370513"/>
            <a:ext cx="3175" cy="85725"/>
          </a:xfrm>
          <a:prstGeom prst="line">
            <a:avLst/>
          </a:prstGeom>
          <a:noFill/>
          <a:ln w="38100">
            <a:solidFill>
              <a:srgbClr val="FF3300"/>
            </a:solidFill>
            <a:round/>
            <a:headEnd/>
            <a:tailEnd/>
          </a:ln>
        </p:spPr>
        <p:txBody>
          <a:bodyPr wrap="none" anchor="ctr"/>
          <a:lstStyle/>
          <a:p>
            <a:endParaRPr lang="zh-CN" altLang="en-US"/>
          </a:p>
        </p:txBody>
      </p:sp>
      <p:sp>
        <p:nvSpPr>
          <p:cNvPr id="57445" name="Line 846"/>
          <p:cNvSpPr>
            <a:spLocks noChangeShapeType="1"/>
          </p:cNvSpPr>
          <p:nvPr/>
        </p:nvSpPr>
        <p:spPr bwMode="auto">
          <a:xfrm rot="-5400000">
            <a:off x="7883525" y="5046663"/>
            <a:ext cx="0" cy="114300"/>
          </a:xfrm>
          <a:prstGeom prst="line">
            <a:avLst/>
          </a:prstGeom>
          <a:noFill/>
          <a:ln w="38100">
            <a:solidFill>
              <a:srgbClr val="FF3300"/>
            </a:solidFill>
            <a:round/>
            <a:headEnd/>
            <a:tailEnd/>
          </a:ln>
        </p:spPr>
        <p:txBody>
          <a:bodyPr wrap="none" anchor="ctr"/>
          <a:lstStyle/>
          <a:p>
            <a:endParaRPr lang="zh-CN" altLang="en-US"/>
          </a:p>
        </p:txBody>
      </p:sp>
      <p:grpSp>
        <p:nvGrpSpPr>
          <p:cNvPr id="57446" name="Group 847"/>
          <p:cNvGrpSpPr>
            <a:grpSpLocks/>
          </p:cNvGrpSpPr>
          <p:nvPr/>
        </p:nvGrpSpPr>
        <p:grpSpPr bwMode="auto">
          <a:xfrm>
            <a:off x="7462838" y="4756150"/>
            <a:ext cx="501650" cy="234950"/>
            <a:chOff x="4701" y="2996"/>
            <a:chExt cx="316" cy="148"/>
          </a:xfrm>
        </p:grpSpPr>
        <p:sp>
          <p:nvSpPr>
            <p:cNvPr id="57925" name="Oval 84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926" name="Line 849"/>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927" name="Line 850"/>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928" name="Rectangle 851"/>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29" name="Oval 85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930" name="Group 853"/>
            <p:cNvGrpSpPr>
              <a:grpSpLocks/>
            </p:cNvGrpSpPr>
            <p:nvPr/>
          </p:nvGrpSpPr>
          <p:grpSpPr bwMode="auto">
            <a:xfrm>
              <a:off x="4776" y="3017"/>
              <a:ext cx="156" cy="56"/>
              <a:chOff x="2848" y="848"/>
              <a:chExt cx="140" cy="98"/>
            </a:xfrm>
          </p:grpSpPr>
          <p:sp>
            <p:nvSpPr>
              <p:cNvPr id="57935" name="Line 85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6" name="Line 85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37" name="Line 85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931" name="Group 857"/>
            <p:cNvGrpSpPr>
              <a:grpSpLocks/>
            </p:cNvGrpSpPr>
            <p:nvPr/>
          </p:nvGrpSpPr>
          <p:grpSpPr bwMode="auto">
            <a:xfrm flipV="1">
              <a:off x="4776" y="3016"/>
              <a:ext cx="156" cy="56"/>
              <a:chOff x="2848" y="848"/>
              <a:chExt cx="140" cy="98"/>
            </a:xfrm>
          </p:grpSpPr>
          <p:sp>
            <p:nvSpPr>
              <p:cNvPr id="57932" name="Line 85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933" name="Line 85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934" name="Line 86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57447" name="Group 861"/>
          <p:cNvGrpSpPr>
            <a:grpSpLocks/>
          </p:cNvGrpSpPr>
          <p:nvPr/>
        </p:nvGrpSpPr>
        <p:grpSpPr bwMode="auto">
          <a:xfrm>
            <a:off x="6646863" y="4479925"/>
            <a:ext cx="501650" cy="234950"/>
            <a:chOff x="3600" y="219"/>
            <a:chExt cx="360" cy="175"/>
          </a:xfrm>
        </p:grpSpPr>
        <p:sp>
          <p:nvSpPr>
            <p:cNvPr id="57912" name="Oval 862"/>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57913" name="Line 86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7914" name="Line 86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7915" name="Rectangle 865"/>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16" name="Oval 866"/>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57917" name="Group 867"/>
            <p:cNvGrpSpPr>
              <a:grpSpLocks/>
            </p:cNvGrpSpPr>
            <p:nvPr/>
          </p:nvGrpSpPr>
          <p:grpSpPr bwMode="auto">
            <a:xfrm>
              <a:off x="3686" y="244"/>
              <a:ext cx="177" cy="66"/>
              <a:chOff x="2848" y="848"/>
              <a:chExt cx="140" cy="98"/>
            </a:xfrm>
          </p:grpSpPr>
          <p:sp>
            <p:nvSpPr>
              <p:cNvPr id="57922" name="Line 8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23" name="Line 8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24" name="Line 8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7918" name="Group 871"/>
            <p:cNvGrpSpPr>
              <a:grpSpLocks/>
            </p:cNvGrpSpPr>
            <p:nvPr/>
          </p:nvGrpSpPr>
          <p:grpSpPr bwMode="auto">
            <a:xfrm flipV="1">
              <a:off x="3686" y="243"/>
              <a:ext cx="177" cy="66"/>
              <a:chOff x="2848" y="848"/>
              <a:chExt cx="140" cy="98"/>
            </a:xfrm>
          </p:grpSpPr>
          <p:sp>
            <p:nvSpPr>
              <p:cNvPr id="57919" name="Line 8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20" name="Line 8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21" name="Line 8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57448" name="Group 875"/>
          <p:cNvGrpSpPr>
            <a:grpSpLocks/>
          </p:cNvGrpSpPr>
          <p:nvPr/>
        </p:nvGrpSpPr>
        <p:grpSpPr bwMode="auto">
          <a:xfrm>
            <a:off x="5981700" y="4784725"/>
            <a:ext cx="501650" cy="234950"/>
            <a:chOff x="3600" y="219"/>
            <a:chExt cx="360" cy="175"/>
          </a:xfrm>
        </p:grpSpPr>
        <p:sp>
          <p:nvSpPr>
            <p:cNvPr id="57899" name="Oval 876"/>
            <p:cNvSpPr>
              <a:spLocks noChangeArrowheads="1"/>
            </p:cNvSpPr>
            <p:nvPr/>
          </p:nvSpPr>
          <p:spPr bwMode="auto">
            <a:xfrm>
              <a:off x="3603" y="297"/>
              <a:ext cx="357" cy="97"/>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sp>
          <p:nvSpPr>
            <p:cNvPr id="57900" name="Line 87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7901" name="Line 87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7902" name="Rectangle 879"/>
            <p:cNvSpPr>
              <a:spLocks noChangeArrowheads="1"/>
            </p:cNvSpPr>
            <p:nvPr/>
          </p:nvSpPr>
          <p:spPr bwMode="auto">
            <a:xfrm>
              <a:off x="3603" y="289"/>
              <a:ext cx="354" cy="59"/>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903" name="Oval 880"/>
            <p:cNvSpPr>
              <a:spLocks noChangeArrowheads="1"/>
            </p:cNvSpPr>
            <p:nvPr/>
          </p:nvSpPr>
          <p:spPr bwMode="auto">
            <a:xfrm>
              <a:off x="3600" y="219"/>
              <a:ext cx="357" cy="113"/>
            </a:xfrm>
            <a:prstGeom prst="ellipse">
              <a:avLst/>
            </a:prstGeom>
            <a:solidFill>
              <a:srgbClr val="DDDDDD"/>
            </a:solidFill>
            <a:ln w="12700">
              <a:solidFill>
                <a:schemeClr val="tx1"/>
              </a:solidFill>
              <a:round/>
              <a:headEnd/>
              <a:tailEnd/>
            </a:ln>
          </p:spPr>
          <p:txBody>
            <a:bodyPr wrap="none" anchor="ctr"/>
            <a:lstStyle/>
            <a:p>
              <a:endParaRPr lang="ko-KR" altLang="ko-KR">
                <a:ea typeface="굴림" pitchFamily="34" charset="-127"/>
              </a:endParaRPr>
            </a:p>
          </p:txBody>
        </p:sp>
        <p:grpSp>
          <p:nvGrpSpPr>
            <p:cNvPr id="57904" name="Group 881"/>
            <p:cNvGrpSpPr>
              <a:grpSpLocks/>
            </p:cNvGrpSpPr>
            <p:nvPr/>
          </p:nvGrpSpPr>
          <p:grpSpPr bwMode="auto">
            <a:xfrm>
              <a:off x="3686" y="244"/>
              <a:ext cx="177" cy="66"/>
              <a:chOff x="2848" y="848"/>
              <a:chExt cx="140" cy="98"/>
            </a:xfrm>
          </p:grpSpPr>
          <p:sp>
            <p:nvSpPr>
              <p:cNvPr id="57909" name="Line 88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10" name="Line 88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11" name="Line 88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7905" name="Group 885"/>
            <p:cNvGrpSpPr>
              <a:grpSpLocks/>
            </p:cNvGrpSpPr>
            <p:nvPr/>
          </p:nvGrpSpPr>
          <p:grpSpPr bwMode="auto">
            <a:xfrm flipV="1">
              <a:off x="3686" y="243"/>
              <a:ext cx="177" cy="66"/>
              <a:chOff x="2848" y="848"/>
              <a:chExt cx="140" cy="98"/>
            </a:xfrm>
          </p:grpSpPr>
          <p:sp>
            <p:nvSpPr>
              <p:cNvPr id="57906" name="Line 88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57907" name="Line 88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57908" name="Line 88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57449" name="Line 889"/>
          <p:cNvSpPr>
            <a:spLocks noChangeShapeType="1"/>
          </p:cNvSpPr>
          <p:nvPr/>
        </p:nvSpPr>
        <p:spPr bwMode="auto">
          <a:xfrm>
            <a:off x="7096125" y="4691063"/>
            <a:ext cx="358775" cy="120650"/>
          </a:xfrm>
          <a:prstGeom prst="line">
            <a:avLst/>
          </a:prstGeom>
          <a:noFill/>
          <a:ln w="9525">
            <a:solidFill>
              <a:schemeClr val="bg2"/>
            </a:solidFill>
            <a:round/>
            <a:headEnd/>
            <a:tailEnd/>
          </a:ln>
        </p:spPr>
        <p:txBody>
          <a:bodyPr/>
          <a:lstStyle/>
          <a:p>
            <a:endParaRPr lang="zh-CN" altLang="en-US"/>
          </a:p>
        </p:txBody>
      </p:sp>
      <p:sp>
        <p:nvSpPr>
          <p:cNvPr id="57450" name="Line 890"/>
          <p:cNvSpPr>
            <a:spLocks noChangeShapeType="1"/>
          </p:cNvSpPr>
          <p:nvPr/>
        </p:nvSpPr>
        <p:spPr bwMode="auto">
          <a:xfrm flipV="1">
            <a:off x="6443663" y="4703763"/>
            <a:ext cx="277812" cy="109537"/>
          </a:xfrm>
          <a:prstGeom prst="line">
            <a:avLst/>
          </a:prstGeom>
          <a:noFill/>
          <a:ln w="9525">
            <a:solidFill>
              <a:schemeClr val="bg2"/>
            </a:solidFill>
            <a:round/>
            <a:headEnd/>
            <a:tailEnd/>
          </a:ln>
        </p:spPr>
        <p:txBody>
          <a:bodyPr/>
          <a:lstStyle/>
          <a:p>
            <a:endParaRPr lang="zh-CN" altLang="en-US"/>
          </a:p>
        </p:txBody>
      </p:sp>
      <p:sp>
        <p:nvSpPr>
          <p:cNvPr id="57451" name="Line 891"/>
          <p:cNvSpPr>
            <a:spLocks noChangeShapeType="1"/>
          </p:cNvSpPr>
          <p:nvPr/>
        </p:nvSpPr>
        <p:spPr bwMode="auto">
          <a:xfrm flipV="1">
            <a:off x="6486525" y="4906963"/>
            <a:ext cx="971550" cy="0"/>
          </a:xfrm>
          <a:prstGeom prst="line">
            <a:avLst/>
          </a:prstGeom>
          <a:noFill/>
          <a:ln w="9525">
            <a:solidFill>
              <a:schemeClr val="bg2"/>
            </a:solidFill>
            <a:round/>
            <a:headEnd/>
            <a:tailEnd/>
          </a:ln>
        </p:spPr>
        <p:txBody>
          <a:bodyPr/>
          <a:lstStyle/>
          <a:p>
            <a:endParaRPr lang="zh-CN" altLang="en-US"/>
          </a:p>
        </p:txBody>
      </p:sp>
      <p:sp>
        <p:nvSpPr>
          <p:cNvPr id="57452" name="Line 892"/>
          <p:cNvSpPr>
            <a:spLocks noChangeShapeType="1"/>
          </p:cNvSpPr>
          <p:nvPr/>
        </p:nvSpPr>
        <p:spPr bwMode="auto">
          <a:xfrm flipH="1">
            <a:off x="5781675" y="4652963"/>
            <a:ext cx="254000" cy="469900"/>
          </a:xfrm>
          <a:prstGeom prst="line">
            <a:avLst/>
          </a:prstGeom>
          <a:noFill/>
          <a:ln w="38100">
            <a:solidFill>
              <a:srgbClr val="FF3300"/>
            </a:solidFill>
            <a:round/>
            <a:headEnd/>
            <a:tailEnd/>
          </a:ln>
        </p:spPr>
        <p:txBody>
          <a:bodyPr/>
          <a:lstStyle/>
          <a:p>
            <a:endParaRPr lang="zh-CN" altLang="en-US"/>
          </a:p>
        </p:txBody>
      </p:sp>
      <p:sp>
        <p:nvSpPr>
          <p:cNvPr id="57453" name="Line 893"/>
          <p:cNvSpPr>
            <a:spLocks noChangeShapeType="1"/>
          </p:cNvSpPr>
          <p:nvPr/>
        </p:nvSpPr>
        <p:spPr bwMode="auto">
          <a:xfrm>
            <a:off x="5807075" y="4703763"/>
            <a:ext cx="196850" cy="0"/>
          </a:xfrm>
          <a:prstGeom prst="line">
            <a:avLst/>
          </a:prstGeom>
          <a:noFill/>
          <a:ln w="38100">
            <a:solidFill>
              <a:srgbClr val="FF3300"/>
            </a:solidFill>
            <a:round/>
            <a:headEnd/>
            <a:tailEnd/>
          </a:ln>
        </p:spPr>
        <p:txBody>
          <a:bodyPr/>
          <a:lstStyle/>
          <a:p>
            <a:endParaRPr lang="zh-CN" altLang="en-US"/>
          </a:p>
        </p:txBody>
      </p:sp>
      <p:sp>
        <p:nvSpPr>
          <p:cNvPr id="57454" name="Line 894"/>
          <p:cNvSpPr>
            <a:spLocks noChangeShapeType="1"/>
          </p:cNvSpPr>
          <p:nvPr/>
        </p:nvSpPr>
        <p:spPr bwMode="auto">
          <a:xfrm>
            <a:off x="5667375" y="5040313"/>
            <a:ext cx="153988" cy="0"/>
          </a:xfrm>
          <a:prstGeom prst="line">
            <a:avLst/>
          </a:prstGeom>
          <a:noFill/>
          <a:ln w="38100">
            <a:solidFill>
              <a:srgbClr val="FF3300"/>
            </a:solidFill>
            <a:round/>
            <a:headEnd/>
            <a:tailEnd/>
          </a:ln>
        </p:spPr>
        <p:txBody>
          <a:bodyPr/>
          <a:lstStyle/>
          <a:p>
            <a:endParaRPr lang="zh-CN" altLang="en-US"/>
          </a:p>
        </p:txBody>
      </p:sp>
      <p:sp>
        <p:nvSpPr>
          <p:cNvPr id="57455" name="Line 895"/>
          <p:cNvSpPr>
            <a:spLocks noChangeShapeType="1"/>
          </p:cNvSpPr>
          <p:nvPr/>
        </p:nvSpPr>
        <p:spPr bwMode="auto">
          <a:xfrm>
            <a:off x="5918200" y="5119688"/>
            <a:ext cx="492125" cy="0"/>
          </a:xfrm>
          <a:prstGeom prst="line">
            <a:avLst/>
          </a:prstGeom>
          <a:noFill/>
          <a:ln w="38100">
            <a:solidFill>
              <a:srgbClr val="FF3300"/>
            </a:solidFill>
            <a:round/>
            <a:headEnd/>
            <a:tailEnd/>
          </a:ln>
        </p:spPr>
        <p:txBody>
          <a:bodyPr/>
          <a:lstStyle/>
          <a:p>
            <a:endParaRPr lang="zh-CN" altLang="en-US"/>
          </a:p>
        </p:txBody>
      </p:sp>
      <p:sp>
        <p:nvSpPr>
          <p:cNvPr id="57456" name="Line 896"/>
          <p:cNvSpPr>
            <a:spLocks noChangeShapeType="1"/>
          </p:cNvSpPr>
          <p:nvPr/>
        </p:nvSpPr>
        <p:spPr bwMode="auto">
          <a:xfrm flipH="1">
            <a:off x="6159500" y="5027613"/>
            <a:ext cx="53975" cy="85725"/>
          </a:xfrm>
          <a:prstGeom prst="line">
            <a:avLst/>
          </a:prstGeom>
          <a:noFill/>
          <a:ln w="38100">
            <a:solidFill>
              <a:srgbClr val="FF3300"/>
            </a:solidFill>
            <a:round/>
            <a:headEnd/>
            <a:tailEnd/>
          </a:ln>
        </p:spPr>
        <p:txBody>
          <a:bodyPr/>
          <a:lstStyle/>
          <a:p>
            <a:endParaRPr lang="zh-CN" altLang="en-US"/>
          </a:p>
        </p:txBody>
      </p:sp>
      <p:sp>
        <p:nvSpPr>
          <p:cNvPr id="57457" name="Line 897"/>
          <p:cNvSpPr>
            <a:spLocks noChangeShapeType="1"/>
          </p:cNvSpPr>
          <p:nvPr/>
        </p:nvSpPr>
        <p:spPr bwMode="auto">
          <a:xfrm>
            <a:off x="5972175" y="5116513"/>
            <a:ext cx="1588" cy="82550"/>
          </a:xfrm>
          <a:prstGeom prst="line">
            <a:avLst/>
          </a:prstGeom>
          <a:noFill/>
          <a:ln w="19050">
            <a:solidFill>
              <a:srgbClr val="FF3300"/>
            </a:solidFill>
            <a:round/>
            <a:headEnd/>
            <a:tailEnd/>
          </a:ln>
        </p:spPr>
        <p:txBody>
          <a:bodyPr/>
          <a:lstStyle/>
          <a:p>
            <a:endParaRPr lang="zh-CN" altLang="en-US"/>
          </a:p>
        </p:txBody>
      </p:sp>
      <p:sp>
        <p:nvSpPr>
          <p:cNvPr id="57458" name="Line 898"/>
          <p:cNvSpPr>
            <a:spLocks noChangeShapeType="1"/>
          </p:cNvSpPr>
          <p:nvPr/>
        </p:nvSpPr>
        <p:spPr bwMode="auto">
          <a:xfrm flipH="1" flipV="1">
            <a:off x="6369050" y="5124450"/>
            <a:ext cx="0" cy="76200"/>
          </a:xfrm>
          <a:prstGeom prst="line">
            <a:avLst/>
          </a:prstGeom>
          <a:noFill/>
          <a:ln w="19050">
            <a:solidFill>
              <a:srgbClr val="FF3300"/>
            </a:solidFill>
            <a:round/>
            <a:headEnd/>
            <a:tailEnd/>
          </a:ln>
        </p:spPr>
        <p:txBody>
          <a:bodyPr/>
          <a:lstStyle/>
          <a:p>
            <a:endParaRPr lang="zh-CN" altLang="en-US"/>
          </a:p>
        </p:txBody>
      </p:sp>
      <p:sp>
        <p:nvSpPr>
          <p:cNvPr id="57459" name="Line 899"/>
          <p:cNvSpPr>
            <a:spLocks noChangeShapeType="1"/>
          </p:cNvSpPr>
          <p:nvPr/>
        </p:nvSpPr>
        <p:spPr bwMode="auto">
          <a:xfrm>
            <a:off x="6450013" y="4983163"/>
            <a:ext cx="503237" cy="269875"/>
          </a:xfrm>
          <a:prstGeom prst="line">
            <a:avLst/>
          </a:prstGeom>
          <a:noFill/>
          <a:ln w="38100">
            <a:solidFill>
              <a:srgbClr val="FF3300"/>
            </a:solidFill>
            <a:round/>
            <a:headEnd/>
            <a:tailEnd/>
          </a:ln>
        </p:spPr>
        <p:txBody>
          <a:bodyPr/>
          <a:lstStyle/>
          <a:p>
            <a:endParaRPr lang="zh-CN" altLang="en-US"/>
          </a:p>
        </p:txBody>
      </p:sp>
      <p:sp>
        <p:nvSpPr>
          <p:cNvPr id="57460" name="Line 900"/>
          <p:cNvSpPr>
            <a:spLocks noChangeShapeType="1"/>
          </p:cNvSpPr>
          <p:nvPr/>
        </p:nvSpPr>
        <p:spPr bwMode="auto">
          <a:xfrm>
            <a:off x="5899150" y="4918075"/>
            <a:ext cx="80963" cy="0"/>
          </a:xfrm>
          <a:prstGeom prst="line">
            <a:avLst/>
          </a:prstGeom>
          <a:noFill/>
          <a:ln w="38100">
            <a:solidFill>
              <a:srgbClr val="FF3300"/>
            </a:solidFill>
            <a:round/>
            <a:headEnd/>
            <a:tailEnd/>
          </a:ln>
        </p:spPr>
        <p:txBody>
          <a:bodyPr/>
          <a:lstStyle/>
          <a:p>
            <a:endParaRPr lang="zh-CN" altLang="en-US"/>
          </a:p>
        </p:txBody>
      </p:sp>
      <p:sp>
        <p:nvSpPr>
          <p:cNvPr id="57461" name="Line 942"/>
          <p:cNvSpPr>
            <a:spLocks noChangeShapeType="1"/>
          </p:cNvSpPr>
          <p:nvPr/>
        </p:nvSpPr>
        <p:spPr bwMode="auto">
          <a:xfrm flipH="1">
            <a:off x="5988050" y="3440113"/>
            <a:ext cx="3175" cy="144462"/>
          </a:xfrm>
          <a:prstGeom prst="line">
            <a:avLst/>
          </a:prstGeom>
          <a:noFill/>
          <a:ln w="38100">
            <a:solidFill>
              <a:srgbClr val="FF3300"/>
            </a:solidFill>
            <a:round/>
            <a:headEnd/>
            <a:tailEnd/>
          </a:ln>
        </p:spPr>
        <p:txBody>
          <a:bodyPr/>
          <a:lstStyle/>
          <a:p>
            <a:endParaRPr lang="zh-CN" altLang="en-US"/>
          </a:p>
        </p:txBody>
      </p:sp>
      <p:sp>
        <p:nvSpPr>
          <p:cNvPr id="57462" name="Line 943"/>
          <p:cNvSpPr>
            <a:spLocks noChangeShapeType="1"/>
          </p:cNvSpPr>
          <p:nvPr/>
        </p:nvSpPr>
        <p:spPr bwMode="auto">
          <a:xfrm flipV="1">
            <a:off x="7285038" y="2422525"/>
            <a:ext cx="123825" cy="87313"/>
          </a:xfrm>
          <a:prstGeom prst="line">
            <a:avLst/>
          </a:prstGeom>
          <a:noFill/>
          <a:ln w="9525">
            <a:solidFill>
              <a:schemeClr val="bg2"/>
            </a:solidFill>
            <a:round/>
            <a:headEnd/>
            <a:tailEnd/>
          </a:ln>
        </p:spPr>
        <p:txBody>
          <a:bodyPr/>
          <a:lstStyle/>
          <a:p>
            <a:endParaRPr lang="zh-CN" altLang="en-US"/>
          </a:p>
        </p:txBody>
      </p:sp>
      <p:sp>
        <p:nvSpPr>
          <p:cNvPr id="57463" name="Line 944"/>
          <p:cNvSpPr>
            <a:spLocks noChangeShapeType="1"/>
          </p:cNvSpPr>
          <p:nvPr/>
        </p:nvSpPr>
        <p:spPr bwMode="auto">
          <a:xfrm>
            <a:off x="7112000" y="2595563"/>
            <a:ext cx="0" cy="82550"/>
          </a:xfrm>
          <a:prstGeom prst="line">
            <a:avLst/>
          </a:prstGeom>
          <a:noFill/>
          <a:ln w="9525">
            <a:solidFill>
              <a:schemeClr val="bg2"/>
            </a:solidFill>
            <a:round/>
            <a:headEnd/>
            <a:tailEnd/>
          </a:ln>
        </p:spPr>
        <p:txBody>
          <a:bodyPr/>
          <a:lstStyle/>
          <a:p>
            <a:endParaRPr lang="zh-CN" altLang="en-US"/>
          </a:p>
        </p:txBody>
      </p:sp>
      <p:sp>
        <p:nvSpPr>
          <p:cNvPr id="57464" name="Line 945"/>
          <p:cNvSpPr>
            <a:spLocks noChangeShapeType="1"/>
          </p:cNvSpPr>
          <p:nvPr/>
        </p:nvSpPr>
        <p:spPr bwMode="auto">
          <a:xfrm flipV="1">
            <a:off x="7296150" y="2492375"/>
            <a:ext cx="263525" cy="288925"/>
          </a:xfrm>
          <a:prstGeom prst="line">
            <a:avLst/>
          </a:prstGeom>
          <a:noFill/>
          <a:ln w="9525">
            <a:solidFill>
              <a:schemeClr val="bg2"/>
            </a:solidFill>
            <a:round/>
            <a:headEnd/>
            <a:tailEnd/>
          </a:ln>
        </p:spPr>
        <p:txBody>
          <a:bodyPr/>
          <a:lstStyle/>
          <a:p>
            <a:endParaRPr lang="zh-CN" altLang="en-US"/>
          </a:p>
        </p:txBody>
      </p:sp>
      <p:sp>
        <p:nvSpPr>
          <p:cNvPr id="57465" name="Line 946"/>
          <p:cNvSpPr>
            <a:spLocks noChangeShapeType="1"/>
          </p:cNvSpPr>
          <p:nvPr/>
        </p:nvSpPr>
        <p:spPr bwMode="auto">
          <a:xfrm>
            <a:off x="7648575" y="2490788"/>
            <a:ext cx="0" cy="196850"/>
          </a:xfrm>
          <a:prstGeom prst="line">
            <a:avLst/>
          </a:prstGeom>
          <a:noFill/>
          <a:ln w="9525">
            <a:solidFill>
              <a:schemeClr val="bg2"/>
            </a:solidFill>
            <a:round/>
            <a:headEnd/>
            <a:tailEnd/>
          </a:ln>
        </p:spPr>
        <p:txBody>
          <a:bodyPr/>
          <a:lstStyle/>
          <a:p>
            <a:endParaRPr lang="zh-CN" altLang="en-US"/>
          </a:p>
        </p:txBody>
      </p:sp>
      <p:sp>
        <p:nvSpPr>
          <p:cNvPr id="57466" name="Line 947"/>
          <p:cNvSpPr>
            <a:spLocks noChangeShapeType="1"/>
          </p:cNvSpPr>
          <p:nvPr/>
        </p:nvSpPr>
        <p:spPr bwMode="auto">
          <a:xfrm>
            <a:off x="7302500" y="2797175"/>
            <a:ext cx="188913" cy="0"/>
          </a:xfrm>
          <a:prstGeom prst="line">
            <a:avLst/>
          </a:prstGeom>
          <a:noFill/>
          <a:ln w="9525">
            <a:solidFill>
              <a:schemeClr val="bg2"/>
            </a:solidFill>
            <a:round/>
            <a:headEnd/>
            <a:tailEnd/>
          </a:ln>
        </p:spPr>
        <p:txBody>
          <a:bodyPr/>
          <a:lstStyle/>
          <a:p>
            <a:endParaRPr lang="zh-CN" altLang="en-US"/>
          </a:p>
        </p:txBody>
      </p:sp>
      <p:sp>
        <p:nvSpPr>
          <p:cNvPr id="57467" name="Line 949"/>
          <p:cNvSpPr>
            <a:spLocks noChangeShapeType="1"/>
          </p:cNvSpPr>
          <p:nvPr/>
        </p:nvSpPr>
        <p:spPr bwMode="auto">
          <a:xfrm flipV="1">
            <a:off x="7716838" y="2190750"/>
            <a:ext cx="238125" cy="168275"/>
          </a:xfrm>
          <a:prstGeom prst="line">
            <a:avLst/>
          </a:prstGeom>
          <a:noFill/>
          <a:ln w="9525">
            <a:solidFill>
              <a:schemeClr val="bg2"/>
            </a:solidFill>
            <a:round/>
            <a:headEnd/>
            <a:tailEnd/>
          </a:ln>
        </p:spPr>
        <p:txBody>
          <a:bodyPr/>
          <a:lstStyle/>
          <a:p>
            <a:endParaRPr lang="zh-CN" altLang="en-US"/>
          </a:p>
        </p:txBody>
      </p:sp>
      <p:sp>
        <p:nvSpPr>
          <p:cNvPr id="57468" name="Line 950"/>
          <p:cNvSpPr>
            <a:spLocks noChangeShapeType="1"/>
          </p:cNvSpPr>
          <p:nvPr/>
        </p:nvSpPr>
        <p:spPr bwMode="auto">
          <a:xfrm>
            <a:off x="7856538" y="2787650"/>
            <a:ext cx="177800" cy="0"/>
          </a:xfrm>
          <a:prstGeom prst="line">
            <a:avLst/>
          </a:prstGeom>
          <a:noFill/>
          <a:ln w="9525">
            <a:solidFill>
              <a:schemeClr val="bg2"/>
            </a:solidFill>
            <a:round/>
            <a:headEnd/>
            <a:tailEnd/>
          </a:ln>
        </p:spPr>
        <p:txBody>
          <a:bodyPr/>
          <a:lstStyle/>
          <a:p>
            <a:endParaRPr lang="zh-CN" altLang="en-US"/>
          </a:p>
        </p:txBody>
      </p:sp>
      <p:sp>
        <p:nvSpPr>
          <p:cNvPr id="57469" name="Line 951"/>
          <p:cNvSpPr>
            <a:spLocks noChangeShapeType="1"/>
          </p:cNvSpPr>
          <p:nvPr/>
        </p:nvSpPr>
        <p:spPr bwMode="auto">
          <a:xfrm flipH="1">
            <a:off x="7002463" y="2863850"/>
            <a:ext cx="98425" cy="704850"/>
          </a:xfrm>
          <a:prstGeom prst="line">
            <a:avLst/>
          </a:prstGeom>
          <a:noFill/>
          <a:ln w="9525">
            <a:solidFill>
              <a:schemeClr val="bg2"/>
            </a:solidFill>
            <a:round/>
            <a:headEnd/>
            <a:tailEnd/>
          </a:ln>
        </p:spPr>
        <p:txBody>
          <a:bodyPr/>
          <a:lstStyle/>
          <a:p>
            <a:endParaRPr lang="zh-CN" altLang="en-US"/>
          </a:p>
        </p:txBody>
      </p:sp>
      <p:sp>
        <p:nvSpPr>
          <p:cNvPr id="57470" name="Line 952"/>
          <p:cNvSpPr>
            <a:spLocks noChangeShapeType="1"/>
          </p:cNvSpPr>
          <p:nvPr/>
        </p:nvSpPr>
        <p:spPr bwMode="auto">
          <a:xfrm flipH="1">
            <a:off x="7593013" y="2863850"/>
            <a:ext cx="111125" cy="727075"/>
          </a:xfrm>
          <a:prstGeom prst="line">
            <a:avLst/>
          </a:prstGeom>
          <a:noFill/>
          <a:ln w="9525">
            <a:solidFill>
              <a:schemeClr val="bg2"/>
            </a:solidFill>
            <a:round/>
            <a:headEnd/>
            <a:tailEnd/>
          </a:ln>
        </p:spPr>
        <p:txBody>
          <a:bodyPr/>
          <a:lstStyle/>
          <a:p>
            <a:endParaRPr lang="zh-CN" altLang="en-US"/>
          </a:p>
        </p:txBody>
      </p:sp>
      <p:grpSp>
        <p:nvGrpSpPr>
          <p:cNvPr id="57471" name="Group 953"/>
          <p:cNvGrpSpPr>
            <a:grpSpLocks/>
          </p:cNvGrpSpPr>
          <p:nvPr/>
        </p:nvGrpSpPr>
        <p:grpSpPr bwMode="auto">
          <a:xfrm>
            <a:off x="6645275" y="4481513"/>
            <a:ext cx="501650" cy="234950"/>
            <a:chOff x="4701" y="2996"/>
            <a:chExt cx="316" cy="148"/>
          </a:xfrm>
        </p:grpSpPr>
        <p:sp>
          <p:nvSpPr>
            <p:cNvPr id="57886" name="Oval 954"/>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887" name="Line 955"/>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88" name="Line 956"/>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89" name="Rectangle 957"/>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890" name="Oval 958"/>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891" name="Group 959"/>
            <p:cNvGrpSpPr>
              <a:grpSpLocks/>
            </p:cNvGrpSpPr>
            <p:nvPr/>
          </p:nvGrpSpPr>
          <p:grpSpPr bwMode="auto">
            <a:xfrm>
              <a:off x="4776" y="3017"/>
              <a:ext cx="156" cy="56"/>
              <a:chOff x="2848" y="848"/>
              <a:chExt cx="140" cy="98"/>
            </a:xfrm>
          </p:grpSpPr>
          <p:sp>
            <p:nvSpPr>
              <p:cNvPr id="57896" name="Line 960"/>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97" name="Line 961"/>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98" name="Line 962"/>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892" name="Group 963"/>
            <p:cNvGrpSpPr>
              <a:grpSpLocks/>
            </p:cNvGrpSpPr>
            <p:nvPr/>
          </p:nvGrpSpPr>
          <p:grpSpPr bwMode="auto">
            <a:xfrm flipV="1">
              <a:off x="4776" y="3016"/>
              <a:ext cx="156" cy="56"/>
              <a:chOff x="2848" y="848"/>
              <a:chExt cx="140" cy="98"/>
            </a:xfrm>
          </p:grpSpPr>
          <p:sp>
            <p:nvSpPr>
              <p:cNvPr id="57893" name="Line 96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94" name="Line 96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95" name="Line 96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grpSp>
        <p:nvGrpSpPr>
          <p:cNvPr id="57472" name="Group 967"/>
          <p:cNvGrpSpPr>
            <a:grpSpLocks/>
          </p:cNvGrpSpPr>
          <p:nvPr/>
        </p:nvGrpSpPr>
        <p:grpSpPr bwMode="auto">
          <a:xfrm>
            <a:off x="5980113" y="4783138"/>
            <a:ext cx="501650" cy="234950"/>
            <a:chOff x="4701" y="2996"/>
            <a:chExt cx="316" cy="148"/>
          </a:xfrm>
        </p:grpSpPr>
        <p:sp>
          <p:nvSpPr>
            <p:cNvPr id="57873" name="Oval 968"/>
            <p:cNvSpPr>
              <a:spLocks noChangeArrowheads="1"/>
            </p:cNvSpPr>
            <p:nvPr/>
          </p:nvSpPr>
          <p:spPr bwMode="auto">
            <a:xfrm>
              <a:off x="4704" y="3062"/>
              <a:ext cx="313" cy="82"/>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sp>
          <p:nvSpPr>
            <p:cNvPr id="57874" name="Line 969"/>
            <p:cNvSpPr>
              <a:spLocks noChangeShapeType="1"/>
            </p:cNvSpPr>
            <p:nvPr/>
          </p:nvSpPr>
          <p:spPr bwMode="auto">
            <a:xfrm>
              <a:off x="4704"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75" name="Line 970"/>
            <p:cNvSpPr>
              <a:spLocks noChangeShapeType="1"/>
            </p:cNvSpPr>
            <p:nvPr/>
          </p:nvSpPr>
          <p:spPr bwMode="auto">
            <a:xfrm>
              <a:off x="5017" y="3055"/>
              <a:ext cx="0" cy="51"/>
            </a:xfrm>
            <a:prstGeom prst="line">
              <a:avLst/>
            </a:prstGeom>
            <a:noFill/>
            <a:ln w="12700">
              <a:solidFill>
                <a:schemeClr val="folHlink"/>
              </a:solidFill>
              <a:round/>
              <a:headEnd/>
              <a:tailEnd/>
            </a:ln>
          </p:spPr>
          <p:txBody>
            <a:bodyPr wrap="none" anchor="ctr"/>
            <a:lstStyle/>
            <a:p>
              <a:endParaRPr lang="zh-CN" altLang="en-US"/>
            </a:p>
          </p:txBody>
        </p:sp>
        <p:sp>
          <p:nvSpPr>
            <p:cNvPr id="57876" name="Rectangle 971"/>
            <p:cNvSpPr>
              <a:spLocks noChangeArrowheads="1"/>
            </p:cNvSpPr>
            <p:nvPr/>
          </p:nvSpPr>
          <p:spPr bwMode="auto">
            <a:xfrm>
              <a:off x="4704" y="3055"/>
              <a:ext cx="310" cy="50"/>
            </a:xfrm>
            <a:prstGeom prst="rect">
              <a:avLst/>
            </a:prstGeom>
            <a:solidFill>
              <a:srgbClr val="DDDDDD"/>
            </a:solidFill>
            <a:ln w="12700">
              <a:noFill/>
              <a:miter lim="800000"/>
              <a:headEnd/>
              <a:tailEnd/>
            </a:ln>
          </p:spPr>
          <p:txBody>
            <a:bodyPr wrap="none" anchor="ctr"/>
            <a:lstStyle/>
            <a:p>
              <a:pPr algn="ctr"/>
              <a:endParaRPr lang="ko-KR" altLang="ko-KR">
                <a:ea typeface="굴림" pitchFamily="34" charset="-127"/>
              </a:endParaRPr>
            </a:p>
          </p:txBody>
        </p:sp>
        <p:sp>
          <p:nvSpPr>
            <p:cNvPr id="57877" name="Oval 972"/>
            <p:cNvSpPr>
              <a:spLocks noChangeArrowheads="1"/>
            </p:cNvSpPr>
            <p:nvPr/>
          </p:nvSpPr>
          <p:spPr bwMode="auto">
            <a:xfrm>
              <a:off x="4701" y="2996"/>
              <a:ext cx="313" cy="96"/>
            </a:xfrm>
            <a:prstGeom prst="ellipse">
              <a:avLst/>
            </a:prstGeom>
            <a:solidFill>
              <a:srgbClr val="DDDDDD"/>
            </a:solidFill>
            <a:ln w="12700">
              <a:solidFill>
                <a:schemeClr val="folHlink"/>
              </a:solidFill>
              <a:round/>
              <a:headEnd/>
              <a:tailEnd/>
            </a:ln>
          </p:spPr>
          <p:txBody>
            <a:bodyPr wrap="none" anchor="ctr"/>
            <a:lstStyle/>
            <a:p>
              <a:endParaRPr lang="ko-KR" altLang="ko-KR">
                <a:ea typeface="굴림" pitchFamily="34" charset="-127"/>
              </a:endParaRPr>
            </a:p>
          </p:txBody>
        </p:sp>
        <p:grpSp>
          <p:nvGrpSpPr>
            <p:cNvPr id="57878" name="Group 973"/>
            <p:cNvGrpSpPr>
              <a:grpSpLocks/>
            </p:cNvGrpSpPr>
            <p:nvPr/>
          </p:nvGrpSpPr>
          <p:grpSpPr bwMode="auto">
            <a:xfrm>
              <a:off x="4776" y="3017"/>
              <a:ext cx="156" cy="56"/>
              <a:chOff x="2848" y="848"/>
              <a:chExt cx="140" cy="98"/>
            </a:xfrm>
          </p:grpSpPr>
          <p:sp>
            <p:nvSpPr>
              <p:cNvPr id="57883" name="Line 974"/>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84" name="Line 975"/>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85" name="Line 976"/>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nvGrpSpPr>
            <p:cNvPr id="57879" name="Group 977"/>
            <p:cNvGrpSpPr>
              <a:grpSpLocks/>
            </p:cNvGrpSpPr>
            <p:nvPr/>
          </p:nvGrpSpPr>
          <p:grpSpPr bwMode="auto">
            <a:xfrm flipV="1">
              <a:off x="4776" y="3016"/>
              <a:ext cx="156" cy="56"/>
              <a:chOff x="2848" y="848"/>
              <a:chExt cx="140" cy="98"/>
            </a:xfrm>
          </p:grpSpPr>
          <p:sp>
            <p:nvSpPr>
              <p:cNvPr id="57880" name="Line 978"/>
              <p:cNvSpPr>
                <a:spLocks noChangeShapeType="1"/>
              </p:cNvSpPr>
              <p:nvPr/>
            </p:nvSpPr>
            <p:spPr bwMode="auto">
              <a:xfrm flipV="1">
                <a:off x="2848" y="848"/>
                <a:ext cx="50" cy="2"/>
              </a:xfrm>
              <a:prstGeom prst="line">
                <a:avLst/>
              </a:prstGeom>
              <a:noFill/>
              <a:ln w="28575">
                <a:solidFill>
                  <a:schemeClr val="bg2"/>
                </a:solidFill>
                <a:round/>
                <a:headEnd/>
                <a:tailEnd/>
              </a:ln>
            </p:spPr>
            <p:txBody>
              <a:bodyPr wrap="none" anchor="ctr"/>
              <a:lstStyle/>
              <a:p>
                <a:endParaRPr lang="zh-CN" altLang="en-US"/>
              </a:p>
            </p:txBody>
          </p:sp>
          <p:sp>
            <p:nvSpPr>
              <p:cNvPr id="57881" name="Line 979"/>
              <p:cNvSpPr>
                <a:spLocks noChangeShapeType="1"/>
              </p:cNvSpPr>
              <p:nvPr/>
            </p:nvSpPr>
            <p:spPr bwMode="auto">
              <a:xfrm>
                <a:off x="2944" y="946"/>
                <a:ext cx="44" cy="0"/>
              </a:xfrm>
              <a:prstGeom prst="line">
                <a:avLst/>
              </a:prstGeom>
              <a:noFill/>
              <a:ln w="28575">
                <a:solidFill>
                  <a:schemeClr val="bg2"/>
                </a:solidFill>
                <a:round/>
                <a:headEnd/>
                <a:tailEnd/>
              </a:ln>
            </p:spPr>
            <p:txBody>
              <a:bodyPr wrap="none" anchor="ctr"/>
              <a:lstStyle/>
              <a:p>
                <a:endParaRPr lang="zh-CN" altLang="en-US"/>
              </a:p>
            </p:txBody>
          </p:sp>
          <p:sp>
            <p:nvSpPr>
              <p:cNvPr id="57882" name="Line 980"/>
              <p:cNvSpPr>
                <a:spLocks noChangeShapeType="1"/>
              </p:cNvSpPr>
              <p:nvPr/>
            </p:nvSpPr>
            <p:spPr bwMode="auto">
              <a:xfrm>
                <a:off x="2894" y="850"/>
                <a:ext cx="52" cy="96"/>
              </a:xfrm>
              <a:prstGeom prst="line">
                <a:avLst/>
              </a:prstGeom>
              <a:noFill/>
              <a:ln w="28575">
                <a:solidFill>
                  <a:schemeClr val="bg2"/>
                </a:solidFill>
                <a:round/>
                <a:headEnd/>
                <a:tailEnd/>
              </a:ln>
            </p:spPr>
            <p:txBody>
              <a:bodyPr wrap="none" anchor="ctr"/>
              <a:lstStyle/>
              <a:p>
                <a:endParaRPr lang="zh-CN" altLang="en-US"/>
              </a:p>
            </p:txBody>
          </p:sp>
        </p:grpSp>
      </p:grpSp>
      <p:pic>
        <p:nvPicPr>
          <p:cNvPr id="57473" name="Picture 1020" descr="imgyjavg[1]"/>
          <p:cNvPicPr>
            <a:picLocks noChangeAspect="1" noChangeArrowheads="1"/>
          </p:cNvPicPr>
          <p:nvPr/>
        </p:nvPicPr>
        <p:blipFill>
          <a:blip r:embed="rId3" cstate="print"/>
          <a:srcRect/>
          <a:stretch>
            <a:fillRect/>
          </a:stretch>
        </p:blipFill>
        <p:spPr bwMode="auto">
          <a:xfrm>
            <a:off x="5341938" y="1878013"/>
            <a:ext cx="368300" cy="266700"/>
          </a:xfrm>
          <a:prstGeom prst="rect">
            <a:avLst/>
          </a:prstGeom>
          <a:noFill/>
          <a:ln w="9525">
            <a:noFill/>
            <a:miter lim="800000"/>
            <a:headEnd/>
            <a:tailEnd/>
          </a:ln>
        </p:spPr>
      </p:pic>
      <p:grpSp>
        <p:nvGrpSpPr>
          <p:cNvPr id="57474" name="Group 1021"/>
          <p:cNvGrpSpPr>
            <a:grpSpLocks/>
          </p:cNvGrpSpPr>
          <p:nvPr/>
        </p:nvGrpSpPr>
        <p:grpSpPr bwMode="auto">
          <a:xfrm>
            <a:off x="7464425" y="5226050"/>
            <a:ext cx="198438" cy="365125"/>
            <a:chOff x="4702" y="3292"/>
            <a:chExt cx="125" cy="230"/>
          </a:xfrm>
        </p:grpSpPr>
        <p:sp>
          <p:nvSpPr>
            <p:cNvPr id="57865" name="AutoShape 1022"/>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66" name="Rectangle 1023"/>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67" name="Rectangle 102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8" name="AutoShape 102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9" name="Line 1026"/>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57870" name="Line 1027"/>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57871" name="Rectangle 102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72" name="Rectangle 102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grpSp>
        <p:nvGrpSpPr>
          <p:cNvPr id="57475" name="Group 1030"/>
          <p:cNvGrpSpPr>
            <a:grpSpLocks/>
          </p:cNvGrpSpPr>
          <p:nvPr/>
        </p:nvGrpSpPr>
        <p:grpSpPr bwMode="auto">
          <a:xfrm>
            <a:off x="7926388" y="4949825"/>
            <a:ext cx="198437" cy="365125"/>
            <a:chOff x="4702" y="3292"/>
            <a:chExt cx="125" cy="230"/>
          </a:xfrm>
        </p:grpSpPr>
        <p:sp>
          <p:nvSpPr>
            <p:cNvPr id="57857" name="AutoShape 1031"/>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58" name="Rectangle 1032"/>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57859" name="Rectangle 1033"/>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0" name="AutoShape 1034"/>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1" name="Line 1035"/>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57862" name="Line 1036"/>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57863" name="Rectangle 1037"/>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57864" name="Rectangle 1038"/>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sp>
        <p:nvSpPr>
          <p:cNvPr id="57476" name="AutoShape 1040"/>
          <p:cNvSpPr>
            <a:spLocks noChangeAspect="1" noChangeArrowheads="1" noTextEdit="1"/>
          </p:cNvSpPr>
          <p:nvPr/>
        </p:nvSpPr>
        <p:spPr bwMode="auto">
          <a:xfrm>
            <a:off x="7143750" y="5394325"/>
            <a:ext cx="233363" cy="252413"/>
          </a:xfrm>
          <a:prstGeom prst="rect">
            <a:avLst/>
          </a:prstGeom>
          <a:noFill/>
          <a:ln w="9525">
            <a:noFill/>
            <a:miter lim="800000"/>
            <a:headEnd/>
            <a:tailEnd/>
          </a:ln>
        </p:spPr>
        <p:txBody>
          <a:bodyPr/>
          <a:lstStyle/>
          <a:p>
            <a:endParaRPr lang="zh-CN" altLang="en-US"/>
          </a:p>
        </p:txBody>
      </p:sp>
      <p:sp>
        <p:nvSpPr>
          <p:cNvPr id="57477" name="Freeform 1041"/>
          <p:cNvSpPr>
            <a:spLocks/>
          </p:cNvSpPr>
          <p:nvPr/>
        </p:nvSpPr>
        <p:spPr bwMode="auto">
          <a:xfrm>
            <a:off x="7145338" y="5394325"/>
            <a:ext cx="231775" cy="252413"/>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478" name="Freeform 1042"/>
          <p:cNvSpPr>
            <a:spLocks/>
          </p:cNvSpPr>
          <p:nvPr/>
        </p:nvSpPr>
        <p:spPr bwMode="auto">
          <a:xfrm>
            <a:off x="7173913" y="5554663"/>
            <a:ext cx="134937" cy="42862"/>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479" name="Freeform 1043"/>
          <p:cNvSpPr>
            <a:spLocks/>
          </p:cNvSpPr>
          <p:nvPr/>
        </p:nvSpPr>
        <p:spPr bwMode="auto">
          <a:xfrm>
            <a:off x="7151688" y="5573713"/>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480" name="AutoShape 1044"/>
          <p:cNvSpPr>
            <a:spLocks noChangeAspect="1" noChangeArrowheads="1" noTextEdit="1"/>
          </p:cNvSpPr>
          <p:nvPr/>
        </p:nvSpPr>
        <p:spPr bwMode="auto">
          <a:xfrm>
            <a:off x="7104063" y="5305425"/>
            <a:ext cx="254000" cy="300038"/>
          </a:xfrm>
          <a:prstGeom prst="rect">
            <a:avLst/>
          </a:prstGeom>
          <a:noFill/>
          <a:ln w="9525">
            <a:noFill/>
            <a:miter lim="800000"/>
            <a:headEnd/>
            <a:tailEnd/>
          </a:ln>
        </p:spPr>
        <p:txBody>
          <a:bodyPr/>
          <a:lstStyle/>
          <a:p>
            <a:endParaRPr lang="zh-CN" altLang="en-US"/>
          </a:p>
        </p:txBody>
      </p:sp>
      <p:sp>
        <p:nvSpPr>
          <p:cNvPr id="57481" name="Freeform 1045"/>
          <p:cNvSpPr>
            <a:spLocks/>
          </p:cNvSpPr>
          <p:nvPr/>
        </p:nvSpPr>
        <p:spPr bwMode="auto">
          <a:xfrm>
            <a:off x="7156450" y="5324475"/>
            <a:ext cx="36513" cy="49213"/>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482" name="Freeform 1046"/>
          <p:cNvSpPr>
            <a:spLocks/>
          </p:cNvSpPr>
          <p:nvPr/>
        </p:nvSpPr>
        <p:spPr bwMode="auto">
          <a:xfrm>
            <a:off x="7218363" y="5322888"/>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483" name="Freeform 1047"/>
          <p:cNvSpPr>
            <a:spLocks/>
          </p:cNvSpPr>
          <p:nvPr/>
        </p:nvSpPr>
        <p:spPr bwMode="auto">
          <a:xfrm>
            <a:off x="7134225" y="5314950"/>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484" name="Freeform 1048"/>
          <p:cNvSpPr>
            <a:spLocks/>
          </p:cNvSpPr>
          <p:nvPr/>
        </p:nvSpPr>
        <p:spPr bwMode="auto">
          <a:xfrm>
            <a:off x="7215188" y="5311775"/>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485" name="Freeform 1049"/>
          <p:cNvSpPr>
            <a:spLocks/>
          </p:cNvSpPr>
          <p:nvPr/>
        </p:nvSpPr>
        <p:spPr bwMode="auto">
          <a:xfrm>
            <a:off x="7113588" y="5337175"/>
            <a:ext cx="20637" cy="49213"/>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486" name="Freeform 1050"/>
          <p:cNvSpPr>
            <a:spLocks/>
          </p:cNvSpPr>
          <p:nvPr/>
        </p:nvSpPr>
        <p:spPr bwMode="auto">
          <a:xfrm>
            <a:off x="7256463" y="5308600"/>
            <a:ext cx="44450" cy="65088"/>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487" name="Freeform 1051"/>
          <p:cNvSpPr>
            <a:spLocks/>
          </p:cNvSpPr>
          <p:nvPr/>
        </p:nvSpPr>
        <p:spPr bwMode="auto">
          <a:xfrm>
            <a:off x="7208838" y="5384800"/>
            <a:ext cx="14287" cy="39688"/>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488" name="Freeform 1052"/>
          <p:cNvSpPr>
            <a:spLocks/>
          </p:cNvSpPr>
          <p:nvPr/>
        </p:nvSpPr>
        <p:spPr bwMode="auto">
          <a:xfrm>
            <a:off x="7202488" y="5364163"/>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489" name="Freeform 1053"/>
          <p:cNvSpPr>
            <a:spLocks/>
          </p:cNvSpPr>
          <p:nvPr/>
        </p:nvSpPr>
        <p:spPr bwMode="auto">
          <a:xfrm>
            <a:off x="7196138" y="5349875"/>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490" name="Freeform 1054"/>
          <p:cNvSpPr>
            <a:spLocks/>
          </p:cNvSpPr>
          <p:nvPr/>
        </p:nvSpPr>
        <p:spPr bwMode="auto">
          <a:xfrm>
            <a:off x="7189788" y="5340350"/>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491" name="Freeform 1055"/>
          <p:cNvSpPr>
            <a:spLocks/>
          </p:cNvSpPr>
          <p:nvPr/>
        </p:nvSpPr>
        <p:spPr bwMode="auto">
          <a:xfrm>
            <a:off x="7146925" y="5327650"/>
            <a:ext cx="36513" cy="49213"/>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492" name="Freeform 1056"/>
          <p:cNvSpPr>
            <a:spLocks/>
          </p:cNvSpPr>
          <p:nvPr/>
        </p:nvSpPr>
        <p:spPr bwMode="auto">
          <a:xfrm>
            <a:off x="7207250" y="5326063"/>
            <a:ext cx="23813" cy="3968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493" name="Freeform 1057"/>
          <p:cNvSpPr>
            <a:spLocks/>
          </p:cNvSpPr>
          <p:nvPr/>
        </p:nvSpPr>
        <p:spPr bwMode="auto">
          <a:xfrm>
            <a:off x="7124700" y="5318125"/>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494" name="Freeform 1058"/>
          <p:cNvSpPr>
            <a:spLocks/>
          </p:cNvSpPr>
          <p:nvPr/>
        </p:nvSpPr>
        <p:spPr bwMode="auto">
          <a:xfrm>
            <a:off x="7205663" y="5314950"/>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495" name="Freeform 1059"/>
          <p:cNvSpPr>
            <a:spLocks/>
          </p:cNvSpPr>
          <p:nvPr/>
        </p:nvSpPr>
        <p:spPr bwMode="auto">
          <a:xfrm>
            <a:off x="7105650" y="5343525"/>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496" name="Freeform 1060"/>
          <p:cNvSpPr>
            <a:spLocks/>
          </p:cNvSpPr>
          <p:nvPr/>
        </p:nvSpPr>
        <p:spPr bwMode="auto">
          <a:xfrm>
            <a:off x="7246938" y="5311775"/>
            <a:ext cx="44450" cy="65088"/>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497" name="Freeform 1061"/>
          <p:cNvSpPr>
            <a:spLocks/>
          </p:cNvSpPr>
          <p:nvPr/>
        </p:nvSpPr>
        <p:spPr bwMode="auto">
          <a:xfrm>
            <a:off x="7204075" y="5411788"/>
            <a:ext cx="169863" cy="112712"/>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498" name="Freeform 1062"/>
          <p:cNvSpPr>
            <a:spLocks/>
          </p:cNvSpPr>
          <p:nvPr/>
        </p:nvSpPr>
        <p:spPr bwMode="auto">
          <a:xfrm>
            <a:off x="7218363" y="5414963"/>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499" name="Freeform 1063"/>
          <p:cNvSpPr>
            <a:spLocks/>
          </p:cNvSpPr>
          <p:nvPr/>
        </p:nvSpPr>
        <p:spPr bwMode="auto">
          <a:xfrm>
            <a:off x="7186613" y="5546725"/>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00" name="Freeform 1064"/>
          <p:cNvSpPr>
            <a:spLocks/>
          </p:cNvSpPr>
          <p:nvPr/>
        </p:nvSpPr>
        <p:spPr bwMode="auto">
          <a:xfrm>
            <a:off x="7170738" y="5559425"/>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01" name="Freeform 1065"/>
          <p:cNvSpPr>
            <a:spLocks/>
          </p:cNvSpPr>
          <p:nvPr/>
        </p:nvSpPr>
        <p:spPr bwMode="auto">
          <a:xfrm>
            <a:off x="7197725" y="5597525"/>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02" name="Freeform 1066"/>
          <p:cNvSpPr>
            <a:spLocks/>
          </p:cNvSpPr>
          <p:nvPr/>
        </p:nvSpPr>
        <p:spPr bwMode="auto">
          <a:xfrm>
            <a:off x="7202488" y="5529263"/>
            <a:ext cx="23812" cy="14287"/>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03" name="Freeform 1067"/>
          <p:cNvSpPr>
            <a:spLocks/>
          </p:cNvSpPr>
          <p:nvPr/>
        </p:nvSpPr>
        <p:spPr bwMode="auto">
          <a:xfrm>
            <a:off x="7334250" y="5554663"/>
            <a:ext cx="23813" cy="14287"/>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04" name="Freeform 1068"/>
          <p:cNvSpPr>
            <a:spLocks/>
          </p:cNvSpPr>
          <p:nvPr/>
        </p:nvSpPr>
        <p:spPr bwMode="auto">
          <a:xfrm>
            <a:off x="7227888" y="5532438"/>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05" name="Freeform 1069"/>
          <p:cNvSpPr>
            <a:spLocks/>
          </p:cNvSpPr>
          <p:nvPr/>
        </p:nvSpPr>
        <p:spPr bwMode="auto">
          <a:xfrm>
            <a:off x="7227888" y="5543550"/>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06" name="Freeform 1070"/>
          <p:cNvSpPr>
            <a:spLocks/>
          </p:cNvSpPr>
          <p:nvPr/>
        </p:nvSpPr>
        <p:spPr bwMode="auto">
          <a:xfrm>
            <a:off x="7227888" y="5527675"/>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07" name="AutoShape 1072"/>
          <p:cNvSpPr>
            <a:spLocks noChangeAspect="1" noChangeArrowheads="1" noTextEdit="1"/>
          </p:cNvSpPr>
          <p:nvPr/>
        </p:nvSpPr>
        <p:spPr bwMode="auto">
          <a:xfrm>
            <a:off x="6686550" y="5411788"/>
            <a:ext cx="233363" cy="252412"/>
          </a:xfrm>
          <a:prstGeom prst="rect">
            <a:avLst/>
          </a:prstGeom>
          <a:noFill/>
          <a:ln w="9525">
            <a:noFill/>
            <a:miter lim="800000"/>
            <a:headEnd/>
            <a:tailEnd/>
          </a:ln>
        </p:spPr>
        <p:txBody>
          <a:bodyPr/>
          <a:lstStyle/>
          <a:p>
            <a:endParaRPr lang="zh-CN" altLang="en-US"/>
          </a:p>
        </p:txBody>
      </p:sp>
      <p:sp>
        <p:nvSpPr>
          <p:cNvPr id="57508" name="Freeform 1073"/>
          <p:cNvSpPr>
            <a:spLocks/>
          </p:cNvSpPr>
          <p:nvPr/>
        </p:nvSpPr>
        <p:spPr bwMode="auto">
          <a:xfrm>
            <a:off x="6688138" y="5411788"/>
            <a:ext cx="231775" cy="252412"/>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09" name="Freeform 1074"/>
          <p:cNvSpPr>
            <a:spLocks/>
          </p:cNvSpPr>
          <p:nvPr/>
        </p:nvSpPr>
        <p:spPr bwMode="auto">
          <a:xfrm>
            <a:off x="6716713" y="5572125"/>
            <a:ext cx="134937" cy="4286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10" name="Freeform 1075"/>
          <p:cNvSpPr>
            <a:spLocks/>
          </p:cNvSpPr>
          <p:nvPr/>
        </p:nvSpPr>
        <p:spPr bwMode="auto">
          <a:xfrm>
            <a:off x="6694488" y="5591175"/>
            <a:ext cx="157162" cy="66675"/>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11" name="AutoShape 1076"/>
          <p:cNvSpPr>
            <a:spLocks noChangeAspect="1" noChangeArrowheads="1" noTextEdit="1"/>
          </p:cNvSpPr>
          <p:nvPr/>
        </p:nvSpPr>
        <p:spPr bwMode="auto">
          <a:xfrm>
            <a:off x="6646863" y="5322888"/>
            <a:ext cx="254000" cy="300037"/>
          </a:xfrm>
          <a:prstGeom prst="rect">
            <a:avLst/>
          </a:prstGeom>
          <a:noFill/>
          <a:ln w="9525">
            <a:noFill/>
            <a:miter lim="800000"/>
            <a:headEnd/>
            <a:tailEnd/>
          </a:ln>
        </p:spPr>
        <p:txBody>
          <a:bodyPr/>
          <a:lstStyle/>
          <a:p>
            <a:endParaRPr lang="zh-CN" altLang="en-US"/>
          </a:p>
        </p:txBody>
      </p:sp>
      <p:sp>
        <p:nvSpPr>
          <p:cNvPr id="57512" name="Freeform 1077"/>
          <p:cNvSpPr>
            <a:spLocks/>
          </p:cNvSpPr>
          <p:nvPr/>
        </p:nvSpPr>
        <p:spPr bwMode="auto">
          <a:xfrm>
            <a:off x="6699250" y="5341938"/>
            <a:ext cx="36513" cy="49212"/>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13" name="Freeform 1078"/>
          <p:cNvSpPr>
            <a:spLocks/>
          </p:cNvSpPr>
          <p:nvPr/>
        </p:nvSpPr>
        <p:spPr bwMode="auto">
          <a:xfrm>
            <a:off x="6761163" y="5340350"/>
            <a:ext cx="22225" cy="3810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14" name="Freeform 1079"/>
          <p:cNvSpPr>
            <a:spLocks/>
          </p:cNvSpPr>
          <p:nvPr/>
        </p:nvSpPr>
        <p:spPr bwMode="auto">
          <a:xfrm>
            <a:off x="6677025" y="5332413"/>
            <a:ext cx="58738" cy="793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15" name="Freeform 1080"/>
          <p:cNvSpPr>
            <a:spLocks/>
          </p:cNvSpPr>
          <p:nvPr/>
        </p:nvSpPr>
        <p:spPr bwMode="auto">
          <a:xfrm>
            <a:off x="6757988" y="5329238"/>
            <a:ext cx="50800" cy="53975"/>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16" name="Freeform 1081"/>
          <p:cNvSpPr>
            <a:spLocks/>
          </p:cNvSpPr>
          <p:nvPr/>
        </p:nvSpPr>
        <p:spPr bwMode="auto">
          <a:xfrm>
            <a:off x="6656388" y="5354638"/>
            <a:ext cx="20637" cy="49212"/>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17" name="Freeform 1082"/>
          <p:cNvSpPr>
            <a:spLocks/>
          </p:cNvSpPr>
          <p:nvPr/>
        </p:nvSpPr>
        <p:spPr bwMode="auto">
          <a:xfrm>
            <a:off x="6799263" y="5326063"/>
            <a:ext cx="44450" cy="65087"/>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18" name="Freeform 1083"/>
          <p:cNvSpPr>
            <a:spLocks/>
          </p:cNvSpPr>
          <p:nvPr/>
        </p:nvSpPr>
        <p:spPr bwMode="auto">
          <a:xfrm>
            <a:off x="6751638" y="5402263"/>
            <a:ext cx="14287" cy="3968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19" name="Freeform 1084"/>
          <p:cNvSpPr>
            <a:spLocks/>
          </p:cNvSpPr>
          <p:nvPr/>
        </p:nvSpPr>
        <p:spPr bwMode="auto">
          <a:xfrm>
            <a:off x="6745288" y="5381625"/>
            <a:ext cx="7937" cy="19050"/>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20" name="Freeform 1085"/>
          <p:cNvSpPr>
            <a:spLocks/>
          </p:cNvSpPr>
          <p:nvPr/>
        </p:nvSpPr>
        <p:spPr bwMode="auto">
          <a:xfrm>
            <a:off x="6738938" y="5367338"/>
            <a:ext cx="6350" cy="11112"/>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21" name="Freeform 1086"/>
          <p:cNvSpPr>
            <a:spLocks/>
          </p:cNvSpPr>
          <p:nvPr/>
        </p:nvSpPr>
        <p:spPr bwMode="auto">
          <a:xfrm>
            <a:off x="6732588" y="5357813"/>
            <a:ext cx="9525"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22" name="Freeform 1087"/>
          <p:cNvSpPr>
            <a:spLocks/>
          </p:cNvSpPr>
          <p:nvPr/>
        </p:nvSpPr>
        <p:spPr bwMode="auto">
          <a:xfrm>
            <a:off x="6689725" y="5345113"/>
            <a:ext cx="36513" cy="49212"/>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23" name="Freeform 1088"/>
          <p:cNvSpPr>
            <a:spLocks/>
          </p:cNvSpPr>
          <p:nvPr/>
        </p:nvSpPr>
        <p:spPr bwMode="auto">
          <a:xfrm>
            <a:off x="6750050" y="5343525"/>
            <a:ext cx="23813" cy="3968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24" name="Freeform 1089"/>
          <p:cNvSpPr>
            <a:spLocks/>
          </p:cNvSpPr>
          <p:nvPr/>
        </p:nvSpPr>
        <p:spPr bwMode="auto">
          <a:xfrm>
            <a:off x="6667500" y="5335588"/>
            <a:ext cx="57150" cy="793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25" name="Freeform 1090"/>
          <p:cNvSpPr>
            <a:spLocks/>
          </p:cNvSpPr>
          <p:nvPr/>
        </p:nvSpPr>
        <p:spPr bwMode="auto">
          <a:xfrm>
            <a:off x="6748463" y="5332413"/>
            <a:ext cx="50800" cy="53975"/>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26" name="Freeform 1091"/>
          <p:cNvSpPr>
            <a:spLocks/>
          </p:cNvSpPr>
          <p:nvPr/>
        </p:nvSpPr>
        <p:spPr bwMode="auto">
          <a:xfrm>
            <a:off x="6648450" y="5360988"/>
            <a:ext cx="20638" cy="50800"/>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27" name="Freeform 1092"/>
          <p:cNvSpPr>
            <a:spLocks/>
          </p:cNvSpPr>
          <p:nvPr/>
        </p:nvSpPr>
        <p:spPr bwMode="auto">
          <a:xfrm>
            <a:off x="6789738" y="5329238"/>
            <a:ext cx="44450" cy="65087"/>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28" name="Freeform 1093"/>
          <p:cNvSpPr>
            <a:spLocks/>
          </p:cNvSpPr>
          <p:nvPr/>
        </p:nvSpPr>
        <p:spPr bwMode="auto">
          <a:xfrm>
            <a:off x="6746875" y="5429250"/>
            <a:ext cx="169863" cy="112713"/>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29" name="Freeform 1094"/>
          <p:cNvSpPr>
            <a:spLocks/>
          </p:cNvSpPr>
          <p:nvPr/>
        </p:nvSpPr>
        <p:spPr bwMode="auto">
          <a:xfrm>
            <a:off x="6761163" y="5432425"/>
            <a:ext cx="130175" cy="44450"/>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30" name="Freeform 1095"/>
          <p:cNvSpPr>
            <a:spLocks/>
          </p:cNvSpPr>
          <p:nvPr/>
        </p:nvSpPr>
        <p:spPr bwMode="auto">
          <a:xfrm>
            <a:off x="6729413" y="5564188"/>
            <a:ext cx="171450" cy="4127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31" name="Freeform 1096"/>
          <p:cNvSpPr>
            <a:spLocks/>
          </p:cNvSpPr>
          <p:nvPr/>
        </p:nvSpPr>
        <p:spPr bwMode="auto">
          <a:xfrm>
            <a:off x="6713538" y="5576888"/>
            <a:ext cx="173037" cy="4127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32" name="Freeform 1097"/>
          <p:cNvSpPr>
            <a:spLocks/>
          </p:cNvSpPr>
          <p:nvPr/>
        </p:nvSpPr>
        <p:spPr bwMode="auto">
          <a:xfrm>
            <a:off x="6740525" y="5614988"/>
            <a:ext cx="25400"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33" name="Freeform 1098"/>
          <p:cNvSpPr>
            <a:spLocks/>
          </p:cNvSpPr>
          <p:nvPr/>
        </p:nvSpPr>
        <p:spPr bwMode="auto">
          <a:xfrm>
            <a:off x="6745288" y="5546725"/>
            <a:ext cx="23812" cy="14288"/>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34" name="Freeform 1099"/>
          <p:cNvSpPr>
            <a:spLocks/>
          </p:cNvSpPr>
          <p:nvPr/>
        </p:nvSpPr>
        <p:spPr bwMode="auto">
          <a:xfrm>
            <a:off x="6877050" y="5572125"/>
            <a:ext cx="23813" cy="14288"/>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35" name="Freeform 1100"/>
          <p:cNvSpPr>
            <a:spLocks/>
          </p:cNvSpPr>
          <p:nvPr/>
        </p:nvSpPr>
        <p:spPr bwMode="auto">
          <a:xfrm>
            <a:off x="6770688" y="5549900"/>
            <a:ext cx="100012" cy="25400"/>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36" name="Freeform 1101"/>
          <p:cNvSpPr>
            <a:spLocks/>
          </p:cNvSpPr>
          <p:nvPr/>
        </p:nvSpPr>
        <p:spPr bwMode="auto">
          <a:xfrm>
            <a:off x="6770688" y="5561013"/>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37" name="Freeform 1102"/>
          <p:cNvSpPr>
            <a:spLocks/>
          </p:cNvSpPr>
          <p:nvPr/>
        </p:nvSpPr>
        <p:spPr bwMode="auto">
          <a:xfrm>
            <a:off x="6770688" y="5545138"/>
            <a:ext cx="95250" cy="22225"/>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nvGrpSpPr>
          <p:cNvPr id="57538" name="Group 1103"/>
          <p:cNvGrpSpPr>
            <a:grpSpLocks/>
          </p:cNvGrpSpPr>
          <p:nvPr/>
        </p:nvGrpSpPr>
        <p:grpSpPr bwMode="auto">
          <a:xfrm>
            <a:off x="6189663" y="5181600"/>
            <a:ext cx="338137" cy="282575"/>
            <a:chOff x="3899" y="3264"/>
            <a:chExt cx="213" cy="178"/>
          </a:xfrm>
        </p:grpSpPr>
        <p:sp>
          <p:nvSpPr>
            <p:cNvPr id="57818" name="Freeform 110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819" name="Freeform 110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820" name="Freeform 110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821" name="Freeform 110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822" name="Freeform 110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823" name="Freeform 110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824" name="Freeform 111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825" name="Freeform 111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826" name="Freeform 111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827" name="Freeform 111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828" name="Freeform 111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829" name="Freeform 111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830" name="Freeform 111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831" name="Freeform 111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832" name="Freeform 111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833" name="Freeform 111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834" name="Freeform 112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835" name="Freeform 112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836" name="Freeform 112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837" name="Freeform 112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838" name="Freeform 112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839" name="Freeform 112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840" name="Freeform 112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841" name="Freeform 112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842" name="Freeform 112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843" name="Freeform 112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844" name="Freeform 113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845" name="Freeform 113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846" name="Freeform 113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847" name="Rectangle 113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848" name="Freeform 113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849" name="Freeform 113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50" name="Freeform 113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51" name="Freeform 113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852" name="Freeform 113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853" name="Freeform 113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854" name="Freeform 114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855" name="Freeform 114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856" name="Freeform 114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39" name="Group 1143"/>
          <p:cNvGrpSpPr>
            <a:grpSpLocks/>
          </p:cNvGrpSpPr>
          <p:nvPr/>
        </p:nvGrpSpPr>
        <p:grpSpPr bwMode="auto">
          <a:xfrm>
            <a:off x="5843588" y="5184775"/>
            <a:ext cx="338137" cy="282575"/>
            <a:chOff x="3899" y="3264"/>
            <a:chExt cx="213" cy="178"/>
          </a:xfrm>
        </p:grpSpPr>
        <p:sp>
          <p:nvSpPr>
            <p:cNvPr id="57779" name="Freeform 11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80" name="Freeform 11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81" name="Freeform 11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82" name="Freeform 11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83" name="Freeform 11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84" name="Freeform 11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85" name="Freeform 11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86" name="Freeform 11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87" name="Freeform 11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88" name="Freeform 11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89" name="Freeform 11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90" name="Freeform 11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91" name="Freeform 11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92" name="Freeform 11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93" name="Freeform 11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94" name="Freeform 11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95" name="Freeform 11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96" name="Freeform 11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97" name="Freeform 11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98" name="Freeform 11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99" name="Freeform 11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800" name="Freeform 11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801" name="Freeform 11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802" name="Freeform 11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803" name="Freeform 11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804" name="Freeform 11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805" name="Freeform 11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806" name="Freeform 11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807" name="Freeform 11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808" name="Rectangle 117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809" name="Freeform 11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810" name="Freeform 11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11" name="Freeform 11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812" name="Freeform 11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813" name="Freeform 11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814" name="Freeform 11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815" name="Freeform 11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816" name="Freeform 11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817" name="Freeform 11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0" name="Group 1183"/>
          <p:cNvGrpSpPr>
            <a:grpSpLocks/>
          </p:cNvGrpSpPr>
          <p:nvPr/>
        </p:nvGrpSpPr>
        <p:grpSpPr bwMode="auto">
          <a:xfrm>
            <a:off x="5424488" y="4926013"/>
            <a:ext cx="338137" cy="282575"/>
            <a:chOff x="3899" y="3264"/>
            <a:chExt cx="213" cy="178"/>
          </a:xfrm>
        </p:grpSpPr>
        <p:sp>
          <p:nvSpPr>
            <p:cNvPr id="57740" name="Freeform 118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41" name="Freeform 118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42" name="Freeform 118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43" name="Freeform 118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44" name="Freeform 118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45" name="Freeform 118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46" name="Freeform 119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47" name="Freeform 119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48" name="Freeform 119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49" name="Freeform 119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50" name="Freeform 119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51" name="Freeform 119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52" name="Freeform 119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53" name="Freeform 119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54" name="Freeform 119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55" name="Freeform 119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56" name="Freeform 120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57" name="Freeform 120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58" name="Freeform 120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59" name="Freeform 120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60" name="Freeform 120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761" name="Freeform 120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762" name="Freeform 120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763" name="Freeform 120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764" name="Freeform 120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765" name="Freeform 120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766" name="Freeform 121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767" name="Freeform 121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768" name="Freeform 121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769" name="Rectangle 121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770" name="Freeform 121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771" name="Freeform 121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72" name="Freeform 121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73" name="Freeform 121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774" name="Freeform 121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775" name="Freeform 121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776" name="Freeform 122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777" name="Freeform 122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78" name="Freeform 122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1" name="Group 1223"/>
          <p:cNvGrpSpPr>
            <a:grpSpLocks/>
          </p:cNvGrpSpPr>
          <p:nvPr/>
        </p:nvGrpSpPr>
        <p:grpSpPr bwMode="auto">
          <a:xfrm>
            <a:off x="5588000" y="4610100"/>
            <a:ext cx="338138" cy="282575"/>
            <a:chOff x="3899" y="3264"/>
            <a:chExt cx="213" cy="178"/>
          </a:xfrm>
        </p:grpSpPr>
        <p:sp>
          <p:nvSpPr>
            <p:cNvPr id="57701" name="Freeform 122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702" name="Freeform 122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703" name="Freeform 122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704" name="Freeform 122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705" name="Freeform 122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706" name="Freeform 122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707" name="Freeform 123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708" name="Freeform 123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709" name="Freeform 123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710" name="Freeform 123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711" name="Freeform 123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712" name="Freeform 123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713" name="Freeform 123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714" name="Freeform 123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715" name="Freeform 123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716" name="Freeform 123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717" name="Freeform 124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718" name="Freeform 124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719" name="Freeform 124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720" name="Freeform 124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721" name="Freeform 124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722" name="Freeform 124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723" name="Freeform 124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724" name="Freeform 124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725" name="Freeform 124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726" name="Freeform 124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727" name="Freeform 125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728" name="Freeform 125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729" name="Freeform 125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730" name="Rectangle 125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731" name="Freeform 125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732" name="Freeform 125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33" name="Freeform 125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734" name="Freeform 125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735" name="Freeform 125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736" name="Freeform 125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737" name="Freeform 126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738" name="Freeform 126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39" name="Freeform 126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57542" name="Group 1263"/>
          <p:cNvGrpSpPr>
            <a:grpSpLocks/>
          </p:cNvGrpSpPr>
          <p:nvPr/>
        </p:nvGrpSpPr>
        <p:grpSpPr bwMode="auto">
          <a:xfrm>
            <a:off x="5792788" y="3178175"/>
            <a:ext cx="338137" cy="282575"/>
            <a:chOff x="3899" y="3264"/>
            <a:chExt cx="213" cy="178"/>
          </a:xfrm>
        </p:grpSpPr>
        <p:sp>
          <p:nvSpPr>
            <p:cNvPr id="57662" name="Freeform 126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57663" name="Freeform 126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57664" name="Freeform 126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57665" name="Freeform 126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57666" name="Freeform 126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57667" name="Freeform 126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57668" name="Freeform 127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57669" name="Freeform 127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57670" name="Freeform 127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57671" name="Freeform 127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57672" name="Freeform 127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57673" name="Freeform 127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57674" name="Freeform 127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57675" name="Freeform 127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57676" name="Freeform 127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57677" name="Freeform 127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57678" name="Freeform 128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57679" name="Freeform 128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57680" name="Freeform 128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57681" name="Freeform 128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57682" name="Freeform 128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57683" name="Freeform 128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57684" name="Freeform 128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57685" name="Freeform 128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57686" name="Freeform 128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57687" name="Freeform 128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57688" name="Freeform 129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57689" name="Freeform 129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57690" name="Freeform 129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57691" name="Rectangle 129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57692" name="Freeform 129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57693" name="Freeform 129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694" name="Freeform 129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57695" name="Freeform 129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57696" name="Freeform 129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57697" name="Freeform 129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57698" name="Freeform 130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57699" name="Freeform 130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57700" name="Freeform 130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sp>
        <p:nvSpPr>
          <p:cNvPr id="57543" name="AutoShape 1304"/>
          <p:cNvSpPr>
            <a:spLocks noChangeAspect="1" noChangeArrowheads="1" noTextEdit="1"/>
          </p:cNvSpPr>
          <p:nvPr/>
        </p:nvSpPr>
        <p:spPr bwMode="auto">
          <a:xfrm>
            <a:off x="5494338" y="3140075"/>
            <a:ext cx="260350" cy="268288"/>
          </a:xfrm>
          <a:prstGeom prst="rect">
            <a:avLst/>
          </a:prstGeom>
          <a:noFill/>
          <a:ln w="9525">
            <a:noFill/>
            <a:miter lim="800000"/>
            <a:headEnd/>
            <a:tailEnd/>
          </a:ln>
        </p:spPr>
        <p:txBody>
          <a:bodyPr/>
          <a:lstStyle/>
          <a:p>
            <a:endParaRPr lang="zh-CN" altLang="en-US"/>
          </a:p>
        </p:txBody>
      </p:sp>
      <p:sp>
        <p:nvSpPr>
          <p:cNvPr id="57544" name="Freeform 1305"/>
          <p:cNvSpPr>
            <a:spLocks/>
          </p:cNvSpPr>
          <p:nvPr/>
        </p:nvSpPr>
        <p:spPr bwMode="auto">
          <a:xfrm>
            <a:off x="5495925" y="3140075"/>
            <a:ext cx="258763" cy="2682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45" name="Freeform 1306"/>
          <p:cNvSpPr>
            <a:spLocks/>
          </p:cNvSpPr>
          <p:nvPr/>
        </p:nvSpPr>
        <p:spPr bwMode="auto">
          <a:xfrm>
            <a:off x="5527675" y="3309938"/>
            <a:ext cx="150813" cy="46037"/>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46" name="Freeform 1307"/>
          <p:cNvSpPr>
            <a:spLocks/>
          </p:cNvSpPr>
          <p:nvPr/>
        </p:nvSpPr>
        <p:spPr bwMode="auto">
          <a:xfrm>
            <a:off x="5502275" y="3330575"/>
            <a:ext cx="176213" cy="71438"/>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47" name="AutoShape 1308"/>
          <p:cNvSpPr>
            <a:spLocks noChangeAspect="1" noChangeArrowheads="1" noTextEdit="1"/>
          </p:cNvSpPr>
          <p:nvPr/>
        </p:nvSpPr>
        <p:spPr bwMode="auto">
          <a:xfrm>
            <a:off x="5449888" y="3044825"/>
            <a:ext cx="284162" cy="319088"/>
          </a:xfrm>
          <a:prstGeom prst="rect">
            <a:avLst/>
          </a:prstGeom>
          <a:noFill/>
          <a:ln w="9525">
            <a:noFill/>
            <a:miter lim="800000"/>
            <a:headEnd/>
            <a:tailEnd/>
          </a:ln>
        </p:spPr>
        <p:txBody>
          <a:bodyPr/>
          <a:lstStyle/>
          <a:p>
            <a:endParaRPr lang="zh-CN" altLang="en-US"/>
          </a:p>
        </p:txBody>
      </p:sp>
      <p:sp>
        <p:nvSpPr>
          <p:cNvPr id="57548" name="Freeform 1309"/>
          <p:cNvSpPr>
            <a:spLocks/>
          </p:cNvSpPr>
          <p:nvPr/>
        </p:nvSpPr>
        <p:spPr bwMode="auto">
          <a:xfrm>
            <a:off x="5508625" y="3065463"/>
            <a:ext cx="41275" cy="52387"/>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49" name="Freeform 1310"/>
          <p:cNvSpPr>
            <a:spLocks/>
          </p:cNvSpPr>
          <p:nvPr/>
        </p:nvSpPr>
        <p:spPr bwMode="auto">
          <a:xfrm>
            <a:off x="5576888" y="3063875"/>
            <a:ext cx="25400" cy="39688"/>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50" name="Freeform 1311"/>
          <p:cNvSpPr>
            <a:spLocks/>
          </p:cNvSpPr>
          <p:nvPr/>
        </p:nvSpPr>
        <p:spPr bwMode="auto">
          <a:xfrm>
            <a:off x="5483225" y="3054350"/>
            <a:ext cx="66675" cy="8572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51" name="Freeform 1312"/>
          <p:cNvSpPr>
            <a:spLocks/>
          </p:cNvSpPr>
          <p:nvPr/>
        </p:nvSpPr>
        <p:spPr bwMode="auto">
          <a:xfrm>
            <a:off x="5573713" y="3051175"/>
            <a:ext cx="57150" cy="57150"/>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52" name="Freeform 1313"/>
          <p:cNvSpPr>
            <a:spLocks/>
          </p:cNvSpPr>
          <p:nvPr/>
        </p:nvSpPr>
        <p:spPr bwMode="auto">
          <a:xfrm>
            <a:off x="5461000" y="3078163"/>
            <a:ext cx="22225" cy="52387"/>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53" name="Freeform 1314"/>
          <p:cNvSpPr>
            <a:spLocks/>
          </p:cNvSpPr>
          <p:nvPr/>
        </p:nvSpPr>
        <p:spPr bwMode="auto">
          <a:xfrm>
            <a:off x="5619750" y="3048000"/>
            <a:ext cx="49213" cy="6985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54" name="Freeform 1315"/>
          <p:cNvSpPr>
            <a:spLocks/>
          </p:cNvSpPr>
          <p:nvPr/>
        </p:nvSpPr>
        <p:spPr bwMode="auto">
          <a:xfrm>
            <a:off x="5567363" y="3128963"/>
            <a:ext cx="15875" cy="42862"/>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55" name="Freeform 1316"/>
          <p:cNvSpPr>
            <a:spLocks/>
          </p:cNvSpPr>
          <p:nvPr/>
        </p:nvSpPr>
        <p:spPr bwMode="auto">
          <a:xfrm>
            <a:off x="5559425" y="3106738"/>
            <a:ext cx="9525" cy="20637"/>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56" name="Freeform 1317"/>
          <p:cNvSpPr>
            <a:spLocks/>
          </p:cNvSpPr>
          <p:nvPr/>
        </p:nvSpPr>
        <p:spPr bwMode="auto">
          <a:xfrm>
            <a:off x="5553075" y="3092450"/>
            <a:ext cx="6350" cy="11113"/>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57" name="Freeform 1318"/>
          <p:cNvSpPr>
            <a:spLocks/>
          </p:cNvSpPr>
          <p:nvPr/>
        </p:nvSpPr>
        <p:spPr bwMode="auto">
          <a:xfrm>
            <a:off x="5545138" y="3081338"/>
            <a:ext cx="11112" cy="7937"/>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58" name="Freeform 1319"/>
          <p:cNvSpPr>
            <a:spLocks/>
          </p:cNvSpPr>
          <p:nvPr/>
        </p:nvSpPr>
        <p:spPr bwMode="auto">
          <a:xfrm>
            <a:off x="5497513" y="3068638"/>
            <a:ext cx="41275" cy="52387"/>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59" name="Freeform 1320"/>
          <p:cNvSpPr>
            <a:spLocks/>
          </p:cNvSpPr>
          <p:nvPr/>
        </p:nvSpPr>
        <p:spPr bwMode="auto">
          <a:xfrm>
            <a:off x="5565775" y="3067050"/>
            <a:ext cx="25400" cy="41275"/>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60" name="Freeform 1321"/>
          <p:cNvSpPr>
            <a:spLocks/>
          </p:cNvSpPr>
          <p:nvPr/>
        </p:nvSpPr>
        <p:spPr bwMode="auto">
          <a:xfrm>
            <a:off x="5473700" y="3059113"/>
            <a:ext cx="63500" cy="84137"/>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61" name="Freeform 1322"/>
          <p:cNvSpPr>
            <a:spLocks/>
          </p:cNvSpPr>
          <p:nvPr/>
        </p:nvSpPr>
        <p:spPr bwMode="auto">
          <a:xfrm>
            <a:off x="5562600" y="3054350"/>
            <a:ext cx="57150" cy="58738"/>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62" name="Freeform 1323"/>
          <p:cNvSpPr>
            <a:spLocks/>
          </p:cNvSpPr>
          <p:nvPr/>
        </p:nvSpPr>
        <p:spPr bwMode="auto">
          <a:xfrm>
            <a:off x="5451475" y="3086100"/>
            <a:ext cx="23813" cy="53975"/>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63" name="Freeform 1324"/>
          <p:cNvSpPr>
            <a:spLocks/>
          </p:cNvSpPr>
          <p:nvPr/>
        </p:nvSpPr>
        <p:spPr bwMode="auto">
          <a:xfrm>
            <a:off x="5608638" y="3051175"/>
            <a:ext cx="50800" cy="69850"/>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64" name="Freeform 1325"/>
          <p:cNvSpPr>
            <a:spLocks/>
          </p:cNvSpPr>
          <p:nvPr/>
        </p:nvSpPr>
        <p:spPr bwMode="auto">
          <a:xfrm>
            <a:off x="5561013" y="3157538"/>
            <a:ext cx="190500" cy="120650"/>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65" name="Freeform 1326"/>
          <p:cNvSpPr>
            <a:spLocks/>
          </p:cNvSpPr>
          <p:nvPr/>
        </p:nvSpPr>
        <p:spPr bwMode="auto">
          <a:xfrm>
            <a:off x="5576888" y="3160713"/>
            <a:ext cx="146050" cy="47625"/>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66" name="Freeform 1327"/>
          <p:cNvSpPr>
            <a:spLocks/>
          </p:cNvSpPr>
          <p:nvPr/>
        </p:nvSpPr>
        <p:spPr bwMode="auto">
          <a:xfrm>
            <a:off x="5541963" y="3302000"/>
            <a:ext cx="192087" cy="44450"/>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67" name="Freeform 1328"/>
          <p:cNvSpPr>
            <a:spLocks/>
          </p:cNvSpPr>
          <p:nvPr/>
        </p:nvSpPr>
        <p:spPr bwMode="auto">
          <a:xfrm>
            <a:off x="5524500" y="3314700"/>
            <a:ext cx="193675" cy="44450"/>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68" name="Freeform 1329"/>
          <p:cNvSpPr>
            <a:spLocks/>
          </p:cNvSpPr>
          <p:nvPr/>
        </p:nvSpPr>
        <p:spPr bwMode="auto">
          <a:xfrm>
            <a:off x="5554663" y="3355975"/>
            <a:ext cx="28575" cy="9525"/>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569" name="Freeform 1330"/>
          <p:cNvSpPr>
            <a:spLocks/>
          </p:cNvSpPr>
          <p:nvPr/>
        </p:nvSpPr>
        <p:spPr bwMode="auto">
          <a:xfrm>
            <a:off x="5559425" y="3282950"/>
            <a:ext cx="26988"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70" name="Freeform 1331"/>
          <p:cNvSpPr>
            <a:spLocks/>
          </p:cNvSpPr>
          <p:nvPr/>
        </p:nvSpPr>
        <p:spPr bwMode="auto">
          <a:xfrm>
            <a:off x="5707063" y="3309938"/>
            <a:ext cx="26987"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571" name="Freeform 1332"/>
          <p:cNvSpPr>
            <a:spLocks/>
          </p:cNvSpPr>
          <p:nvPr/>
        </p:nvSpPr>
        <p:spPr bwMode="auto">
          <a:xfrm>
            <a:off x="5588000" y="3286125"/>
            <a:ext cx="111125" cy="26988"/>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572" name="Freeform 1333"/>
          <p:cNvSpPr>
            <a:spLocks/>
          </p:cNvSpPr>
          <p:nvPr/>
        </p:nvSpPr>
        <p:spPr bwMode="auto">
          <a:xfrm>
            <a:off x="5588000" y="3298825"/>
            <a:ext cx="106363" cy="23813"/>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73" name="Freeform 1334"/>
          <p:cNvSpPr>
            <a:spLocks/>
          </p:cNvSpPr>
          <p:nvPr/>
        </p:nvSpPr>
        <p:spPr bwMode="auto">
          <a:xfrm>
            <a:off x="5588000" y="3281363"/>
            <a:ext cx="106363" cy="23812"/>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574" name="AutoShape 1336"/>
          <p:cNvSpPr>
            <a:spLocks noChangeAspect="1" noChangeArrowheads="1" noTextEdit="1"/>
          </p:cNvSpPr>
          <p:nvPr/>
        </p:nvSpPr>
        <p:spPr bwMode="auto">
          <a:xfrm>
            <a:off x="6194425" y="1831975"/>
            <a:ext cx="295275" cy="293688"/>
          </a:xfrm>
          <a:prstGeom prst="rect">
            <a:avLst/>
          </a:prstGeom>
          <a:noFill/>
          <a:ln w="9525">
            <a:noFill/>
            <a:miter lim="800000"/>
            <a:headEnd/>
            <a:tailEnd/>
          </a:ln>
        </p:spPr>
        <p:txBody>
          <a:bodyPr/>
          <a:lstStyle/>
          <a:p>
            <a:endParaRPr lang="zh-CN" altLang="en-US"/>
          </a:p>
        </p:txBody>
      </p:sp>
      <p:sp>
        <p:nvSpPr>
          <p:cNvPr id="57575" name="Freeform 1337"/>
          <p:cNvSpPr>
            <a:spLocks/>
          </p:cNvSpPr>
          <p:nvPr/>
        </p:nvSpPr>
        <p:spPr bwMode="auto">
          <a:xfrm>
            <a:off x="6196013" y="1831975"/>
            <a:ext cx="293687" cy="293688"/>
          </a:xfrm>
          <a:custGeom>
            <a:avLst/>
            <a:gdLst>
              <a:gd name="T0" fmla="*/ 2147483647 w 1894"/>
              <a:gd name="T1" fmla="*/ 0 h 1904"/>
              <a:gd name="T2" fmla="*/ 2147483647 w 1894"/>
              <a:gd name="T3" fmla="*/ 0 h 1904"/>
              <a:gd name="T4" fmla="*/ 2147483647 w 1894"/>
              <a:gd name="T5" fmla="*/ 2147483647 h 1904"/>
              <a:gd name="T6" fmla="*/ 2147483647 w 1894"/>
              <a:gd name="T7" fmla="*/ 2147483647 h 1904"/>
              <a:gd name="T8" fmla="*/ 2147483647 w 1894"/>
              <a:gd name="T9" fmla="*/ 2147483647 h 1904"/>
              <a:gd name="T10" fmla="*/ 2147483647 w 1894"/>
              <a:gd name="T11" fmla="*/ 2147483647 h 1904"/>
              <a:gd name="T12" fmla="*/ 2147483647 w 1894"/>
              <a:gd name="T13" fmla="*/ 2147483647 h 1904"/>
              <a:gd name="T14" fmla="*/ 2147483647 w 1894"/>
              <a:gd name="T15" fmla="*/ 2147483647 h 1904"/>
              <a:gd name="T16" fmla="*/ 2147483647 w 1894"/>
              <a:gd name="T17" fmla="*/ 2147483647 h 1904"/>
              <a:gd name="T18" fmla="*/ 2147483647 w 1894"/>
              <a:gd name="T19" fmla="*/ 2147483647 h 1904"/>
              <a:gd name="T20" fmla="*/ 2147483647 w 1894"/>
              <a:gd name="T21" fmla="*/ 2147483647 h 1904"/>
              <a:gd name="T22" fmla="*/ 2147483647 w 1894"/>
              <a:gd name="T23" fmla="*/ 2147483647 h 1904"/>
              <a:gd name="T24" fmla="*/ 2147483647 w 1894"/>
              <a:gd name="T25" fmla="*/ 2147483647 h 1904"/>
              <a:gd name="T26" fmla="*/ 2147483647 w 1894"/>
              <a:gd name="T27" fmla="*/ 2147483647 h 1904"/>
              <a:gd name="T28" fmla="*/ 2147483647 w 1894"/>
              <a:gd name="T29" fmla="*/ 2147483647 h 1904"/>
              <a:gd name="T30" fmla="*/ 2147483647 w 1894"/>
              <a:gd name="T31" fmla="*/ 2147483647 h 1904"/>
              <a:gd name="T32" fmla="*/ 2147483647 w 1894"/>
              <a:gd name="T33" fmla="*/ 2147483647 h 1904"/>
              <a:gd name="T34" fmla="*/ 2147483647 w 1894"/>
              <a:gd name="T35" fmla="*/ 2147483647 h 1904"/>
              <a:gd name="T36" fmla="*/ 2147483647 w 1894"/>
              <a:gd name="T37" fmla="*/ 2147483647 h 1904"/>
              <a:gd name="T38" fmla="*/ 2147483647 w 1894"/>
              <a:gd name="T39" fmla="*/ 2147483647 h 1904"/>
              <a:gd name="T40" fmla="*/ 2147483647 w 1894"/>
              <a:gd name="T41" fmla="*/ 2147483647 h 1904"/>
              <a:gd name="T42" fmla="*/ 2147483647 w 1894"/>
              <a:gd name="T43" fmla="*/ 2147483647 h 1904"/>
              <a:gd name="T44" fmla="*/ 2147483647 w 1894"/>
              <a:gd name="T45" fmla="*/ 2147483647 h 1904"/>
              <a:gd name="T46" fmla="*/ 2147483647 w 1894"/>
              <a:gd name="T47" fmla="*/ 2147483647 h 1904"/>
              <a:gd name="T48" fmla="*/ 2147483647 w 1894"/>
              <a:gd name="T49" fmla="*/ 2147483647 h 1904"/>
              <a:gd name="T50" fmla="*/ 2147483647 w 1894"/>
              <a:gd name="T51" fmla="*/ 2147483647 h 1904"/>
              <a:gd name="T52" fmla="*/ 2147483647 w 1894"/>
              <a:gd name="T53" fmla="*/ 2147483647 h 1904"/>
              <a:gd name="T54" fmla="*/ 2147483647 w 1894"/>
              <a:gd name="T55" fmla="*/ 2147483647 h 1904"/>
              <a:gd name="T56" fmla="*/ 2147483647 w 1894"/>
              <a:gd name="T57" fmla="*/ 2147483647 h 1904"/>
              <a:gd name="T58" fmla="*/ 2147483647 w 1894"/>
              <a:gd name="T59" fmla="*/ 2147483647 h 1904"/>
              <a:gd name="T60" fmla="*/ 2147483647 w 1894"/>
              <a:gd name="T61" fmla="*/ 2147483647 h 1904"/>
              <a:gd name="T62" fmla="*/ 2147483647 w 1894"/>
              <a:gd name="T63" fmla="*/ 2147483647 h 1904"/>
              <a:gd name="T64" fmla="*/ 2147483647 w 1894"/>
              <a:gd name="T65" fmla="*/ 2147483647 h 1904"/>
              <a:gd name="T66" fmla="*/ 2147483647 w 1894"/>
              <a:gd name="T67" fmla="*/ 2147483647 h 1904"/>
              <a:gd name="T68" fmla="*/ 2147483647 w 1894"/>
              <a:gd name="T69" fmla="*/ 2147483647 h 1904"/>
              <a:gd name="T70" fmla="*/ 2147483647 w 1894"/>
              <a:gd name="T71" fmla="*/ 2147483647 h 1904"/>
              <a:gd name="T72" fmla="*/ 2147483647 w 1894"/>
              <a:gd name="T73" fmla="*/ 2147483647 h 1904"/>
              <a:gd name="T74" fmla="*/ 2147483647 w 1894"/>
              <a:gd name="T75" fmla="*/ 2147483647 h 1904"/>
              <a:gd name="T76" fmla="*/ 2147483647 w 1894"/>
              <a:gd name="T77" fmla="*/ 2147483647 h 1904"/>
              <a:gd name="T78" fmla="*/ 2147483647 w 1894"/>
              <a:gd name="T79" fmla="*/ 2147483647 h 1904"/>
              <a:gd name="T80" fmla="*/ 0 w 1894"/>
              <a:gd name="T81" fmla="*/ 2147483647 h 1904"/>
              <a:gd name="T82" fmla="*/ 2147483647 w 1894"/>
              <a:gd name="T83" fmla="*/ 2147483647 h 1904"/>
              <a:gd name="T84" fmla="*/ 2147483647 w 1894"/>
              <a:gd name="T85" fmla="*/ 2147483647 h 1904"/>
              <a:gd name="T86" fmla="*/ 2147483647 w 1894"/>
              <a:gd name="T87" fmla="*/ 2147483647 h 1904"/>
              <a:gd name="T88" fmla="*/ 2147483647 w 1894"/>
              <a:gd name="T89" fmla="*/ 2147483647 h 1904"/>
              <a:gd name="T90" fmla="*/ 2147483647 w 1894"/>
              <a:gd name="T91" fmla="*/ 2147483647 h 1904"/>
              <a:gd name="T92" fmla="*/ 2147483647 w 1894"/>
              <a:gd name="T93" fmla="*/ 2147483647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57576" name="Freeform 1338"/>
          <p:cNvSpPr>
            <a:spLocks/>
          </p:cNvSpPr>
          <p:nvPr/>
        </p:nvSpPr>
        <p:spPr bwMode="auto">
          <a:xfrm>
            <a:off x="6232525" y="2019300"/>
            <a:ext cx="171450" cy="49213"/>
          </a:xfrm>
          <a:custGeom>
            <a:avLst/>
            <a:gdLst>
              <a:gd name="T0" fmla="*/ 2147483647 w 1106"/>
              <a:gd name="T1" fmla="*/ 0 h 331"/>
              <a:gd name="T2" fmla="*/ 2147483647 w 1106"/>
              <a:gd name="T3" fmla="*/ 2147483647 h 331"/>
              <a:gd name="T4" fmla="*/ 2147483647 w 1106"/>
              <a:gd name="T5" fmla="*/ 2147483647 h 331"/>
              <a:gd name="T6" fmla="*/ 0 w 1106"/>
              <a:gd name="T7" fmla="*/ 2147483647 h 331"/>
              <a:gd name="T8" fmla="*/ 2147483647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57577" name="Freeform 1339"/>
          <p:cNvSpPr>
            <a:spLocks/>
          </p:cNvSpPr>
          <p:nvPr/>
        </p:nvSpPr>
        <p:spPr bwMode="auto">
          <a:xfrm>
            <a:off x="6203950" y="2041525"/>
            <a:ext cx="200025" cy="76200"/>
          </a:xfrm>
          <a:custGeom>
            <a:avLst/>
            <a:gdLst>
              <a:gd name="T0" fmla="*/ 2147483647 w 1285"/>
              <a:gd name="T1" fmla="*/ 2147483647 h 505"/>
              <a:gd name="T2" fmla="*/ 2147483647 w 1285"/>
              <a:gd name="T3" fmla="*/ 2147483647 h 505"/>
              <a:gd name="T4" fmla="*/ 2147483647 w 1285"/>
              <a:gd name="T5" fmla="*/ 2147483647 h 505"/>
              <a:gd name="T6" fmla="*/ 2147483647 w 1285"/>
              <a:gd name="T7" fmla="*/ 2147483647 h 505"/>
              <a:gd name="T8" fmla="*/ 2147483647 w 1285"/>
              <a:gd name="T9" fmla="*/ 2147483647 h 505"/>
              <a:gd name="T10" fmla="*/ 2147483647 w 1285"/>
              <a:gd name="T11" fmla="*/ 2147483647 h 505"/>
              <a:gd name="T12" fmla="*/ 2147483647 w 1285"/>
              <a:gd name="T13" fmla="*/ 2147483647 h 505"/>
              <a:gd name="T14" fmla="*/ 2147483647 w 1285"/>
              <a:gd name="T15" fmla="*/ 2147483647 h 505"/>
              <a:gd name="T16" fmla="*/ 2147483647 w 1285"/>
              <a:gd name="T17" fmla="*/ 2147483647 h 505"/>
              <a:gd name="T18" fmla="*/ 2147483647 w 1285"/>
              <a:gd name="T19" fmla="*/ 2147483647 h 505"/>
              <a:gd name="T20" fmla="*/ 2147483647 w 1285"/>
              <a:gd name="T21" fmla="*/ 2147483647 h 505"/>
              <a:gd name="T22" fmla="*/ 2147483647 w 1285"/>
              <a:gd name="T23" fmla="*/ 2147483647 h 505"/>
              <a:gd name="T24" fmla="*/ 2147483647 w 1285"/>
              <a:gd name="T25" fmla="*/ 2147483647 h 505"/>
              <a:gd name="T26" fmla="*/ 2147483647 w 1285"/>
              <a:gd name="T27" fmla="*/ 2147483647 h 505"/>
              <a:gd name="T28" fmla="*/ 2147483647 w 1285"/>
              <a:gd name="T29" fmla="*/ 2147483647 h 505"/>
              <a:gd name="T30" fmla="*/ 2147483647 w 1285"/>
              <a:gd name="T31" fmla="*/ 2147483647 h 505"/>
              <a:gd name="T32" fmla="*/ 2147483647 w 1285"/>
              <a:gd name="T33" fmla="*/ 2147483647 h 505"/>
              <a:gd name="T34" fmla="*/ 2147483647 w 1285"/>
              <a:gd name="T35" fmla="*/ 2147483647 h 505"/>
              <a:gd name="T36" fmla="*/ 0 w 1285"/>
              <a:gd name="T37" fmla="*/ 2147483647 h 505"/>
              <a:gd name="T38" fmla="*/ 2147483647 w 1285"/>
              <a:gd name="T39" fmla="*/ 2147483647 h 505"/>
              <a:gd name="T40" fmla="*/ 2147483647 w 1285"/>
              <a:gd name="T41" fmla="*/ 2147483647 h 505"/>
              <a:gd name="T42" fmla="*/ 2147483647 w 1285"/>
              <a:gd name="T43" fmla="*/ 2147483647 h 505"/>
              <a:gd name="T44" fmla="*/ 2147483647 w 1285"/>
              <a:gd name="T45" fmla="*/ 2147483647 h 505"/>
              <a:gd name="T46" fmla="*/ 2147483647 w 1285"/>
              <a:gd name="T47" fmla="*/ 2147483647 h 505"/>
              <a:gd name="T48" fmla="*/ 2147483647 w 1285"/>
              <a:gd name="T49" fmla="*/ 2147483647 h 505"/>
              <a:gd name="T50" fmla="*/ 2147483647 w 1285"/>
              <a:gd name="T51" fmla="*/ 2147483647 h 505"/>
              <a:gd name="T52" fmla="*/ 2147483647 w 1285"/>
              <a:gd name="T53" fmla="*/ 2147483647 h 505"/>
              <a:gd name="T54" fmla="*/ 2147483647 w 1285"/>
              <a:gd name="T55" fmla="*/ 2147483647 h 505"/>
              <a:gd name="T56" fmla="*/ 2147483647 w 1285"/>
              <a:gd name="T57" fmla="*/ 2147483647 h 505"/>
              <a:gd name="T58" fmla="*/ 2147483647 w 1285"/>
              <a:gd name="T59" fmla="*/ 2147483647 h 505"/>
              <a:gd name="T60" fmla="*/ 2147483647 w 1285"/>
              <a:gd name="T61" fmla="*/ 2147483647 h 505"/>
              <a:gd name="T62" fmla="*/ 2147483647 w 1285"/>
              <a:gd name="T63" fmla="*/ 2147483647 h 505"/>
              <a:gd name="T64" fmla="*/ 2147483647 w 1285"/>
              <a:gd name="T65" fmla="*/ 2147483647 h 505"/>
              <a:gd name="T66" fmla="*/ 2147483647 w 1285"/>
              <a:gd name="T67" fmla="*/ 2147483647 h 505"/>
              <a:gd name="T68" fmla="*/ 2147483647 w 1285"/>
              <a:gd name="T69" fmla="*/ 2147483647 h 505"/>
              <a:gd name="T70" fmla="*/ 2147483647 w 1285"/>
              <a:gd name="T71" fmla="*/ 2147483647 h 505"/>
              <a:gd name="T72" fmla="*/ 2147483647 w 1285"/>
              <a:gd name="T73" fmla="*/ 2147483647 h 505"/>
              <a:gd name="T74" fmla="*/ 2147483647 w 1285"/>
              <a:gd name="T75" fmla="*/ 2147483647 h 505"/>
              <a:gd name="T76" fmla="*/ 2147483647 w 1285"/>
              <a:gd name="T77" fmla="*/ 2147483647 h 505"/>
              <a:gd name="T78" fmla="*/ 2147483647 w 1285"/>
              <a:gd name="T79" fmla="*/ 2147483647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57578" name="AutoShape 1340"/>
          <p:cNvSpPr>
            <a:spLocks noChangeAspect="1" noChangeArrowheads="1" noTextEdit="1"/>
          </p:cNvSpPr>
          <p:nvPr/>
        </p:nvSpPr>
        <p:spPr bwMode="auto">
          <a:xfrm>
            <a:off x="6143625" y="1728788"/>
            <a:ext cx="322263" cy="349250"/>
          </a:xfrm>
          <a:prstGeom prst="rect">
            <a:avLst/>
          </a:prstGeom>
          <a:noFill/>
          <a:ln w="9525">
            <a:noFill/>
            <a:miter lim="800000"/>
            <a:headEnd/>
            <a:tailEnd/>
          </a:ln>
        </p:spPr>
        <p:txBody>
          <a:bodyPr/>
          <a:lstStyle/>
          <a:p>
            <a:endParaRPr lang="zh-CN" altLang="en-US"/>
          </a:p>
        </p:txBody>
      </p:sp>
      <p:sp>
        <p:nvSpPr>
          <p:cNvPr id="57579" name="Freeform 1341"/>
          <p:cNvSpPr>
            <a:spLocks/>
          </p:cNvSpPr>
          <p:nvPr/>
        </p:nvSpPr>
        <p:spPr bwMode="auto">
          <a:xfrm>
            <a:off x="6210300" y="1751013"/>
            <a:ext cx="46038" cy="57150"/>
          </a:xfrm>
          <a:custGeom>
            <a:avLst/>
            <a:gdLst>
              <a:gd name="T0" fmla="*/ 2147483647 w 179"/>
              <a:gd name="T1" fmla="*/ 2147483647 h 216"/>
              <a:gd name="T2" fmla="*/ 2147483647 w 179"/>
              <a:gd name="T3" fmla="*/ 2147483647 h 216"/>
              <a:gd name="T4" fmla="*/ 2147483647 w 179"/>
              <a:gd name="T5" fmla="*/ 2147483647 h 216"/>
              <a:gd name="T6" fmla="*/ 2147483647 w 179"/>
              <a:gd name="T7" fmla="*/ 2147483647 h 216"/>
              <a:gd name="T8" fmla="*/ 2147483647 w 179"/>
              <a:gd name="T9" fmla="*/ 2147483647 h 216"/>
              <a:gd name="T10" fmla="*/ 2147483647 w 179"/>
              <a:gd name="T11" fmla="*/ 2147483647 h 216"/>
              <a:gd name="T12" fmla="*/ 2147483647 w 179"/>
              <a:gd name="T13" fmla="*/ 2147483647 h 216"/>
              <a:gd name="T14" fmla="*/ 2147483647 w 179"/>
              <a:gd name="T15" fmla="*/ 2147483647 h 216"/>
              <a:gd name="T16" fmla="*/ 0 w 179"/>
              <a:gd name="T17" fmla="*/ 2147483647 h 216"/>
              <a:gd name="T18" fmla="*/ 2147483647 w 179"/>
              <a:gd name="T19" fmla="*/ 2147483647 h 216"/>
              <a:gd name="T20" fmla="*/ 2147483647 w 179"/>
              <a:gd name="T21" fmla="*/ 2147483647 h 216"/>
              <a:gd name="T22" fmla="*/ 2147483647 w 179"/>
              <a:gd name="T23" fmla="*/ 2147483647 h 216"/>
              <a:gd name="T24" fmla="*/ 2147483647 w 179"/>
              <a:gd name="T25" fmla="*/ 2147483647 h 216"/>
              <a:gd name="T26" fmla="*/ 2147483647 w 179"/>
              <a:gd name="T27" fmla="*/ 2147483647 h 216"/>
              <a:gd name="T28" fmla="*/ 2147483647 w 179"/>
              <a:gd name="T29" fmla="*/ 2147483647 h 216"/>
              <a:gd name="T30" fmla="*/ 2147483647 w 179"/>
              <a:gd name="T31" fmla="*/ 2147483647 h 216"/>
              <a:gd name="T32" fmla="*/ 2147483647 w 179"/>
              <a:gd name="T33" fmla="*/ 2147483647 h 216"/>
              <a:gd name="T34" fmla="*/ 2147483647 w 179"/>
              <a:gd name="T35" fmla="*/ 2147483647 h 216"/>
              <a:gd name="T36" fmla="*/ 2147483647 w 179"/>
              <a:gd name="T37" fmla="*/ 2147483647 h 216"/>
              <a:gd name="T38" fmla="*/ 2147483647 w 179"/>
              <a:gd name="T39" fmla="*/ 2147483647 h 216"/>
              <a:gd name="T40" fmla="*/ 2147483647 w 179"/>
              <a:gd name="T41" fmla="*/ 2147483647 h 216"/>
              <a:gd name="T42" fmla="*/ 2147483647 w 179"/>
              <a:gd name="T43" fmla="*/ 2147483647 h 216"/>
              <a:gd name="T44" fmla="*/ 2147483647 w 179"/>
              <a:gd name="T45" fmla="*/ 2147483647 h 216"/>
              <a:gd name="T46" fmla="*/ 2147483647 w 179"/>
              <a:gd name="T47" fmla="*/ 2147483647 h 216"/>
              <a:gd name="T48" fmla="*/ 2147483647 w 179"/>
              <a:gd name="T49" fmla="*/ 2147483647 h 216"/>
              <a:gd name="T50" fmla="*/ 2147483647 w 179"/>
              <a:gd name="T51" fmla="*/ 2147483647 h 216"/>
              <a:gd name="T52" fmla="*/ 2147483647 w 179"/>
              <a:gd name="T53" fmla="*/ 2147483647 h 216"/>
              <a:gd name="T54" fmla="*/ 2147483647 w 179"/>
              <a:gd name="T55" fmla="*/ 2147483647 h 216"/>
              <a:gd name="T56" fmla="*/ 2147483647 w 179"/>
              <a:gd name="T57" fmla="*/ 2147483647 h 216"/>
              <a:gd name="T58" fmla="*/ 2147483647 w 179"/>
              <a:gd name="T59" fmla="*/ 2147483647 h 216"/>
              <a:gd name="T60" fmla="*/ 2147483647 w 179"/>
              <a:gd name="T61" fmla="*/ 2147483647 h 216"/>
              <a:gd name="T62" fmla="*/ 2147483647 w 179"/>
              <a:gd name="T63" fmla="*/ 2147483647 h 216"/>
              <a:gd name="T64" fmla="*/ 2147483647 w 179"/>
              <a:gd name="T65" fmla="*/ 2147483647 h 216"/>
              <a:gd name="T66" fmla="*/ 2147483647 w 179"/>
              <a:gd name="T67" fmla="*/ 2147483647 h 216"/>
              <a:gd name="T68" fmla="*/ 2147483647 w 179"/>
              <a:gd name="T69" fmla="*/ 2147483647 h 216"/>
              <a:gd name="T70" fmla="*/ 2147483647 w 179"/>
              <a:gd name="T71" fmla="*/ 2147483647 h 216"/>
              <a:gd name="T72" fmla="*/ 2147483647 w 179"/>
              <a:gd name="T73" fmla="*/ 2147483647 h 216"/>
              <a:gd name="T74" fmla="*/ 2147483647 w 179"/>
              <a:gd name="T75" fmla="*/ 2147483647 h 216"/>
              <a:gd name="T76" fmla="*/ 2147483647 w 179"/>
              <a:gd name="T77" fmla="*/ 2147483647 h 216"/>
              <a:gd name="T78" fmla="*/ 2147483647 w 179"/>
              <a:gd name="T79" fmla="*/ 2147483647 h 216"/>
              <a:gd name="T80" fmla="*/ 2147483647 w 179"/>
              <a:gd name="T81" fmla="*/ 2147483647 h 216"/>
              <a:gd name="T82" fmla="*/ 2147483647 w 179"/>
              <a:gd name="T83" fmla="*/ 2147483647 h 216"/>
              <a:gd name="T84" fmla="*/ 2147483647 w 179"/>
              <a:gd name="T85" fmla="*/ 0 h 216"/>
              <a:gd name="T86" fmla="*/ 2147483647 w 179"/>
              <a:gd name="T87" fmla="*/ 2147483647 h 216"/>
              <a:gd name="T88" fmla="*/ 2147483647 w 179"/>
              <a:gd name="T89" fmla="*/ 2147483647 h 216"/>
              <a:gd name="T90" fmla="*/ 2147483647 w 179"/>
              <a:gd name="T91" fmla="*/ 2147483647 h 216"/>
              <a:gd name="T92" fmla="*/ 2147483647 w 179"/>
              <a:gd name="T93" fmla="*/ 2147483647 h 216"/>
              <a:gd name="T94" fmla="*/ 2147483647 w 179"/>
              <a:gd name="T95" fmla="*/ 2147483647 h 216"/>
              <a:gd name="T96" fmla="*/ 2147483647 w 179"/>
              <a:gd name="T97" fmla="*/ 2147483647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rgbClr val="FF3300"/>
            </a:solidFill>
            <a:round/>
            <a:headEnd/>
            <a:tailEnd/>
          </a:ln>
        </p:spPr>
        <p:txBody>
          <a:bodyPr/>
          <a:lstStyle/>
          <a:p>
            <a:endParaRPr lang="zh-CN" altLang="en-US"/>
          </a:p>
        </p:txBody>
      </p:sp>
      <p:sp>
        <p:nvSpPr>
          <p:cNvPr id="57580" name="Freeform 1342"/>
          <p:cNvSpPr>
            <a:spLocks/>
          </p:cNvSpPr>
          <p:nvPr/>
        </p:nvSpPr>
        <p:spPr bwMode="auto">
          <a:xfrm>
            <a:off x="6288088" y="1749425"/>
            <a:ext cx="28575" cy="44450"/>
          </a:xfrm>
          <a:custGeom>
            <a:avLst/>
            <a:gdLst>
              <a:gd name="T0" fmla="*/ 2147483647 w 114"/>
              <a:gd name="T1" fmla="*/ 2147483647 h 168"/>
              <a:gd name="T2" fmla="*/ 2147483647 w 114"/>
              <a:gd name="T3" fmla="*/ 2147483647 h 168"/>
              <a:gd name="T4" fmla="*/ 2147483647 w 114"/>
              <a:gd name="T5" fmla="*/ 2147483647 h 168"/>
              <a:gd name="T6" fmla="*/ 2147483647 w 114"/>
              <a:gd name="T7" fmla="*/ 2147483647 h 168"/>
              <a:gd name="T8" fmla="*/ 2147483647 w 114"/>
              <a:gd name="T9" fmla="*/ 2147483647 h 168"/>
              <a:gd name="T10" fmla="*/ 2147483647 w 114"/>
              <a:gd name="T11" fmla="*/ 2147483647 h 168"/>
              <a:gd name="T12" fmla="*/ 2147483647 w 114"/>
              <a:gd name="T13" fmla="*/ 2147483647 h 168"/>
              <a:gd name="T14" fmla="*/ 2147483647 w 114"/>
              <a:gd name="T15" fmla="*/ 2147483647 h 168"/>
              <a:gd name="T16" fmla="*/ 2147483647 w 114"/>
              <a:gd name="T17" fmla="*/ 2147483647 h 168"/>
              <a:gd name="T18" fmla="*/ 2147483647 w 114"/>
              <a:gd name="T19" fmla="*/ 2147483647 h 168"/>
              <a:gd name="T20" fmla="*/ 2147483647 w 114"/>
              <a:gd name="T21" fmla="*/ 2147483647 h 168"/>
              <a:gd name="T22" fmla="*/ 2147483647 w 114"/>
              <a:gd name="T23" fmla="*/ 2147483647 h 168"/>
              <a:gd name="T24" fmla="*/ 2147483647 w 114"/>
              <a:gd name="T25" fmla="*/ 2147483647 h 168"/>
              <a:gd name="T26" fmla="*/ 2147483647 w 114"/>
              <a:gd name="T27" fmla="*/ 2147483647 h 168"/>
              <a:gd name="T28" fmla="*/ 2147483647 w 114"/>
              <a:gd name="T29" fmla="*/ 2147483647 h 168"/>
              <a:gd name="T30" fmla="*/ 2147483647 w 114"/>
              <a:gd name="T31" fmla="*/ 2147483647 h 168"/>
              <a:gd name="T32" fmla="*/ 2147483647 w 114"/>
              <a:gd name="T33" fmla="*/ 2147483647 h 168"/>
              <a:gd name="T34" fmla="*/ 2147483647 w 114"/>
              <a:gd name="T35" fmla="*/ 2147483647 h 168"/>
              <a:gd name="T36" fmla="*/ 2147483647 w 114"/>
              <a:gd name="T37" fmla="*/ 2147483647 h 168"/>
              <a:gd name="T38" fmla="*/ 2147483647 w 114"/>
              <a:gd name="T39" fmla="*/ 2147483647 h 168"/>
              <a:gd name="T40" fmla="*/ 2147483647 w 114"/>
              <a:gd name="T41" fmla="*/ 2147483647 h 168"/>
              <a:gd name="T42" fmla="*/ 2147483647 w 114"/>
              <a:gd name="T43" fmla="*/ 2147483647 h 168"/>
              <a:gd name="T44" fmla="*/ 2147483647 w 114"/>
              <a:gd name="T45" fmla="*/ 2147483647 h 168"/>
              <a:gd name="T46" fmla="*/ 2147483647 w 114"/>
              <a:gd name="T47" fmla="*/ 2147483647 h 168"/>
              <a:gd name="T48" fmla="*/ 2147483647 w 114"/>
              <a:gd name="T49" fmla="*/ 2147483647 h 168"/>
              <a:gd name="T50" fmla="*/ 2147483647 w 114"/>
              <a:gd name="T51" fmla="*/ 2147483647 h 168"/>
              <a:gd name="T52" fmla="*/ 2147483647 w 114"/>
              <a:gd name="T53" fmla="*/ 2147483647 h 168"/>
              <a:gd name="T54" fmla="*/ 2147483647 w 114"/>
              <a:gd name="T55" fmla="*/ 2147483647 h 168"/>
              <a:gd name="T56" fmla="*/ 2147483647 w 114"/>
              <a:gd name="T57" fmla="*/ 2147483647 h 168"/>
              <a:gd name="T58" fmla="*/ 2147483647 w 114"/>
              <a:gd name="T59" fmla="*/ 2147483647 h 168"/>
              <a:gd name="T60" fmla="*/ 2147483647 w 114"/>
              <a:gd name="T61" fmla="*/ 0 h 168"/>
              <a:gd name="T62" fmla="*/ 2147483647 w 114"/>
              <a:gd name="T63" fmla="*/ 0 h 168"/>
              <a:gd name="T64" fmla="*/ 0 w 114"/>
              <a:gd name="T65" fmla="*/ 2147483647 h 168"/>
              <a:gd name="T66" fmla="*/ 2147483647 w 114"/>
              <a:gd name="T67" fmla="*/ 2147483647 h 168"/>
              <a:gd name="T68" fmla="*/ 2147483647 w 114"/>
              <a:gd name="T69" fmla="*/ 2147483647 h 168"/>
              <a:gd name="T70" fmla="*/ 2147483647 w 114"/>
              <a:gd name="T71" fmla="*/ 2147483647 h 168"/>
              <a:gd name="T72" fmla="*/ 2147483647 w 114"/>
              <a:gd name="T73" fmla="*/ 2147483647 h 168"/>
              <a:gd name="T74" fmla="*/ 2147483647 w 114"/>
              <a:gd name="T75" fmla="*/ 2147483647 h 168"/>
              <a:gd name="T76" fmla="*/ 2147483647 w 114"/>
              <a:gd name="T77" fmla="*/ 2147483647 h 168"/>
              <a:gd name="T78" fmla="*/ 2147483647 w 114"/>
              <a:gd name="T79" fmla="*/ 2147483647 h 168"/>
              <a:gd name="T80" fmla="*/ 2147483647 w 114"/>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57581" name="Freeform 1343"/>
          <p:cNvSpPr>
            <a:spLocks/>
          </p:cNvSpPr>
          <p:nvPr/>
        </p:nvSpPr>
        <p:spPr bwMode="auto">
          <a:xfrm>
            <a:off x="6181725" y="1739900"/>
            <a:ext cx="74613" cy="92075"/>
          </a:xfrm>
          <a:custGeom>
            <a:avLst/>
            <a:gdLst>
              <a:gd name="T0" fmla="*/ 2147483647 w 289"/>
              <a:gd name="T1" fmla="*/ 2147483647 h 351"/>
              <a:gd name="T2" fmla="*/ 2147483647 w 289"/>
              <a:gd name="T3" fmla="*/ 2147483647 h 351"/>
              <a:gd name="T4" fmla="*/ 2147483647 w 289"/>
              <a:gd name="T5" fmla="*/ 2147483647 h 351"/>
              <a:gd name="T6" fmla="*/ 0 w 289"/>
              <a:gd name="T7" fmla="*/ 2147483647 h 351"/>
              <a:gd name="T8" fmla="*/ 2147483647 w 289"/>
              <a:gd name="T9" fmla="*/ 2147483647 h 351"/>
              <a:gd name="T10" fmla="*/ 2147483647 w 289"/>
              <a:gd name="T11" fmla="*/ 2147483647 h 351"/>
              <a:gd name="T12" fmla="*/ 2147483647 w 289"/>
              <a:gd name="T13" fmla="*/ 2147483647 h 351"/>
              <a:gd name="T14" fmla="*/ 2147483647 w 289"/>
              <a:gd name="T15" fmla="*/ 2147483647 h 351"/>
              <a:gd name="T16" fmla="*/ 2147483647 w 289"/>
              <a:gd name="T17" fmla="*/ 2147483647 h 351"/>
              <a:gd name="T18" fmla="*/ 2147483647 w 289"/>
              <a:gd name="T19" fmla="*/ 2147483647 h 351"/>
              <a:gd name="T20" fmla="*/ 2147483647 w 289"/>
              <a:gd name="T21" fmla="*/ 2147483647 h 351"/>
              <a:gd name="T22" fmla="*/ 2147483647 w 289"/>
              <a:gd name="T23" fmla="*/ 2147483647 h 351"/>
              <a:gd name="T24" fmla="*/ 2147483647 w 289"/>
              <a:gd name="T25" fmla="*/ 2147483647 h 351"/>
              <a:gd name="T26" fmla="*/ 2147483647 w 289"/>
              <a:gd name="T27" fmla="*/ 2147483647 h 351"/>
              <a:gd name="T28" fmla="*/ 2147483647 w 289"/>
              <a:gd name="T29" fmla="*/ 2147483647 h 351"/>
              <a:gd name="T30" fmla="*/ 2147483647 w 289"/>
              <a:gd name="T31" fmla="*/ 2147483647 h 351"/>
              <a:gd name="T32" fmla="*/ 2147483647 w 289"/>
              <a:gd name="T33" fmla="*/ 2147483647 h 351"/>
              <a:gd name="T34" fmla="*/ 2147483647 w 289"/>
              <a:gd name="T35" fmla="*/ 2147483647 h 351"/>
              <a:gd name="T36" fmla="*/ 2147483647 w 289"/>
              <a:gd name="T37" fmla="*/ 2147483647 h 351"/>
              <a:gd name="T38" fmla="*/ 2147483647 w 289"/>
              <a:gd name="T39" fmla="*/ 2147483647 h 351"/>
              <a:gd name="T40" fmla="*/ 2147483647 w 289"/>
              <a:gd name="T41" fmla="*/ 2147483647 h 351"/>
              <a:gd name="T42" fmla="*/ 2147483647 w 289"/>
              <a:gd name="T43" fmla="*/ 2147483647 h 351"/>
              <a:gd name="T44" fmla="*/ 2147483647 w 289"/>
              <a:gd name="T45" fmla="*/ 2147483647 h 351"/>
              <a:gd name="T46" fmla="*/ 2147483647 w 289"/>
              <a:gd name="T47" fmla="*/ 2147483647 h 351"/>
              <a:gd name="T48" fmla="*/ 2147483647 w 289"/>
              <a:gd name="T49" fmla="*/ 2147483647 h 351"/>
              <a:gd name="T50" fmla="*/ 2147483647 w 289"/>
              <a:gd name="T51" fmla="*/ 2147483647 h 351"/>
              <a:gd name="T52" fmla="*/ 2147483647 w 289"/>
              <a:gd name="T53" fmla="*/ 2147483647 h 351"/>
              <a:gd name="T54" fmla="*/ 2147483647 w 289"/>
              <a:gd name="T55" fmla="*/ 2147483647 h 351"/>
              <a:gd name="T56" fmla="*/ 2147483647 w 289"/>
              <a:gd name="T57" fmla="*/ 2147483647 h 351"/>
              <a:gd name="T58" fmla="*/ 2147483647 w 289"/>
              <a:gd name="T59" fmla="*/ 2147483647 h 351"/>
              <a:gd name="T60" fmla="*/ 2147483647 w 289"/>
              <a:gd name="T61" fmla="*/ 2147483647 h 351"/>
              <a:gd name="T62" fmla="*/ 2147483647 w 289"/>
              <a:gd name="T63" fmla="*/ 2147483647 h 351"/>
              <a:gd name="T64" fmla="*/ 2147483647 w 289"/>
              <a:gd name="T65" fmla="*/ 2147483647 h 351"/>
              <a:gd name="T66" fmla="*/ 2147483647 w 289"/>
              <a:gd name="T67" fmla="*/ 2147483647 h 351"/>
              <a:gd name="T68" fmla="*/ 2147483647 w 289"/>
              <a:gd name="T69" fmla="*/ 2147483647 h 351"/>
              <a:gd name="T70" fmla="*/ 2147483647 w 289"/>
              <a:gd name="T71" fmla="*/ 2147483647 h 351"/>
              <a:gd name="T72" fmla="*/ 2147483647 w 289"/>
              <a:gd name="T73" fmla="*/ 2147483647 h 351"/>
              <a:gd name="T74" fmla="*/ 2147483647 w 289"/>
              <a:gd name="T75" fmla="*/ 2147483647 h 351"/>
              <a:gd name="T76" fmla="*/ 2147483647 w 289"/>
              <a:gd name="T77" fmla="*/ 2147483647 h 351"/>
              <a:gd name="T78" fmla="*/ 2147483647 w 289"/>
              <a:gd name="T79" fmla="*/ 2147483647 h 351"/>
              <a:gd name="T80" fmla="*/ 2147483647 w 289"/>
              <a:gd name="T81" fmla="*/ 0 h 351"/>
              <a:gd name="T82" fmla="*/ 2147483647 w 289"/>
              <a:gd name="T83" fmla="*/ 2147483647 h 351"/>
              <a:gd name="T84" fmla="*/ 2147483647 w 289"/>
              <a:gd name="T85" fmla="*/ 2147483647 h 351"/>
              <a:gd name="T86" fmla="*/ 2147483647 w 289"/>
              <a:gd name="T87" fmla="*/ 2147483647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57582" name="Freeform 1344"/>
          <p:cNvSpPr>
            <a:spLocks/>
          </p:cNvSpPr>
          <p:nvPr/>
        </p:nvSpPr>
        <p:spPr bwMode="auto">
          <a:xfrm>
            <a:off x="6284913" y="1736725"/>
            <a:ext cx="63500" cy="61913"/>
          </a:xfrm>
          <a:custGeom>
            <a:avLst/>
            <a:gdLst>
              <a:gd name="T0" fmla="*/ 2147483647 w 254"/>
              <a:gd name="T1" fmla="*/ 2147483647 h 234"/>
              <a:gd name="T2" fmla="*/ 2147483647 w 254"/>
              <a:gd name="T3" fmla="*/ 2147483647 h 234"/>
              <a:gd name="T4" fmla="*/ 2147483647 w 254"/>
              <a:gd name="T5" fmla="*/ 2147483647 h 234"/>
              <a:gd name="T6" fmla="*/ 2147483647 w 254"/>
              <a:gd name="T7" fmla="*/ 2147483647 h 234"/>
              <a:gd name="T8" fmla="*/ 2147483647 w 254"/>
              <a:gd name="T9" fmla="*/ 2147483647 h 234"/>
              <a:gd name="T10" fmla="*/ 2147483647 w 254"/>
              <a:gd name="T11" fmla="*/ 2147483647 h 234"/>
              <a:gd name="T12" fmla="*/ 2147483647 w 254"/>
              <a:gd name="T13" fmla="*/ 2147483647 h 234"/>
              <a:gd name="T14" fmla="*/ 2147483647 w 254"/>
              <a:gd name="T15" fmla="*/ 2147483647 h 234"/>
              <a:gd name="T16" fmla="*/ 2147483647 w 254"/>
              <a:gd name="T17" fmla="*/ 2147483647 h 234"/>
              <a:gd name="T18" fmla="*/ 2147483647 w 254"/>
              <a:gd name="T19" fmla="*/ 2147483647 h 234"/>
              <a:gd name="T20" fmla="*/ 2147483647 w 254"/>
              <a:gd name="T21" fmla="*/ 2147483647 h 234"/>
              <a:gd name="T22" fmla="*/ 2147483647 w 254"/>
              <a:gd name="T23" fmla="*/ 2147483647 h 234"/>
              <a:gd name="T24" fmla="*/ 2147483647 w 254"/>
              <a:gd name="T25" fmla="*/ 2147483647 h 234"/>
              <a:gd name="T26" fmla="*/ 2147483647 w 254"/>
              <a:gd name="T27" fmla="*/ 2147483647 h 234"/>
              <a:gd name="T28" fmla="*/ 2147483647 w 254"/>
              <a:gd name="T29" fmla="*/ 2147483647 h 234"/>
              <a:gd name="T30" fmla="*/ 2147483647 w 254"/>
              <a:gd name="T31" fmla="*/ 2147483647 h 234"/>
              <a:gd name="T32" fmla="*/ 2147483647 w 254"/>
              <a:gd name="T33" fmla="*/ 2147483647 h 234"/>
              <a:gd name="T34" fmla="*/ 2147483647 w 254"/>
              <a:gd name="T35" fmla="*/ 2147483647 h 234"/>
              <a:gd name="T36" fmla="*/ 2147483647 w 254"/>
              <a:gd name="T37" fmla="*/ 2147483647 h 234"/>
              <a:gd name="T38" fmla="*/ 2147483647 w 254"/>
              <a:gd name="T39" fmla="*/ 2147483647 h 234"/>
              <a:gd name="T40" fmla="*/ 2147483647 w 254"/>
              <a:gd name="T41" fmla="*/ 2147483647 h 234"/>
              <a:gd name="T42" fmla="*/ 2147483647 w 254"/>
              <a:gd name="T43" fmla="*/ 2147483647 h 234"/>
              <a:gd name="T44" fmla="*/ 2147483647 w 254"/>
              <a:gd name="T45" fmla="*/ 2147483647 h 234"/>
              <a:gd name="T46" fmla="*/ 2147483647 w 254"/>
              <a:gd name="T47" fmla="*/ 2147483647 h 234"/>
              <a:gd name="T48" fmla="*/ 2147483647 w 254"/>
              <a:gd name="T49" fmla="*/ 2147483647 h 234"/>
              <a:gd name="T50" fmla="*/ 2147483647 w 254"/>
              <a:gd name="T51" fmla="*/ 2147483647 h 234"/>
              <a:gd name="T52" fmla="*/ 2147483647 w 254"/>
              <a:gd name="T53" fmla="*/ 2147483647 h 234"/>
              <a:gd name="T54" fmla="*/ 2147483647 w 254"/>
              <a:gd name="T55" fmla="*/ 2147483647 h 234"/>
              <a:gd name="T56" fmla="*/ 2147483647 w 254"/>
              <a:gd name="T57" fmla="*/ 2147483647 h 234"/>
              <a:gd name="T58" fmla="*/ 2147483647 w 254"/>
              <a:gd name="T59" fmla="*/ 2147483647 h 234"/>
              <a:gd name="T60" fmla="*/ 2147483647 w 254"/>
              <a:gd name="T61" fmla="*/ 2147483647 h 234"/>
              <a:gd name="T62" fmla="*/ 2147483647 w 254"/>
              <a:gd name="T63" fmla="*/ 2147483647 h 234"/>
              <a:gd name="T64" fmla="*/ 2147483647 w 254"/>
              <a:gd name="T65" fmla="*/ 2147483647 h 234"/>
              <a:gd name="T66" fmla="*/ 2147483647 w 254"/>
              <a:gd name="T67" fmla="*/ 2147483647 h 234"/>
              <a:gd name="T68" fmla="*/ 2147483647 w 254"/>
              <a:gd name="T69" fmla="*/ 2147483647 h 234"/>
              <a:gd name="T70" fmla="*/ 2147483647 w 254"/>
              <a:gd name="T71" fmla="*/ 2147483647 h 234"/>
              <a:gd name="T72" fmla="*/ 2147483647 w 254"/>
              <a:gd name="T73" fmla="*/ 2147483647 h 234"/>
              <a:gd name="T74" fmla="*/ 2147483647 w 254"/>
              <a:gd name="T75" fmla="*/ 2147483647 h 234"/>
              <a:gd name="T76" fmla="*/ 2147483647 w 254"/>
              <a:gd name="T77" fmla="*/ 2147483647 h 234"/>
              <a:gd name="T78" fmla="*/ 2147483647 w 254"/>
              <a:gd name="T79" fmla="*/ 0 h 234"/>
              <a:gd name="T80" fmla="*/ 2147483647 w 254"/>
              <a:gd name="T81" fmla="*/ 0 h 234"/>
              <a:gd name="T82" fmla="*/ 2147483647 w 254"/>
              <a:gd name="T83" fmla="*/ 0 h 234"/>
              <a:gd name="T84" fmla="*/ 2147483647 w 254"/>
              <a:gd name="T85" fmla="*/ 0 h 234"/>
              <a:gd name="T86" fmla="*/ 2147483647 w 254"/>
              <a:gd name="T87" fmla="*/ 2147483647 h 234"/>
              <a:gd name="T88" fmla="*/ 0 w 254"/>
              <a:gd name="T89" fmla="*/ 2147483647 h 234"/>
              <a:gd name="T90" fmla="*/ 2147483647 w 254"/>
              <a:gd name="T91" fmla="*/ 2147483647 h 234"/>
              <a:gd name="T92" fmla="*/ 2147483647 w 254"/>
              <a:gd name="T93" fmla="*/ 2147483647 h 234"/>
              <a:gd name="T94" fmla="*/ 2147483647 w 254"/>
              <a:gd name="T95" fmla="*/ 2147483647 h 234"/>
              <a:gd name="T96" fmla="*/ 2147483647 w 254"/>
              <a:gd name="T97" fmla="*/ 2147483647 h 234"/>
              <a:gd name="T98" fmla="*/ 2147483647 w 254"/>
              <a:gd name="T99" fmla="*/ 2147483647 h 234"/>
              <a:gd name="T100" fmla="*/ 2147483647 w 254"/>
              <a:gd name="T101" fmla="*/ 2147483647 h 234"/>
              <a:gd name="T102" fmla="*/ 2147483647 w 254"/>
              <a:gd name="T103" fmla="*/ 2147483647 h 234"/>
              <a:gd name="T104" fmla="*/ 2147483647 w 254"/>
              <a:gd name="T105" fmla="*/ 2147483647 h 234"/>
              <a:gd name="T106" fmla="*/ 2147483647 w 254"/>
              <a:gd name="T107" fmla="*/ 2147483647 h 234"/>
              <a:gd name="T108" fmla="*/ 2147483647 w 254"/>
              <a:gd name="T109" fmla="*/ 2147483647 h 234"/>
              <a:gd name="T110" fmla="*/ 2147483647 w 254"/>
              <a:gd name="T111" fmla="*/ 2147483647 h 234"/>
              <a:gd name="T112" fmla="*/ 2147483647 w 254"/>
              <a:gd name="T113" fmla="*/ 2147483647 h 234"/>
              <a:gd name="T114" fmla="*/ 2147483647 w 254"/>
              <a:gd name="T115" fmla="*/ 2147483647 h 234"/>
              <a:gd name="T116" fmla="*/ 2147483647 w 254"/>
              <a:gd name="T117" fmla="*/ 2147483647 h 234"/>
              <a:gd name="T118" fmla="*/ 2147483647 w 254"/>
              <a:gd name="T119" fmla="*/ 2147483647 h 234"/>
              <a:gd name="T120" fmla="*/ 2147483647 w 254"/>
              <a:gd name="T121" fmla="*/ 2147483647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57583" name="Freeform 1345"/>
          <p:cNvSpPr>
            <a:spLocks/>
          </p:cNvSpPr>
          <p:nvPr/>
        </p:nvSpPr>
        <p:spPr bwMode="auto">
          <a:xfrm>
            <a:off x="6156325" y="1765300"/>
            <a:ext cx="25400" cy="57150"/>
          </a:xfrm>
          <a:custGeom>
            <a:avLst/>
            <a:gdLst>
              <a:gd name="T0" fmla="*/ 0 w 103"/>
              <a:gd name="T1" fmla="*/ 2147483647 h 221"/>
              <a:gd name="T2" fmla="*/ 0 w 103"/>
              <a:gd name="T3" fmla="*/ 2147483647 h 221"/>
              <a:gd name="T4" fmla="*/ 2147483647 w 103"/>
              <a:gd name="T5" fmla="*/ 2147483647 h 221"/>
              <a:gd name="T6" fmla="*/ 2147483647 w 103"/>
              <a:gd name="T7" fmla="*/ 2147483647 h 221"/>
              <a:gd name="T8" fmla="*/ 2147483647 w 103"/>
              <a:gd name="T9" fmla="*/ 2147483647 h 221"/>
              <a:gd name="T10" fmla="*/ 2147483647 w 103"/>
              <a:gd name="T11" fmla="*/ 2147483647 h 221"/>
              <a:gd name="T12" fmla="*/ 2147483647 w 103"/>
              <a:gd name="T13" fmla="*/ 2147483647 h 221"/>
              <a:gd name="T14" fmla="*/ 2147483647 w 103"/>
              <a:gd name="T15" fmla="*/ 2147483647 h 221"/>
              <a:gd name="T16" fmla="*/ 2147483647 w 103"/>
              <a:gd name="T17" fmla="*/ 2147483647 h 221"/>
              <a:gd name="T18" fmla="*/ 2147483647 w 103"/>
              <a:gd name="T19" fmla="*/ 2147483647 h 221"/>
              <a:gd name="T20" fmla="*/ 2147483647 w 103"/>
              <a:gd name="T21" fmla="*/ 2147483647 h 221"/>
              <a:gd name="T22" fmla="*/ 2147483647 w 103"/>
              <a:gd name="T23" fmla="*/ 2147483647 h 221"/>
              <a:gd name="T24" fmla="*/ 2147483647 w 103"/>
              <a:gd name="T25" fmla="*/ 2147483647 h 221"/>
              <a:gd name="T26" fmla="*/ 2147483647 w 103"/>
              <a:gd name="T27" fmla="*/ 2147483647 h 221"/>
              <a:gd name="T28" fmla="*/ 2147483647 w 103"/>
              <a:gd name="T29" fmla="*/ 2147483647 h 221"/>
              <a:gd name="T30" fmla="*/ 2147483647 w 103"/>
              <a:gd name="T31" fmla="*/ 2147483647 h 221"/>
              <a:gd name="T32" fmla="*/ 2147483647 w 103"/>
              <a:gd name="T33" fmla="*/ 2147483647 h 221"/>
              <a:gd name="T34" fmla="*/ 2147483647 w 103"/>
              <a:gd name="T35" fmla="*/ 2147483647 h 221"/>
              <a:gd name="T36" fmla="*/ 2147483647 w 103"/>
              <a:gd name="T37" fmla="*/ 2147483647 h 221"/>
              <a:gd name="T38" fmla="*/ 2147483647 w 103"/>
              <a:gd name="T39" fmla="*/ 2147483647 h 221"/>
              <a:gd name="T40" fmla="*/ 2147483647 w 103"/>
              <a:gd name="T41" fmla="*/ 2147483647 h 221"/>
              <a:gd name="T42" fmla="*/ 2147483647 w 103"/>
              <a:gd name="T43" fmla="*/ 2147483647 h 221"/>
              <a:gd name="T44" fmla="*/ 2147483647 w 103"/>
              <a:gd name="T45" fmla="*/ 2147483647 h 221"/>
              <a:gd name="T46" fmla="*/ 2147483647 w 103"/>
              <a:gd name="T47" fmla="*/ 2147483647 h 221"/>
              <a:gd name="T48" fmla="*/ 2147483647 w 103"/>
              <a:gd name="T49" fmla="*/ 2147483647 h 221"/>
              <a:gd name="T50" fmla="*/ 2147483647 w 103"/>
              <a:gd name="T51" fmla="*/ 2147483647 h 221"/>
              <a:gd name="T52" fmla="*/ 2147483647 w 103"/>
              <a:gd name="T53" fmla="*/ 2147483647 h 221"/>
              <a:gd name="T54" fmla="*/ 2147483647 w 103"/>
              <a:gd name="T55" fmla="*/ 2147483647 h 221"/>
              <a:gd name="T56" fmla="*/ 2147483647 w 103"/>
              <a:gd name="T57" fmla="*/ 2147483647 h 221"/>
              <a:gd name="T58" fmla="*/ 2147483647 w 103"/>
              <a:gd name="T59" fmla="*/ 2147483647 h 221"/>
              <a:gd name="T60" fmla="*/ 2147483647 w 103"/>
              <a:gd name="T61" fmla="*/ 2147483647 h 221"/>
              <a:gd name="T62" fmla="*/ 2147483647 w 103"/>
              <a:gd name="T63" fmla="*/ 2147483647 h 221"/>
              <a:gd name="T64" fmla="*/ 2147483647 w 103"/>
              <a:gd name="T65" fmla="*/ 2147483647 h 221"/>
              <a:gd name="T66" fmla="*/ 2147483647 w 103"/>
              <a:gd name="T67" fmla="*/ 0 h 221"/>
              <a:gd name="T68" fmla="*/ 2147483647 w 103"/>
              <a:gd name="T69" fmla="*/ 2147483647 h 221"/>
              <a:gd name="T70" fmla="*/ 2147483647 w 103"/>
              <a:gd name="T71" fmla="*/ 2147483647 h 221"/>
              <a:gd name="T72" fmla="*/ 2147483647 w 103"/>
              <a:gd name="T73" fmla="*/ 2147483647 h 221"/>
              <a:gd name="T74" fmla="*/ 2147483647 w 103"/>
              <a:gd name="T75" fmla="*/ 2147483647 h 221"/>
              <a:gd name="T76" fmla="*/ 2147483647 w 103"/>
              <a:gd name="T77" fmla="*/ 2147483647 h 221"/>
              <a:gd name="T78" fmla="*/ 2147483647 w 103"/>
              <a:gd name="T79" fmla="*/ 2147483647 h 221"/>
              <a:gd name="T80" fmla="*/ 0 w 103"/>
              <a:gd name="T81" fmla="*/ 2147483647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57584" name="Freeform 1346"/>
          <p:cNvSpPr>
            <a:spLocks/>
          </p:cNvSpPr>
          <p:nvPr/>
        </p:nvSpPr>
        <p:spPr bwMode="auto">
          <a:xfrm>
            <a:off x="6337300" y="1731963"/>
            <a:ext cx="55563" cy="76200"/>
          </a:xfrm>
          <a:custGeom>
            <a:avLst/>
            <a:gdLst>
              <a:gd name="T0" fmla="*/ 2147483647 w 221"/>
              <a:gd name="T1" fmla="*/ 2147483647 h 288"/>
              <a:gd name="T2" fmla="*/ 2147483647 w 221"/>
              <a:gd name="T3" fmla="*/ 2147483647 h 288"/>
              <a:gd name="T4" fmla="*/ 2147483647 w 221"/>
              <a:gd name="T5" fmla="*/ 2147483647 h 288"/>
              <a:gd name="T6" fmla="*/ 2147483647 w 221"/>
              <a:gd name="T7" fmla="*/ 2147483647 h 288"/>
              <a:gd name="T8" fmla="*/ 2147483647 w 221"/>
              <a:gd name="T9" fmla="*/ 2147483647 h 288"/>
              <a:gd name="T10" fmla="*/ 2147483647 w 221"/>
              <a:gd name="T11" fmla="*/ 2147483647 h 288"/>
              <a:gd name="T12" fmla="*/ 2147483647 w 221"/>
              <a:gd name="T13" fmla="*/ 2147483647 h 288"/>
              <a:gd name="T14" fmla="*/ 2147483647 w 221"/>
              <a:gd name="T15" fmla="*/ 2147483647 h 288"/>
              <a:gd name="T16" fmla="*/ 2147483647 w 221"/>
              <a:gd name="T17" fmla="*/ 2147483647 h 288"/>
              <a:gd name="T18" fmla="*/ 2147483647 w 221"/>
              <a:gd name="T19" fmla="*/ 2147483647 h 288"/>
              <a:gd name="T20" fmla="*/ 2147483647 w 221"/>
              <a:gd name="T21" fmla="*/ 2147483647 h 288"/>
              <a:gd name="T22" fmla="*/ 2147483647 w 221"/>
              <a:gd name="T23" fmla="*/ 2147483647 h 288"/>
              <a:gd name="T24" fmla="*/ 2147483647 w 221"/>
              <a:gd name="T25" fmla="*/ 2147483647 h 288"/>
              <a:gd name="T26" fmla="*/ 2147483647 w 221"/>
              <a:gd name="T27" fmla="*/ 2147483647 h 288"/>
              <a:gd name="T28" fmla="*/ 2147483647 w 221"/>
              <a:gd name="T29" fmla="*/ 2147483647 h 288"/>
              <a:gd name="T30" fmla="*/ 2147483647 w 221"/>
              <a:gd name="T31" fmla="*/ 2147483647 h 288"/>
              <a:gd name="T32" fmla="*/ 2147483647 w 221"/>
              <a:gd name="T33" fmla="*/ 2147483647 h 288"/>
              <a:gd name="T34" fmla="*/ 2147483647 w 221"/>
              <a:gd name="T35" fmla="*/ 2147483647 h 288"/>
              <a:gd name="T36" fmla="*/ 2147483647 w 221"/>
              <a:gd name="T37" fmla="*/ 2147483647 h 288"/>
              <a:gd name="T38" fmla="*/ 2147483647 w 221"/>
              <a:gd name="T39" fmla="*/ 2147483647 h 288"/>
              <a:gd name="T40" fmla="*/ 2147483647 w 221"/>
              <a:gd name="T41" fmla="*/ 2147483647 h 288"/>
              <a:gd name="T42" fmla="*/ 2147483647 w 221"/>
              <a:gd name="T43" fmla="*/ 2147483647 h 288"/>
              <a:gd name="T44" fmla="*/ 2147483647 w 221"/>
              <a:gd name="T45" fmla="*/ 2147483647 h 288"/>
              <a:gd name="T46" fmla="*/ 2147483647 w 221"/>
              <a:gd name="T47" fmla="*/ 2147483647 h 288"/>
              <a:gd name="T48" fmla="*/ 2147483647 w 221"/>
              <a:gd name="T49" fmla="*/ 2147483647 h 288"/>
              <a:gd name="T50" fmla="*/ 2147483647 w 221"/>
              <a:gd name="T51" fmla="*/ 2147483647 h 288"/>
              <a:gd name="T52" fmla="*/ 2147483647 w 221"/>
              <a:gd name="T53" fmla="*/ 2147483647 h 288"/>
              <a:gd name="T54" fmla="*/ 2147483647 w 221"/>
              <a:gd name="T55" fmla="*/ 2147483647 h 288"/>
              <a:gd name="T56" fmla="*/ 2147483647 w 221"/>
              <a:gd name="T57" fmla="*/ 2147483647 h 288"/>
              <a:gd name="T58" fmla="*/ 2147483647 w 221"/>
              <a:gd name="T59" fmla="*/ 2147483647 h 288"/>
              <a:gd name="T60" fmla="*/ 2147483647 w 221"/>
              <a:gd name="T61" fmla="*/ 2147483647 h 288"/>
              <a:gd name="T62" fmla="*/ 2147483647 w 221"/>
              <a:gd name="T63" fmla="*/ 2147483647 h 288"/>
              <a:gd name="T64" fmla="*/ 2147483647 w 221"/>
              <a:gd name="T65" fmla="*/ 2147483647 h 288"/>
              <a:gd name="T66" fmla="*/ 2147483647 w 221"/>
              <a:gd name="T67" fmla="*/ 2147483647 h 288"/>
              <a:gd name="T68" fmla="*/ 2147483647 w 221"/>
              <a:gd name="T69" fmla="*/ 2147483647 h 288"/>
              <a:gd name="T70" fmla="*/ 2147483647 w 221"/>
              <a:gd name="T71" fmla="*/ 2147483647 h 288"/>
              <a:gd name="T72" fmla="*/ 2147483647 w 221"/>
              <a:gd name="T73" fmla="*/ 2147483647 h 288"/>
              <a:gd name="T74" fmla="*/ 2147483647 w 221"/>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57585" name="Freeform 1347"/>
          <p:cNvSpPr>
            <a:spLocks/>
          </p:cNvSpPr>
          <p:nvPr/>
        </p:nvSpPr>
        <p:spPr bwMode="auto">
          <a:xfrm>
            <a:off x="6276975" y="1820863"/>
            <a:ext cx="17463" cy="46037"/>
          </a:xfrm>
          <a:custGeom>
            <a:avLst/>
            <a:gdLst>
              <a:gd name="T0" fmla="*/ 2147483647 w 74"/>
              <a:gd name="T1" fmla="*/ 2147483647 h 174"/>
              <a:gd name="T2" fmla="*/ 2147483647 w 74"/>
              <a:gd name="T3" fmla="*/ 2147483647 h 174"/>
              <a:gd name="T4" fmla="*/ 2147483647 w 74"/>
              <a:gd name="T5" fmla="*/ 2147483647 h 174"/>
              <a:gd name="T6" fmla="*/ 2147483647 w 74"/>
              <a:gd name="T7" fmla="*/ 2147483647 h 174"/>
              <a:gd name="T8" fmla="*/ 2147483647 w 74"/>
              <a:gd name="T9" fmla="*/ 0 h 174"/>
              <a:gd name="T10" fmla="*/ 2147483647 w 74"/>
              <a:gd name="T11" fmla="*/ 2147483647 h 174"/>
              <a:gd name="T12" fmla="*/ 2147483647 w 74"/>
              <a:gd name="T13" fmla="*/ 2147483647 h 174"/>
              <a:gd name="T14" fmla="*/ 0 w 74"/>
              <a:gd name="T15" fmla="*/ 2147483647 h 174"/>
              <a:gd name="T16" fmla="*/ 0 w 74"/>
              <a:gd name="T17" fmla="*/ 2147483647 h 174"/>
              <a:gd name="T18" fmla="*/ 2147483647 w 74"/>
              <a:gd name="T19" fmla="*/ 2147483647 h 174"/>
              <a:gd name="T20" fmla="*/ 2147483647 w 74"/>
              <a:gd name="T21" fmla="*/ 2147483647 h 174"/>
              <a:gd name="T22" fmla="*/ 2147483647 w 74"/>
              <a:gd name="T23" fmla="*/ 2147483647 h 174"/>
              <a:gd name="T24" fmla="*/ 2147483647 w 74"/>
              <a:gd name="T25" fmla="*/ 2147483647 h 174"/>
              <a:gd name="T26" fmla="*/ 2147483647 w 74"/>
              <a:gd name="T27" fmla="*/ 2147483647 h 174"/>
              <a:gd name="T28" fmla="*/ 2147483647 w 74"/>
              <a:gd name="T29" fmla="*/ 2147483647 h 174"/>
              <a:gd name="T30" fmla="*/ 2147483647 w 74"/>
              <a:gd name="T31" fmla="*/ 2147483647 h 174"/>
              <a:gd name="T32" fmla="*/ 2147483647 w 74"/>
              <a:gd name="T33" fmla="*/ 2147483647 h 174"/>
              <a:gd name="T34" fmla="*/ 2147483647 w 74"/>
              <a:gd name="T35" fmla="*/ 2147483647 h 174"/>
              <a:gd name="T36" fmla="*/ 2147483647 w 74"/>
              <a:gd name="T37" fmla="*/ 2147483647 h 174"/>
              <a:gd name="T38" fmla="*/ 2147483647 w 74"/>
              <a:gd name="T39" fmla="*/ 2147483647 h 174"/>
              <a:gd name="T40" fmla="*/ 2147483647 w 74"/>
              <a:gd name="T41" fmla="*/ 2147483647 h 174"/>
              <a:gd name="T42" fmla="*/ 2147483647 w 74"/>
              <a:gd name="T43" fmla="*/ 2147483647 h 174"/>
              <a:gd name="T44" fmla="*/ 2147483647 w 74"/>
              <a:gd name="T45" fmla="*/ 2147483647 h 174"/>
              <a:gd name="T46" fmla="*/ 2147483647 w 74"/>
              <a:gd name="T47" fmla="*/ 2147483647 h 174"/>
              <a:gd name="T48" fmla="*/ 2147483647 w 74"/>
              <a:gd name="T49" fmla="*/ 2147483647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57586" name="Freeform 1348"/>
          <p:cNvSpPr>
            <a:spLocks/>
          </p:cNvSpPr>
          <p:nvPr/>
        </p:nvSpPr>
        <p:spPr bwMode="auto">
          <a:xfrm>
            <a:off x="6269038" y="1797050"/>
            <a:ext cx="9525" cy="22225"/>
          </a:xfrm>
          <a:custGeom>
            <a:avLst/>
            <a:gdLst>
              <a:gd name="T0" fmla="*/ 2147483647 w 39"/>
              <a:gd name="T1" fmla="*/ 2147483647 h 87"/>
              <a:gd name="T2" fmla="*/ 2147483647 w 39"/>
              <a:gd name="T3" fmla="*/ 2147483647 h 87"/>
              <a:gd name="T4" fmla="*/ 2147483647 w 39"/>
              <a:gd name="T5" fmla="*/ 2147483647 h 87"/>
              <a:gd name="T6" fmla="*/ 2147483647 w 39"/>
              <a:gd name="T7" fmla="*/ 0 h 87"/>
              <a:gd name="T8" fmla="*/ 2147483647 w 39"/>
              <a:gd name="T9" fmla="*/ 0 h 87"/>
              <a:gd name="T10" fmla="*/ 2147483647 w 39"/>
              <a:gd name="T11" fmla="*/ 2147483647 h 87"/>
              <a:gd name="T12" fmla="*/ 2147483647 w 39"/>
              <a:gd name="T13" fmla="*/ 2147483647 h 87"/>
              <a:gd name="T14" fmla="*/ 0 w 39"/>
              <a:gd name="T15" fmla="*/ 2147483647 h 87"/>
              <a:gd name="T16" fmla="*/ 0 w 39"/>
              <a:gd name="T17" fmla="*/ 2147483647 h 87"/>
              <a:gd name="T18" fmla="*/ 0 w 39"/>
              <a:gd name="T19" fmla="*/ 2147483647 h 87"/>
              <a:gd name="T20" fmla="*/ 2147483647 w 39"/>
              <a:gd name="T21" fmla="*/ 2147483647 h 87"/>
              <a:gd name="T22" fmla="*/ 2147483647 w 39"/>
              <a:gd name="T23" fmla="*/ 2147483647 h 87"/>
              <a:gd name="T24" fmla="*/ 2147483647 w 39"/>
              <a:gd name="T25" fmla="*/ 2147483647 h 87"/>
              <a:gd name="T26" fmla="*/ 2147483647 w 39"/>
              <a:gd name="T27" fmla="*/ 2147483647 h 87"/>
              <a:gd name="T28" fmla="*/ 2147483647 w 39"/>
              <a:gd name="T29" fmla="*/ 2147483647 h 87"/>
              <a:gd name="T30" fmla="*/ 2147483647 w 39"/>
              <a:gd name="T31" fmla="*/ 2147483647 h 87"/>
              <a:gd name="T32" fmla="*/ 2147483647 w 39"/>
              <a:gd name="T33" fmla="*/ 2147483647 h 87"/>
              <a:gd name="T34" fmla="*/ 2147483647 w 39"/>
              <a:gd name="T35" fmla="*/ 2147483647 h 87"/>
              <a:gd name="T36" fmla="*/ 2147483647 w 39"/>
              <a:gd name="T37" fmla="*/ 2147483647 h 87"/>
              <a:gd name="T38" fmla="*/ 2147483647 w 39"/>
              <a:gd name="T39" fmla="*/ 2147483647 h 87"/>
              <a:gd name="T40" fmla="*/ 2147483647 w 39"/>
              <a:gd name="T41" fmla="*/ 2147483647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57587" name="Freeform 1349"/>
          <p:cNvSpPr>
            <a:spLocks/>
          </p:cNvSpPr>
          <p:nvPr/>
        </p:nvSpPr>
        <p:spPr bwMode="auto">
          <a:xfrm>
            <a:off x="6261100" y="1781175"/>
            <a:ext cx="7938" cy="12700"/>
          </a:xfrm>
          <a:custGeom>
            <a:avLst/>
            <a:gdLst>
              <a:gd name="T0" fmla="*/ 2147483647 w 34"/>
              <a:gd name="T1" fmla="*/ 2147483647 h 51"/>
              <a:gd name="T2" fmla="*/ 2147483647 w 34"/>
              <a:gd name="T3" fmla="*/ 2147483647 h 51"/>
              <a:gd name="T4" fmla="*/ 2147483647 w 34"/>
              <a:gd name="T5" fmla="*/ 2147483647 h 51"/>
              <a:gd name="T6" fmla="*/ 2147483647 w 34"/>
              <a:gd name="T7" fmla="*/ 2147483647 h 51"/>
              <a:gd name="T8" fmla="*/ 2147483647 w 34"/>
              <a:gd name="T9" fmla="*/ 2147483647 h 51"/>
              <a:gd name="T10" fmla="*/ 2147483647 w 34"/>
              <a:gd name="T11" fmla="*/ 2147483647 h 51"/>
              <a:gd name="T12" fmla="*/ 2147483647 w 34"/>
              <a:gd name="T13" fmla="*/ 2147483647 h 51"/>
              <a:gd name="T14" fmla="*/ 2147483647 w 34"/>
              <a:gd name="T15" fmla="*/ 0 h 51"/>
              <a:gd name="T16" fmla="*/ 2147483647 w 34"/>
              <a:gd name="T17" fmla="*/ 0 h 51"/>
              <a:gd name="T18" fmla="*/ 2147483647 w 34"/>
              <a:gd name="T19" fmla="*/ 2147483647 h 51"/>
              <a:gd name="T20" fmla="*/ 2147483647 w 34"/>
              <a:gd name="T21" fmla="*/ 2147483647 h 51"/>
              <a:gd name="T22" fmla="*/ 0 w 34"/>
              <a:gd name="T23" fmla="*/ 2147483647 h 51"/>
              <a:gd name="T24" fmla="*/ 0 w 34"/>
              <a:gd name="T25" fmla="*/ 2147483647 h 51"/>
              <a:gd name="T26" fmla="*/ 2147483647 w 34"/>
              <a:gd name="T27" fmla="*/ 2147483647 h 51"/>
              <a:gd name="T28" fmla="*/ 2147483647 w 34"/>
              <a:gd name="T29" fmla="*/ 2147483647 h 51"/>
              <a:gd name="T30" fmla="*/ 2147483647 w 34"/>
              <a:gd name="T31" fmla="*/ 2147483647 h 51"/>
              <a:gd name="T32" fmla="*/ 2147483647 w 34"/>
              <a:gd name="T33" fmla="*/ 2147483647 h 51"/>
              <a:gd name="T34" fmla="*/ 2147483647 w 34"/>
              <a:gd name="T35" fmla="*/ 2147483647 h 51"/>
              <a:gd name="T36" fmla="*/ 2147483647 w 34"/>
              <a:gd name="T37" fmla="*/ 2147483647 h 51"/>
              <a:gd name="T38" fmla="*/ 2147483647 w 34"/>
              <a:gd name="T39" fmla="*/ 2147483647 h 51"/>
              <a:gd name="T40" fmla="*/ 2147483647 w 34"/>
              <a:gd name="T41" fmla="*/ 2147483647 h 51"/>
              <a:gd name="T42" fmla="*/ 2147483647 w 34"/>
              <a:gd name="T43" fmla="*/ 2147483647 h 51"/>
              <a:gd name="T44" fmla="*/ 2147483647 w 34"/>
              <a:gd name="T45" fmla="*/ 2147483647 h 51"/>
              <a:gd name="T46" fmla="*/ 2147483647 w 34"/>
              <a:gd name="T47" fmla="*/ 2147483647 h 51"/>
              <a:gd name="T48" fmla="*/ 2147483647 w 34"/>
              <a:gd name="T49" fmla="*/ 214748364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57588" name="Freeform 1350"/>
          <p:cNvSpPr>
            <a:spLocks/>
          </p:cNvSpPr>
          <p:nvPr/>
        </p:nvSpPr>
        <p:spPr bwMode="auto">
          <a:xfrm>
            <a:off x="6251575" y="1770063"/>
            <a:ext cx="12700" cy="6350"/>
          </a:xfrm>
          <a:custGeom>
            <a:avLst/>
            <a:gdLst>
              <a:gd name="T0" fmla="*/ 2147483647 w 46"/>
              <a:gd name="T1" fmla="*/ 2147483647 h 33"/>
              <a:gd name="T2" fmla="*/ 2147483647 w 46"/>
              <a:gd name="T3" fmla="*/ 2147483647 h 33"/>
              <a:gd name="T4" fmla="*/ 2147483647 w 46"/>
              <a:gd name="T5" fmla="*/ 2147483647 h 33"/>
              <a:gd name="T6" fmla="*/ 2147483647 w 46"/>
              <a:gd name="T7" fmla="*/ 2147483647 h 33"/>
              <a:gd name="T8" fmla="*/ 2147483647 w 46"/>
              <a:gd name="T9" fmla="*/ 2147483647 h 33"/>
              <a:gd name="T10" fmla="*/ 2147483647 w 46"/>
              <a:gd name="T11" fmla="*/ 2147483647 h 33"/>
              <a:gd name="T12" fmla="*/ 2147483647 w 46"/>
              <a:gd name="T13" fmla="*/ 2147483647 h 33"/>
              <a:gd name="T14" fmla="*/ 2147483647 w 46"/>
              <a:gd name="T15" fmla="*/ 0 h 33"/>
              <a:gd name="T16" fmla="*/ 2147483647 w 46"/>
              <a:gd name="T17" fmla="*/ 0 h 33"/>
              <a:gd name="T18" fmla="*/ 2147483647 w 46"/>
              <a:gd name="T19" fmla="*/ 0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2147483647 h 33"/>
              <a:gd name="T30" fmla="*/ 0 w 46"/>
              <a:gd name="T31" fmla="*/ 2147483647 h 33"/>
              <a:gd name="T32" fmla="*/ 0 w 46"/>
              <a:gd name="T33" fmla="*/ 2147483647 h 33"/>
              <a:gd name="T34" fmla="*/ 2147483647 w 46"/>
              <a:gd name="T35" fmla="*/ 2147483647 h 33"/>
              <a:gd name="T36" fmla="*/ 2147483647 w 46"/>
              <a:gd name="T37" fmla="*/ 2147483647 h 33"/>
              <a:gd name="T38" fmla="*/ 2147483647 w 46"/>
              <a:gd name="T39" fmla="*/ 2147483647 h 33"/>
              <a:gd name="T40" fmla="*/ 2147483647 w 46"/>
              <a:gd name="T41" fmla="*/ 2147483647 h 33"/>
              <a:gd name="T42" fmla="*/ 2147483647 w 46"/>
              <a:gd name="T43" fmla="*/ 2147483647 h 33"/>
              <a:gd name="T44" fmla="*/ 2147483647 w 46"/>
              <a:gd name="T45" fmla="*/ 2147483647 h 33"/>
              <a:gd name="T46" fmla="*/ 2147483647 w 46"/>
              <a:gd name="T47" fmla="*/ 2147483647 h 33"/>
              <a:gd name="T48" fmla="*/ 2147483647 w 46"/>
              <a:gd name="T49" fmla="*/ 2147483647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57589" name="Freeform 1351"/>
          <p:cNvSpPr>
            <a:spLocks/>
          </p:cNvSpPr>
          <p:nvPr/>
        </p:nvSpPr>
        <p:spPr bwMode="auto">
          <a:xfrm>
            <a:off x="6197600" y="1754188"/>
            <a:ext cx="46038"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57590" name="Freeform 1352"/>
          <p:cNvSpPr>
            <a:spLocks/>
          </p:cNvSpPr>
          <p:nvPr/>
        </p:nvSpPr>
        <p:spPr bwMode="auto">
          <a:xfrm>
            <a:off x="6273800" y="1752600"/>
            <a:ext cx="30163" cy="46038"/>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591" name="Freeform 1353"/>
          <p:cNvSpPr>
            <a:spLocks/>
          </p:cNvSpPr>
          <p:nvPr/>
        </p:nvSpPr>
        <p:spPr bwMode="auto">
          <a:xfrm>
            <a:off x="6169025" y="1743075"/>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592" name="Freeform 1354"/>
          <p:cNvSpPr>
            <a:spLocks/>
          </p:cNvSpPr>
          <p:nvPr/>
        </p:nvSpPr>
        <p:spPr bwMode="auto">
          <a:xfrm>
            <a:off x="6272213" y="1739900"/>
            <a:ext cx="65087"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593" name="Freeform 1355"/>
          <p:cNvSpPr>
            <a:spLocks/>
          </p:cNvSpPr>
          <p:nvPr/>
        </p:nvSpPr>
        <p:spPr bwMode="auto">
          <a:xfrm>
            <a:off x="6145213" y="1773238"/>
            <a:ext cx="26987" cy="58737"/>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594" name="Freeform 1356"/>
          <p:cNvSpPr>
            <a:spLocks/>
          </p:cNvSpPr>
          <p:nvPr/>
        </p:nvSpPr>
        <p:spPr bwMode="auto">
          <a:xfrm>
            <a:off x="6324600" y="1736725"/>
            <a:ext cx="57150" cy="74613"/>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sp>
        <p:nvSpPr>
          <p:cNvPr id="57595" name="Freeform 1357"/>
          <p:cNvSpPr>
            <a:spLocks/>
          </p:cNvSpPr>
          <p:nvPr/>
        </p:nvSpPr>
        <p:spPr bwMode="auto">
          <a:xfrm>
            <a:off x="6270625" y="1852613"/>
            <a:ext cx="214313" cy="130175"/>
          </a:xfrm>
          <a:custGeom>
            <a:avLst/>
            <a:gdLst>
              <a:gd name="T0" fmla="*/ 2147483647 w 1070"/>
              <a:gd name="T1" fmla="*/ 0 h 844"/>
              <a:gd name="T2" fmla="*/ 2147483647 w 1070"/>
              <a:gd name="T3" fmla="*/ 2147483647 h 844"/>
              <a:gd name="T4" fmla="*/ 2147483647 w 1070"/>
              <a:gd name="T5" fmla="*/ 2147483647 h 844"/>
              <a:gd name="T6" fmla="*/ 0 w 1070"/>
              <a:gd name="T7" fmla="*/ 2147483647 h 844"/>
              <a:gd name="T8" fmla="*/ 2147483647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57596" name="Freeform 1358"/>
          <p:cNvSpPr>
            <a:spLocks/>
          </p:cNvSpPr>
          <p:nvPr/>
        </p:nvSpPr>
        <p:spPr bwMode="auto">
          <a:xfrm>
            <a:off x="6288088" y="1855788"/>
            <a:ext cx="165100" cy="52387"/>
          </a:xfrm>
          <a:custGeom>
            <a:avLst/>
            <a:gdLst>
              <a:gd name="T0" fmla="*/ 2147483647 w 819"/>
              <a:gd name="T1" fmla="*/ 0 h 333"/>
              <a:gd name="T2" fmla="*/ 2147483647 w 819"/>
              <a:gd name="T3" fmla="*/ 2147483647 h 333"/>
              <a:gd name="T4" fmla="*/ 2147483647 w 819"/>
              <a:gd name="T5" fmla="*/ 2147483647 h 333"/>
              <a:gd name="T6" fmla="*/ 0 w 819"/>
              <a:gd name="T7" fmla="*/ 2147483647 h 333"/>
              <a:gd name="T8" fmla="*/ 2147483647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57597" name="Freeform 1359"/>
          <p:cNvSpPr>
            <a:spLocks/>
          </p:cNvSpPr>
          <p:nvPr/>
        </p:nvSpPr>
        <p:spPr bwMode="auto">
          <a:xfrm>
            <a:off x="6248400" y="2009775"/>
            <a:ext cx="217488" cy="47625"/>
          </a:xfrm>
          <a:custGeom>
            <a:avLst/>
            <a:gdLst>
              <a:gd name="T0" fmla="*/ 2147483647 w 1083"/>
              <a:gd name="T1" fmla="*/ 0 h 306"/>
              <a:gd name="T2" fmla="*/ 2147483647 w 1083"/>
              <a:gd name="T3" fmla="*/ 2147483647 h 306"/>
              <a:gd name="T4" fmla="*/ 2147483647 w 1083"/>
              <a:gd name="T5" fmla="*/ 2147483647 h 306"/>
              <a:gd name="T6" fmla="*/ 0 w 1083"/>
              <a:gd name="T7" fmla="*/ 2147483647 h 306"/>
              <a:gd name="T8" fmla="*/ 2147483647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57598" name="Freeform 1360"/>
          <p:cNvSpPr>
            <a:spLocks/>
          </p:cNvSpPr>
          <p:nvPr/>
        </p:nvSpPr>
        <p:spPr bwMode="auto">
          <a:xfrm>
            <a:off x="6227763" y="2024063"/>
            <a:ext cx="219075" cy="47625"/>
          </a:xfrm>
          <a:custGeom>
            <a:avLst/>
            <a:gdLst>
              <a:gd name="T0" fmla="*/ 2147483647 w 1088"/>
              <a:gd name="T1" fmla="*/ 0 h 311"/>
              <a:gd name="T2" fmla="*/ 2147483647 w 1088"/>
              <a:gd name="T3" fmla="*/ 2147483647 h 311"/>
              <a:gd name="T4" fmla="*/ 2147483647 w 1088"/>
              <a:gd name="T5" fmla="*/ 2147483647 h 311"/>
              <a:gd name="T6" fmla="*/ 0 w 1088"/>
              <a:gd name="T7" fmla="*/ 2147483647 h 311"/>
              <a:gd name="T8" fmla="*/ 2147483647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57599" name="Freeform 1361"/>
          <p:cNvSpPr>
            <a:spLocks/>
          </p:cNvSpPr>
          <p:nvPr/>
        </p:nvSpPr>
        <p:spPr bwMode="auto">
          <a:xfrm>
            <a:off x="6262688" y="2068513"/>
            <a:ext cx="31750" cy="11112"/>
          </a:xfrm>
          <a:custGeom>
            <a:avLst/>
            <a:gdLst>
              <a:gd name="T0" fmla="*/ 2147483647 w 164"/>
              <a:gd name="T1" fmla="*/ 2147483647 h 72"/>
              <a:gd name="T2" fmla="*/ 2147483647 w 164"/>
              <a:gd name="T3" fmla="*/ 2147483647 h 72"/>
              <a:gd name="T4" fmla="*/ 2147483647 w 164"/>
              <a:gd name="T5" fmla="*/ 0 h 72"/>
              <a:gd name="T6" fmla="*/ 2147483647 w 164"/>
              <a:gd name="T7" fmla="*/ 0 h 72"/>
              <a:gd name="T8" fmla="*/ 2147483647 w 164"/>
              <a:gd name="T9" fmla="*/ 2147483647 h 72"/>
              <a:gd name="T10" fmla="*/ 2147483647 w 164"/>
              <a:gd name="T11" fmla="*/ 2147483647 h 72"/>
              <a:gd name="T12" fmla="*/ 2147483647 w 164"/>
              <a:gd name="T13" fmla="*/ 2147483647 h 72"/>
              <a:gd name="T14" fmla="*/ 2147483647 w 164"/>
              <a:gd name="T15" fmla="*/ 2147483647 h 72"/>
              <a:gd name="T16" fmla="*/ 2147483647 w 164"/>
              <a:gd name="T17" fmla="*/ 2147483647 h 72"/>
              <a:gd name="T18" fmla="*/ 2147483647 w 164"/>
              <a:gd name="T19" fmla="*/ 2147483647 h 72"/>
              <a:gd name="T20" fmla="*/ 2147483647 w 164"/>
              <a:gd name="T21" fmla="*/ 2147483647 h 72"/>
              <a:gd name="T22" fmla="*/ 2147483647 w 164"/>
              <a:gd name="T23" fmla="*/ 2147483647 h 72"/>
              <a:gd name="T24" fmla="*/ 2147483647 w 164"/>
              <a:gd name="T25" fmla="*/ 2147483647 h 72"/>
              <a:gd name="T26" fmla="*/ 2147483647 w 164"/>
              <a:gd name="T27" fmla="*/ 2147483647 h 72"/>
              <a:gd name="T28" fmla="*/ 2147483647 w 164"/>
              <a:gd name="T29" fmla="*/ 2147483647 h 72"/>
              <a:gd name="T30" fmla="*/ 2147483647 w 164"/>
              <a:gd name="T31" fmla="*/ 2147483647 h 72"/>
              <a:gd name="T32" fmla="*/ 2147483647 w 164"/>
              <a:gd name="T33" fmla="*/ 2147483647 h 72"/>
              <a:gd name="T34" fmla="*/ 2147483647 w 164"/>
              <a:gd name="T35" fmla="*/ 2147483647 h 72"/>
              <a:gd name="T36" fmla="*/ 2147483647 w 164"/>
              <a:gd name="T37" fmla="*/ 2147483647 h 72"/>
              <a:gd name="T38" fmla="*/ 2147483647 w 164"/>
              <a:gd name="T39" fmla="*/ 2147483647 h 72"/>
              <a:gd name="T40" fmla="*/ 2147483647 w 164"/>
              <a:gd name="T41" fmla="*/ 2147483647 h 72"/>
              <a:gd name="T42" fmla="*/ 2147483647 w 164"/>
              <a:gd name="T43" fmla="*/ 2147483647 h 72"/>
              <a:gd name="T44" fmla="*/ 2147483647 w 164"/>
              <a:gd name="T45" fmla="*/ 2147483647 h 72"/>
              <a:gd name="T46" fmla="*/ 2147483647 w 164"/>
              <a:gd name="T47" fmla="*/ 2147483647 h 72"/>
              <a:gd name="T48" fmla="*/ 2147483647 w 164"/>
              <a:gd name="T49" fmla="*/ 2147483647 h 72"/>
              <a:gd name="T50" fmla="*/ 2147483647 w 164"/>
              <a:gd name="T51" fmla="*/ 2147483647 h 72"/>
              <a:gd name="T52" fmla="*/ 2147483647 w 164"/>
              <a:gd name="T53" fmla="*/ 2147483647 h 72"/>
              <a:gd name="T54" fmla="*/ 2147483647 w 164"/>
              <a:gd name="T55" fmla="*/ 2147483647 h 72"/>
              <a:gd name="T56" fmla="*/ 2147483647 w 164"/>
              <a:gd name="T57" fmla="*/ 2147483647 h 72"/>
              <a:gd name="T58" fmla="*/ 0 w 164"/>
              <a:gd name="T59" fmla="*/ 2147483647 h 72"/>
              <a:gd name="T60" fmla="*/ 0 w 164"/>
              <a:gd name="T61" fmla="*/ 2147483647 h 72"/>
              <a:gd name="T62" fmla="*/ 2147483647 w 164"/>
              <a:gd name="T63" fmla="*/ 2147483647 h 72"/>
              <a:gd name="T64" fmla="*/ 2147483647 w 164"/>
              <a:gd name="T65" fmla="*/ 2147483647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57600" name="Freeform 1362"/>
          <p:cNvSpPr>
            <a:spLocks/>
          </p:cNvSpPr>
          <p:nvPr/>
        </p:nvSpPr>
        <p:spPr bwMode="auto">
          <a:xfrm>
            <a:off x="6269038" y="1989138"/>
            <a:ext cx="30162" cy="15875"/>
          </a:xfrm>
          <a:custGeom>
            <a:avLst/>
            <a:gdLst>
              <a:gd name="T0" fmla="*/ 2147483647 w 146"/>
              <a:gd name="T1" fmla="*/ 0 h 109"/>
              <a:gd name="T2" fmla="*/ 2147483647 w 146"/>
              <a:gd name="T3" fmla="*/ 0 h 109"/>
              <a:gd name="T4" fmla="*/ 2147483647 w 146"/>
              <a:gd name="T5" fmla="*/ 2147483647 h 109"/>
              <a:gd name="T6" fmla="*/ 2147483647 w 146"/>
              <a:gd name="T7" fmla="*/ 2147483647 h 109"/>
              <a:gd name="T8" fmla="*/ 2147483647 w 146"/>
              <a:gd name="T9" fmla="*/ 2147483647 h 109"/>
              <a:gd name="T10" fmla="*/ 2147483647 w 146"/>
              <a:gd name="T11" fmla="*/ 2147483647 h 109"/>
              <a:gd name="T12" fmla="*/ 2147483647 w 146"/>
              <a:gd name="T13" fmla="*/ 2147483647 h 109"/>
              <a:gd name="T14" fmla="*/ 0 w 146"/>
              <a:gd name="T15" fmla="*/ 2147483647 h 109"/>
              <a:gd name="T16" fmla="*/ 2147483647 w 146"/>
              <a:gd name="T17" fmla="*/ 2147483647 h 109"/>
              <a:gd name="T18" fmla="*/ 2147483647 w 146"/>
              <a:gd name="T19" fmla="*/ 2147483647 h 109"/>
              <a:gd name="T20" fmla="*/ 2147483647 w 146"/>
              <a:gd name="T21" fmla="*/ 2147483647 h 109"/>
              <a:gd name="T22" fmla="*/ 2147483647 w 146"/>
              <a:gd name="T23" fmla="*/ 2147483647 h 109"/>
              <a:gd name="T24" fmla="*/ 2147483647 w 146"/>
              <a:gd name="T25" fmla="*/ 2147483647 h 109"/>
              <a:gd name="T26" fmla="*/ 2147483647 w 146"/>
              <a:gd name="T27" fmla="*/ 2147483647 h 109"/>
              <a:gd name="T28" fmla="*/ 2147483647 w 146"/>
              <a:gd name="T29" fmla="*/ 2147483647 h 109"/>
              <a:gd name="T30" fmla="*/ 2147483647 w 146"/>
              <a:gd name="T31" fmla="*/ 2147483647 h 109"/>
              <a:gd name="T32" fmla="*/ 2147483647 w 146"/>
              <a:gd name="T33" fmla="*/ 2147483647 h 109"/>
              <a:gd name="T34" fmla="*/ 2147483647 w 146"/>
              <a:gd name="T35" fmla="*/ 2147483647 h 109"/>
              <a:gd name="T36" fmla="*/ 2147483647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601" name="Freeform 1363"/>
          <p:cNvSpPr>
            <a:spLocks/>
          </p:cNvSpPr>
          <p:nvPr/>
        </p:nvSpPr>
        <p:spPr bwMode="auto">
          <a:xfrm>
            <a:off x="6435725" y="2019300"/>
            <a:ext cx="30163" cy="15875"/>
          </a:xfrm>
          <a:custGeom>
            <a:avLst/>
            <a:gdLst>
              <a:gd name="T0" fmla="*/ 2147483647 w 146"/>
              <a:gd name="T1" fmla="*/ 0 h 107"/>
              <a:gd name="T2" fmla="*/ 2147483647 w 146"/>
              <a:gd name="T3" fmla="*/ 0 h 107"/>
              <a:gd name="T4" fmla="*/ 2147483647 w 146"/>
              <a:gd name="T5" fmla="*/ 2147483647 h 107"/>
              <a:gd name="T6" fmla="*/ 2147483647 w 146"/>
              <a:gd name="T7" fmla="*/ 2147483647 h 107"/>
              <a:gd name="T8" fmla="*/ 2147483647 w 146"/>
              <a:gd name="T9" fmla="*/ 2147483647 h 107"/>
              <a:gd name="T10" fmla="*/ 2147483647 w 146"/>
              <a:gd name="T11" fmla="*/ 2147483647 h 107"/>
              <a:gd name="T12" fmla="*/ 0 w 146"/>
              <a:gd name="T13" fmla="*/ 2147483647 h 107"/>
              <a:gd name="T14" fmla="*/ 0 w 146"/>
              <a:gd name="T15" fmla="*/ 2147483647 h 107"/>
              <a:gd name="T16" fmla="*/ 2147483647 w 146"/>
              <a:gd name="T17" fmla="*/ 2147483647 h 107"/>
              <a:gd name="T18" fmla="*/ 2147483647 w 146"/>
              <a:gd name="T19" fmla="*/ 2147483647 h 107"/>
              <a:gd name="T20" fmla="*/ 2147483647 w 146"/>
              <a:gd name="T21" fmla="*/ 2147483647 h 107"/>
              <a:gd name="T22" fmla="*/ 2147483647 w 146"/>
              <a:gd name="T23" fmla="*/ 2147483647 h 107"/>
              <a:gd name="T24" fmla="*/ 2147483647 w 146"/>
              <a:gd name="T25" fmla="*/ 2147483647 h 107"/>
              <a:gd name="T26" fmla="*/ 2147483647 w 146"/>
              <a:gd name="T27" fmla="*/ 2147483647 h 107"/>
              <a:gd name="T28" fmla="*/ 2147483647 w 146"/>
              <a:gd name="T29" fmla="*/ 2147483647 h 107"/>
              <a:gd name="T30" fmla="*/ 2147483647 w 146"/>
              <a:gd name="T31" fmla="*/ 2147483647 h 107"/>
              <a:gd name="T32" fmla="*/ 2147483647 w 146"/>
              <a:gd name="T33" fmla="*/ 2147483647 h 107"/>
              <a:gd name="T34" fmla="*/ 2147483647 w 146"/>
              <a:gd name="T35" fmla="*/ 2147483647 h 107"/>
              <a:gd name="T36" fmla="*/ 2147483647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57602" name="Freeform 1364"/>
          <p:cNvSpPr>
            <a:spLocks/>
          </p:cNvSpPr>
          <p:nvPr/>
        </p:nvSpPr>
        <p:spPr bwMode="auto">
          <a:xfrm>
            <a:off x="6300788" y="1992313"/>
            <a:ext cx="127000" cy="30162"/>
          </a:xfrm>
          <a:custGeom>
            <a:avLst/>
            <a:gdLst>
              <a:gd name="T0" fmla="*/ 0 w 629"/>
              <a:gd name="T1" fmla="*/ 2147483647 h 182"/>
              <a:gd name="T2" fmla="*/ 2147483647 w 629"/>
              <a:gd name="T3" fmla="*/ 2147483647 h 182"/>
              <a:gd name="T4" fmla="*/ 2147483647 w 629"/>
              <a:gd name="T5" fmla="*/ 2147483647 h 182"/>
              <a:gd name="T6" fmla="*/ 2147483647 w 629"/>
              <a:gd name="T7" fmla="*/ 0 h 182"/>
              <a:gd name="T8" fmla="*/ 0 w 629"/>
              <a:gd name="T9" fmla="*/ 2147483647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57603" name="Freeform 1365"/>
          <p:cNvSpPr>
            <a:spLocks/>
          </p:cNvSpPr>
          <p:nvPr/>
        </p:nvSpPr>
        <p:spPr bwMode="auto">
          <a:xfrm>
            <a:off x="6300788" y="2005013"/>
            <a:ext cx="120650" cy="26987"/>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604" name="Freeform 1366"/>
          <p:cNvSpPr>
            <a:spLocks/>
          </p:cNvSpPr>
          <p:nvPr/>
        </p:nvSpPr>
        <p:spPr bwMode="auto">
          <a:xfrm>
            <a:off x="6300788" y="1987550"/>
            <a:ext cx="120650" cy="25400"/>
          </a:xfrm>
          <a:custGeom>
            <a:avLst/>
            <a:gdLst>
              <a:gd name="T0" fmla="*/ 0 w 606"/>
              <a:gd name="T1" fmla="*/ 2147483647 h 170"/>
              <a:gd name="T2" fmla="*/ 2147483647 w 606"/>
              <a:gd name="T3" fmla="*/ 2147483647 h 170"/>
              <a:gd name="T4" fmla="*/ 2147483647 w 606"/>
              <a:gd name="T5" fmla="*/ 2147483647 h 170"/>
              <a:gd name="T6" fmla="*/ 2147483647 w 606"/>
              <a:gd name="T7" fmla="*/ 0 h 170"/>
              <a:gd name="T8" fmla="*/ 0 w 606"/>
              <a:gd name="T9" fmla="*/ 2147483647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57605" name="AutoShape 1367"/>
          <p:cNvSpPr>
            <a:spLocks noChangeAspect="1" noChangeArrowheads="1" noTextEdit="1"/>
          </p:cNvSpPr>
          <p:nvPr/>
        </p:nvSpPr>
        <p:spPr bwMode="auto">
          <a:xfrm flipH="1">
            <a:off x="5227638" y="2174875"/>
            <a:ext cx="517525" cy="180975"/>
          </a:xfrm>
          <a:prstGeom prst="rect">
            <a:avLst/>
          </a:prstGeom>
          <a:noFill/>
          <a:ln w="9525">
            <a:noFill/>
            <a:miter lim="800000"/>
            <a:headEnd/>
            <a:tailEnd/>
          </a:ln>
        </p:spPr>
        <p:txBody>
          <a:bodyPr/>
          <a:lstStyle/>
          <a:p>
            <a:endParaRPr lang="zh-CN" altLang="en-US"/>
          </a:p>
        </p:txBody>
      </p:sp>
      <p:sp>
        <p:nvSpPr>
          <p:cNvPr id="57606" name="Freeform 1368"/>
          <p:cNvSpPr>
            <a:spLocks/>
          </p:cNvSpPr>
          <p:nvPr/>
        </p:nvSpPr>
        <p:spPr bwMode="auto">
          <a:xfrm>
            <a:off x="5637213" y="1844675"/>
            <a:ext cx="46037" cy="57150"/>
          </a:xfrm>
          <a:custGeom>
            <a:avLst/>
            <a:gdLst>
              <a:gd name="T0" fmla="*/ 2147483647 w 177"/>
              <a:gd name="T1" fmla="*/ 2147483647 h 219"/>
              <a:gd name="T2" fmla="*/ 2147483647 w 177"/>
              <a:gd name="T3" fmla="*/ 2147483647 h 219"/>
              <a:gd name="T4" fmla="*/ 2147483647 w 177"/>
              <a:gd name="T5" fmla="*/ 2147483647 h 219"/>
              <a:gd name="T6" fmla="*/ 2147483647 w 177"/>
              <a:gd name="T7" fmla="*/ 2147483647 h 219"/>
              <a:gd name="T8" fmla="*/ 2147483647 w 177"/>
              <a:gd name="T9" fmla="*/ 2147483647 h 219"/>
              <a:gd name="T10" fmla="*/ 2147483647 w 177"/>
              <a:gd name="T11" fmla="*/ 2147483647 h 219"/>
              <a:gd name="T12" fmla="*/ 2147483647 w 177"/>
              <a:gd name="T13" fmla="*/ 2147483647 h 219"/>
              <a:gd name="T14" fmla="*/ 2147483647 w 177"/>
              <a:gd name="T15" fmla="*/ 2147483647 h 219"/>
              <a:gd name="T16" fmla="*/ 0 w 177"/>
              <a:gd name="T17" fmla="*/ 2147483647 h 219"/>
              <a:gd name="T18" fmla="*/ 2147483647 w 177"/>
              <a:gd name="T19" fmla="*/ 2147483647 h 219"/>
              <a:gd name="T20" fmla="*/ 2147483647 w 177"/>
              <a:gd name="T21" fmla="*/ 2147483647 h 219"/>
              <a:gd name="T22" fmla="*/ 2147483647 w 177"/>
              <a:gd name="T23" fmla="*/ 2147483647 h 219"/>
              <a:gd name="T24" fmla="*/ 2147483647 w 177"/>
              <a:gd name="T25" fmla="*/ 2147483647 h 219"/>
              <a:gd name="T26" fmla="*/ 2147483647 w 177"/>
              <a:gd name="T27" fmla="*/ 2147483647 h 219"/>
              <a:gd name="T28" fmla="*/ 2147483647 w 177"/>
              <a:gd name="T29" fmla="*/ 2147483647 h 219"/>
              <a:gd name="T30" fmla="*/ 2147483647 w 177"/>
              <a:gd name="T31" fmla="*/ 2147483647 h 219"/>
              <a:gd name="T32" fmla="*/ 2147483647 w 177"/>
              <a:gd name="T33" fmla="*/ 2147483647 h 219"/>
              <a:gd name="T34" fmla="*/ 2147483647 w 177"/>
              <a:gd name="T35" fmla="*/ 2147483647 h 219"/>
              <a:gd name="T36" fmla="*/ 2147483647 w 177"/>
              <a:gd name="T37" fmla="*/ 2147483647 h 219"/>
              <a:gd name="T38" fmla="*/ 2147483647 w 177"/>
              <a:gd name="T39" fmla="*/ 2147483647 h 219"/>
              <a:gd name="T40" fmla="*/ 2147483647 w 177"/>
              <a:gd name="T41" fmla="*/ 2147483647 h 219"/>
              <a:gd name="T42" fmla="*/ 2147483647 w 177"/>
              <a:gd name="T43" fmla="*/ 2147483647 h 219"/>
              <a:gd name="T44" fmla="*/ 2147483647 w 177"/>
              <a:gd name="T45" fmla="*/ 2147483647 h 219"/>
              <a:gd name="T46" fmla="*/ 2147483647 w 177"/>
              <a:gd name="T47" fmla="*/ 2147483647 h 219"/>
              <a:gd name="T48" fmla="*/ 2147483647 w 177"/>
              <a:gd name="T49" fmla="*/ 2147483647 h 219"/>
              <a:gd name="T50" fmla="*/ 2147483647 w 177"/>
              <a:gd name="T51" fmla="*/ 2147483647 h 219"/>
              <a:gd name="T52" fmla="*/ 2147483647 w 177"/>
              <a:gd name="T53" fmla="*/ 2147483647 h 219"/>
              <a:gd name="T54" fmla="*/ 2147483647 w 177"/>
              <a:gd name="T55" fmla="*/ 2147483647 h 219"/>
              <a:gd name="T56" fmla="*/ 2147483647 w 177"/>
              <a:gd name="T57" fmla="*/ 2147483647 h 219"/>
              <a:gd name="T58" fmla="*/ 2147483647 w 177"/>
              <a:gd name="T59" fmla="*/ 2147483647 h 219"/>
              <a:gd name="T60" fmla="*/ 2147483647 w 177"/>
              <a:gd name="T61" fmla="*/ 2147483647 h 219"/>
              <a:gd name="T62" fmla="*/ 2147483647 w 177"/>
              <a:gd name="T63" fmla="*/ 2147483647 h 219"/>
              <a:gd name="T64" fmla="*/ 2147483647 w 177"/>
              <a:gd name="T65" fmla="*/ 2147483647 h 219"/>
              <a:gd name="T66" fmla="*/ 2147483647 w 177"/>
              <a:gd name="T67" fmla="*/ 2147483647 h 219"/>
              <a:gd name="T68" fmla="*/ 2147483647 w 177"/>
              <a:gd name="T69" fmla="*/ 2147483647 h 219"/>
              <a:gd name="T70" fmla="*/ 2147483647 w 177"/>
              <a:gd name="T71" fmla="*/ 2147483647 h 219"/>
              <a:gd name="T72" fmla="*/ 2147483647 w 177"/>
              <a:gd name="T73" fmla="*/ 2147483647 h 219"/>
              <a:gd name="T74" fmla="*/ 2147483647 w 177"/>
              <a:gd name="T75" fmla="*/ 2147483647 h 219"/>
              <a:gd name="T76" fmla="*/ 2147483647 w 177"/>
              <a:gd name="T77" fmla="*/ 2147483647 h 219"/>
              <a:gd name="T78" fmla="*/ 2147483647 w 177"/>
              <a:gd name="T79" fmla="*/ 2147483647 h 219"/>
              <a:gd name="T80" fmla="*/ 2147483647 w 177"/>
              <a:gd name="T81" fmla="*/ 2147483647 h 219"/>
              <a:gd name="T82" fmla="*/ 2147483647 w 177"/>
              <a:gd name="T83" fmla="*/ 2147483647 h 219"/>
              <a:gd name="T84" fmla="*/ 2147483647 w 177"/>
              <a:gd name="T85" fmla="*/ 2147483647 h 219"/>
              <a:gd name="T86" fmla="*/ 2147483647 w 177"/>
              <a:gd name="T87" fmla="*/ 2147483647 h 219"/>
              <a:gd name="T88" fmla="*/ 2147483647 w 177"/>
              <a:gd name="T89" fmla="*/ 2147483647 h 219"/>
              <a:gd name="T90" fmla="*/ 2147483647 w 177"/>
              <a:gd name="T91" fmla="*/ 2147483647 h 219"/>
              <a:gd name="T92" fmla="*/ 2147483647 w 177"/>
              <a:gd name="T93" fmla="*/ 2147483647 h 219"/>
              <a:gd name="T94" fmla="*/ 2147483647 w 177"/>
              <a:gd name="T95" fmla="*/ 2147483647 h 219"/>
              <a:gd name="T96" fmla="*/ 2147483647 w 177"/>
              <a:gd name="T97" fmla="*/ 2147483647 h 219"/>
              <a:gd name="T98" fmla="*/ 2147483647 w 177"/>
              <a:gd name="T99" fmla="*/ 2147483647 h 219"/>
              <a:gd name="T100" fmla="*/ 2147483647 w 177"/>
              <a:gd name="T101" fmla="*/ 2147483647 h 219"/>
              <a:gd name="T102" fmla="*/ 2147483647 w 177"/>
              <a:gd name="T103" fmla="*/ 2147483647 h 219"/>
              <a:gd name="T104" fmla="*/ 2147483647 w 177"/>
              <a:gd name="T105" fmla="*/ 2147483647 h 219"/>
              <a:gd name="T106" fmla="*/ 2147483647 w 177"/>
              <a:gd name="T107" fmla="*/ 2147483647 h 219"/>
              <a:gd name="T108" fmla="*/ 2147483647 w 177"/>
              <a:gd name="T109" fmla="*/ 0 h 219"/>
              <a:gd name="T110" fmla="*/ 2147483647 w 177"/>
              <a:gd name="T111" fmla="*/ 2147483647 h 219"/>
              <a:gd name="T112" fmla="*/ 2147483647 w 177"/>
              <a:gd name="T113" fmla="*/ 2147483647 h 219"/>
              <a:gd name="T114" fmla="*/ 2147483647 w 177"/>
              <a:gd name="T115" fmla="*/ 2147483647 h 219"/>
              <a:gd name="T116" fmla="*/ 2147483647 w 177"/>
              <a:gd name="T117" fmla="*/ 2147483647 h 219"/>
              <a:gd name="T118" fmla="*/ 2147483647 w 177"/>
              <a:gd name="T119" fmla="*/ 2147483647 h 219"/>
              <a:gd name="T120" fmla="*/ 2147483647 w 177"/>
              <a:gd name="T121" fmla="*/ 2147483647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solidFill>
              <a:srgbClr val="FF3300"/>
            </a:solidFill>
            <a:round/>
            <a:headEnd/>
            <a:tailEnd/>
          </a:ln>
        </p:spPr>
        <p:txBody>
          <a:bodyPr/>
          <a:lstStyle/>
          <a:p>
            <a:endParaRPr lang="zh-CN" altLang="en-US"/>
          </a:p>
        </p:txBody>
      </p:sp>
      <p:sp>
        <p:nvSpPr>
          <p:cNvPr id="57607" name="Freeform 1369"/>
          <p:cNvSpPr>
            <a:spLocks/>
          </p:cNvSpPr>
          <p:nvPr/>
        </p:nvSpPr>
        <p:spPr bwMode="auto">
          <a:xfrm>
            <a:off x="5713413" y="1843088"/>
            <a:ext cx="30162" cy="46037"/>
          </a:xfrm>
          <a:custGeom>
            <a:avLst/>
            <a:gdLst>
              <a:gd name="T0" fmla="*/ 2147483647 w 115"/>
              <a:gd name="T1" fmla="*/ 2147483647 h 170"/>
              <a:gd name="T2" fmla="*/ 2147483647 w 115"/>
              <a:gd name="T3" fmla="*/ 2147483647 h 170"/>
              <a:gd name="T4" fmla="*/ 2147483647 w 115"/>
              <a:gd name="T5" fmla="*/ 2147483647 h 170"/>
              <a:gd name="T6" fmla="*/ 2147483647 w 115"/>
              <a:gd name="T7" fmla="*/ 2147483647 h 170"/>
              <a:gd name="T8" fmla="*/ 2147483647 w 115"/>
              <a:gd name="T9" fmla="*/ 2147483647 h 170"/>
              <a:gd name="T10" fmla="*/ 2147483647 w 115"/>
              <a:gd name="T11" fmla="*/ 2147483647 h 170"/>
              <a:gd name="T12" fmla="*/ 2147483647 w 115"/>
              <a:gd name="T13" fmla="*/ 2147483647 h 170"/>
              <a:gd name="T14" fmla="*/ 2147483647 w 115"/>
              <a:gd name="T15" fmla="*/ 2147483647 h 170"/>
              <a:gd name="T16" fmla="*/ 2147483647 w 115"/>
              <a:gd name="T17" fmla="*/ 2147483647 h 170"/>
              <a:gd name="T18" fmla="*/ 2147483647 w 115"/>
              <a:gd name="T19" fmla="*/ 2147483647 h 170"/>
              <a:gd name="T20" fmla="*/ 2147483647 w 115"/>
              <a:gd name="T21" fmla="*/ 2147483647 h 170"/>
              <a:gd name="T22" fmla="*/ 2147483647 w 115"/>
              <a:gd name="T23" fmla="*/ 2147483647 h 170"/>
              <a:gd name="T24" fmla="*/ 2147483647 w 115"/>
              <a:gd name="T25" fmla="*/ 2147483647 h 170"/>
              <a:gd name="T26" fmla="*/ 2147483647 w 115"/>
              <a:gd name="T27" fmla="*/ 2147483647 h 170"/>
              <a:gd name="T28" fmla="*/ 2147483647 w 115"/>
              <a:gd name="T29" fmla="*/ 2147483647 h 170"/>
              <a:gd name="T30" fmla="*/ 2147483647 w 115"/>
              <a:gd name="T31" fmla="*/ 2147483647 h 170"/>
              <a:gd name="T32" fmla="*/ 2147483647 w 115"/>
              <a:gd name="T33" fmla="*/ 2147483647 h 170"/>
              <a:gd name="T34" fmla="*/ 2147483647 w 115"/>
              <a:gd name="T35" fmla="*/ 2147483647 h 170"/>
              <a:gd name="T36" fmla="*/ 2147483647 w 115"/>
              <a:gd name="T37" fmla="*/ 2147483647 h 170"/>
              <a:gd name="T38" fmla="*/ 2147483647 w 115"/>
              <a:gd name="T39" fmla="*/ 2147483647 h 170"/>
              <a:gd name="T40" fmla="*/ 2147483647 w 115"/>
              <a:gd name="T41" fmla="*/ 2147483647 h 170"/>
              <a:gd name="T42" fmla="*/ 2147483647 w 115"/>
              <a:gd name="T43" fmla="*/ 2147483647 h 170"/>
              <a:gd name="T44" fmla="*/ 2147483647 w 115"/>
              <a:gd name="T45" fmla="*/ 2147483647 h 170"/>
              <a:gd name="T46" fmla="*/ 2147483647 w 115"/>
              <a:gd name="T47" fmla="*/ 2147483647 h 170"/>
              <a:gd name="T48" fmla="*/ 2147483647 w 115"/>
              <a:gd name="T49" fmla="*/ 2147483647 h 170"/>
              <a:gd name="T50" fmla="*/ 2147483647 w 115"/>
              <a:gd name="T51" fmla="*/ 2147483647 h 170"/>
              <a:gd name="T52" fmla="*/ 2147483647 w 115"/>
              <a:gd name="T53" fmla="*/ 2147483647 h 170"/>
              <a:gd name="T54" fmla="*/ 2147483647 w 115"/>
              <a:gd name="T55" fmla="*/ 2147483647 h 170"/>
              <a:gd name="T56" fmla="*/ 2147483647 w 115"/>
              <a:gd name="T57" fmla="*/ 2147483647 h 170"/>
              <a:gd name="T58" fmla="*/ 2147483647 w 115"/>
              <a:gd name="T59" fmla="*/ 2147483647 h 170"/>
              <a:gd name="T60" fmla="*/ 2147483647 w 115"/>
              <a:gd name="T61" fmla="*/ 0 h 170"/>
              <a:gd name="T62" fmla="*/ 2147483647 w 115"/>
              <a:gd name="T63" fmla="*/ 2147483647 h 170"/>
              <a:gd name="T64" fmla="*/ 0 w 115"/>
              <a:gd name="T65" fmla="*/ 2147483647 h 170"/>
              <a:gd name="T66" fmla="*/ 2147483647 w 115"/>
              <a:gd name="T67" fmla="*/ 2147483647 h 170"/>
              <a:gd name="T68" fmla="*/ 2147483647 w 115"/>
              <a:gd name="T69" fmla="*/ 2147483647 h 170"/>
              <a:gd name="T70" fmla="*/ 2147483647 w 115"/>
              <a:gd name="T71" fmla="*/ 2147483647 h 170"/>
              <a:gd name="T72" fmla="*/ 2147483647 w 115"/>
              <a:gd name="T73" fmla="*/ 2147483647 h 170"/>
              <a:gd name="T74" fmla="*/ 2147483647 w 115"/>
              <a:gd name="T75" fmla="*/ 2147483647 h 170"/>
              <a:gd name="T76" fmla="*/ 2147483647 w 115"/>
              <a:gd name="T77" fmla="*/ 2147483647 h 170"/>
              <a:gd name="T78" fmla="*/ 2147483647 w 115"/>
              <a:gd name="T79" fmla="*/ 2147483647 h 170"/>
              <a:gd name="T80" fmla="*/ 2147483647 w 115"/>
              <a:gd name="T81" fmla="*/ 2147483647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rgbClr val="FF3300"/>
            </a:solidFill>
            <a:round/>
            <a:headEnd/>
            <a:tailEnd/>
          </a:ln>
        </p:spPr>
        <p:txBody>
          <a:bodyPr/>
          <a:lstStyle/>
          <a:p>
            <a:endParaRPr lang="zh-CN" altLang="en-US"/>
          </a:p>
        </p:txBody>
      </p:sp>
      <p:sp>
        <p:nvSpPr>
          <p:cNvPr id="57608" name="Freeform 1370"/>
          <p:cNvSpPr>
            <a:spLocks/>
          </p:cNvSpPr>
          <p:nvPr/>
        </p:nvSpPr>
        <p:spPr bwMode="auto">
          <a:xfrm>
            <a:off x="5608638" y="1833563"/>
            <a:ext cx="73025" cy="92075"/>
          </a:xfrm>
          <a:custGeom>
            <a:avLst/>
            <a:gdLst>
              <a:gd name="T0" fmla="*/ 2147483647 w 289"/>
              <a:gd name="T1" fmla="*/ 2147483647 h 352"/>
              <a:gd name="T2" fmla="*/ 2147483647 w 289"/>
              <a:gd name="T3" fmla="*/ 2147483647 h 352"/>
              <a:gd name="T4" fmla="*/ 2147483647 w 289"/>
              <a:gd name="T5" fmla="*/ 2147483647 h 352"/>
              <a:gd name="T6" fmla="*/ 0 w 289"/>
              <a:gd name="T7" fmla="*/ 2147483647 h 352"/>
              <a:gd name="T8" fmla="*/ 2147483647 w 289"/>
              <a:gd name="T9" fmla="*/ 2147483647 h 352"/>
              <a:gd name="T10" fmla="*/ 2147483647 w 289"/>
              <a:gd name="T11" fmla="*/ 2147483647 h 352"/>
              <a:gd name="T12" fmla="*/ 2147483647 w 289"/>
              <a:gd name="T13" fmla="*/ 2147483647 h 352"/>
              <a:gd name="T14" fmla="*/ 2147483647 w 289"/>
              <a:gd name="T15" fmla="*/ 2147483647 h 352"/>
              <a:gd name="T16" fmla="*/ 2147483647 w 289"/>
              <a:gd name="T17" fmla="*/ 2147483647 h 352"/>
              <a:gd name="T18" fmla="*/ 2147483647 w 289"/>
              <a:gd name="T19" fmla="*/ 2147483647 h 352"/>
              <a:gd name="T20" fmla="*/ 2147483647 w 289"/>
              <a:gd name="T21" fmla="*/ 2147483647 h 352"/>
              <a:gd name="T22" fmla="*/ 2147483647 w 289"/>
              <a:gd name="T23" fmla="*/ 2147483647 h 352"/>
              <a:gd name="T24" fmla="*/ 2147483647 w 289"/>
              <a:gd name="T25" fmla="*/ 2147483647 h 352"/>
              <a:gd name="T26" fmla="*/ 2147483647 w 289"/>
              <a:gd name="T27" fmla="*/ 2147483647 h 352"/>
              <a:gd name="T28" fmla="*/ 2147483647 w 289"/>
              <a:gd name="T29" fmla="*/ 2147483647 h 352"/>
              <a:gd name="T30" fmla="*/ 2147483647 w 289"/>
              <a:gd name="T31" fmla="*/ 2147483647 h 352"/>
              <a:gd name="T32" fmla="*/ 2147483647 w 289"/>
              <a:gd name="T33" fmla="*/ 2147483647 h 352"/>
              <a:gd name="T34" fmla="*/ 2147483647 w 289"/>
              <a:gd name="T35" fmla="*/ 2147483647 h 352"/>
              <a:gd name="T36" fmla="*/ 2147483647 w 289"/>
              <a:gd name="T37" fmla="*/ 2147483647 h 352"/>
              <a:gd name="T38" fmla="*/ 2147483647 w 289"/>
              <a:gd name="T39" fmla="*/ 2147483647 h 352"/>
              <a:gd name="T40" fmla="*/ 2147483647 w 289"/>
              <a:gd name="T41" fmla="*/ 2147483647 h 352"/>
              <a:gd name="T42" fmla="*/ 2147483647 w 289"/>
              <a:gd name="T43" fmla="*/ 2147483647 h 352"/>
              <a:gd name="T44" fmla="*/ 2147483647 w 289"/>
              <a:gd name="T45" fmla="*/ 2147483647 h 352"/>
              <a:gd name="T46" fmla="*/ 2147483647 w 289"/>
              <a:gd name="T47" fmla="*/ 2147483647 h 352"/>
              <a:gd name="T48" fmla="*/ 2147483647 w 289"/>
              <a:gd name="T49" fmla="*/ 2147483647 h 352"/>
              <a:gd name="T50" fmla="*/ 2147483647 w 289"/>
              <a:gd name="T51" fmla="*/ 2147483647 h 352"/>
              <a:gd name="T52" fmla="*/ 2147483647 w 289"/>
              <a:gd name="T53" fmla="*/ 2147483647 h 352"/>
              <a:gd name="T54" fmla="*/ 2147483647 w 289"/>
              <a:gd name="T55" fmla="*/ 2147483647 h 352"/>
              <a:gd name="T56" fmla="*/ 2147483647 w 289"/>
              <a:gd name="T57" fmla="*/ 2147483647 h 352"/>
              <a:gd name="T58" fmla="*/ 2147483647 w 289"/>
              <a:gd name="T59" fmla="*/ 2147483647 h 352"/>
              <a:gd name="T60" fmla="*/ 2147483647 w 289"/>
              <a:gd name="T61" fmla="*/ 2147483647 h 352"/>
              <a:gd name="T62" fmla="*/ 2147483647 w 289"/>
              <a:gd name="T63" fmla="*/ 2147483647 h 352"/>
              <a:gd name="T64" fmla="*/ 2147483647 w 289"/>
              <a:gd name="T65" fmla="*/ 2147483647 h 352"/>
              <a:gd name="T66" fmla="*/ 2147483647 w 289"/>
              <a:gd name="T67" fmla="*/ 2147483647 h 352"/>
              <a:gd name="T68" fmla="*/ 2147483647 w 289"/>
              <a:gd name="T69" fmla="*/ 2147483647 h 352"/>
              <a:gd name="T70" fmla="*/ 2147483647 w 289"/>
              <a:gd name="T71" fmla="*/ 2147483647 h 352"/>
              <a:gd name="T72" fmla="*/ 2147483647 w 289"/>
              <a:gd name="T73" fmla="*/ 2147483647 h 352"/>
              <a:gd name="T74" fmla="*/ 2147483647 w 289"/>
              <a:gd name="T75" fmla="*/ 2147483647 h 352"/>
              <a:gd name="T76" fmla="*/ 2147483647 w 289"/>
              <a:gd name="T77" fmla="*/ 2147483647 h 352"/>
              <a:gd name="T78" fmla="*/ 2147483647 w 289"/>
              <a:gd name="T79" fmla="*/ 2147483647 h 352"/>
              <a:gd name="T80" fmla="*/ 2147483647 w 289"/>
              <a:gd name="T81" fmla="*/ 0 h 352"/>
              <a:gd name="T82" fmla="*/ 2147483647 w 289"/>
              <a:gd name="T83" fmla="*/ 2147483647 h 352"/>
              <a:gd name="T84" fmla="*/ 2147483647 w 289"/>
              <a:gd name="T85" fmla="*/ 2147483647 h 352"/>
              <a:gd name="T86" fmla="*/ 2147483647 w 289"/>
              <a:gd name="T87" fmla="*/ 2147483647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rgbClr val="FF3300"/>
            </a:solidFill>
            <a:round/>
            <a:headEnd/>
            <a:tailEnd/>
          </a:ln>
        </p:spPr>
        <p:txBody>
          <a:bodyPr/>
          <a:lstStyle/>
          <a:p>
            <a:endParaRPr lang="zh-CN" altLang="en-US"/>
          </a:p>
        </p:txBody>
      </p:sp>
      <p:sp>
        <p:nvSpPr>
          <p:cNvPr id="57609" name="Freeform 1371"/>
          <p:cNvSpPr>
            <a:spLocks/>
          </p:cNvSpPr>
          <p:nvPr/>
        </p:nvSpPr>
        <p:spPr bwMode="auto">
          <a:xfrm>
            <a:off x="5711825" y="1830388"/>
            <a:ext cx="65088" cy="63500"/>
          </a:xfrm>
          <a:custGeom>
            <a:avLst/>
            <a:gdLst>
              <a:gd name="T0" fmla="*/ 2147483647 w 252"/>
              <a:gd name="T1" fmla="*/ 2147483647 h 235"/>
              <a:gd name="T2" fmla="*/ 2147483647 w 252"/>
              <a:gd name="T3" fmla="*/ 2147483647 h 235"/>
              <a:gd name="T4" fmla="*/ 2147483647 w 252"/>
              <a:gd name="T5" fmla="*/ 2147483647 h 235"/>
              <a:gd name="T6" fmla="*/ 2147483647 w 252"/>
              <a:gd name="T7" fmla="*/ 2147483647 h 235"/>
              <a:gd name="T8" fmla="*/ 2147483647 w 252"/>
              <a:gd name="T9" fmla="*/ 2147483647 h 235"/>
              <a:gd name="T10" fmla="*/ 2147483647 w 252"/>
              <a:gd name="T11" fmla="*/ 2147483647 h 235"/>
              <a:gd name="T12" fmla="*/ 2147483647 w 252"/>
              <a:gd name="T13" fmla="*/ 2147483647 h 235"/>
              <a:gd name="T14" fmla="*/ 2147483647 w 252"/>
              <a:gd name="T15" fmla="*/ 2147483647 h 235"/>
              <a:gd name="T16" fmla="*/ 2147483647 w 252"/>
              <a:gd name="T17" fmla="*/ 2147483647 h 235"/>
              <a:gd name="T18" fmla="*/ 2147483647 w 252"/>
              <a:gd name="T19" fmla="*/ 2147483647 h 235"/>
              <a:gd name="T20" fmla="*/ 2147483647 w 252"/>
              <a:gd name="T21" fmla="*/ 2147483647 h 235"/>
              <a:gd name="T22" fmla="*/ 2147483647 w 252"/>
              <a:gd name="T23" fmla="*/ 2147483647 h 235"/>
              <a:gd name="T24" fmla="*/ 2147483647 w 252"/>
              <a:gd name="T25" fmla="*/ 2147483647 h 235"/>
              <a:gd name="T26" fmla="*/ 2147483647 w 252"/>
              <a:gd name="T27" fmla="*/ 2147483647 h 235"/>
              <a:gd name="T28" fmla="*/ 2147483647 w 252"/>
              <a:gd name="T29" fmla="*/ 2147483647 h 235"/>
              <a:gd name="T30" fmla="*/ 2147483647 w 252"/>
              <a:gd name="T31" fmla="*/ 2147483647 h 235"/>
              <a:gd name="T32" fmla="*/ 2147483647 w 252"/>
              <a:gd name="T33" fmla="*/ 2147483647 h 235"/>
              <a:gd name="T34" fmla="*/ 2147483647 w 252"/>
              <a:gd name="T35" fmla="*/ 2147483647 h 235"/>
              <a:gd name="T36" fmla="*/ 2147483647 w 252"/>
              <a:gd name="T37" fmla="*/ 2147483647 h 235"/>
              <a:gd name="T38" fmla="*/ 2147483647 w 252"/>
              <a:gd name="T39" fmla="*/ 2147483647 h 235"/>
              <a:gd name="T40" fmla="*/ 2147483647 w 252"/>
              <a:gd name="T41" fmla="*/ 2147483647 h 235"/>
              <a:gd name="T42" fmla="*/ 2147483647 w 252"/>
              <a:gd name="T43" fmla="*/ 2147483647 h 235"/>
              <a:gd name="T44" fmla="*/ 2147483647 w 252"/>
              <a:gd name="T45" fmla="*/ 2147483647 h 235"/>
              <a:gd name="T46" fmla="*/ 2147483647 w 252"/>
              <a:gd name="T47" fmla="*/ 2147483647 h 235"/>
              <a:gd name="T48" fmla="*/ 2147483647 w 252"/>
              <a:gd name="T49" fmla="*/ 2147483647 h 235"/>
              <a:gd name="T50" fmla="*/ 2147483647 w 252"/>
              <a:gd name="T51" fmla="*/ 2147483647 h 235"/>
              <a:gd name="T52" fmla="*/ 2147483647 w 252"/>
              <a:gd name="T53" fmla="*/ 2147483647 h 235"/>
              <a:gd name="T54" fmla="*/ 2147483647 w 252"/>
              <a:gd name="T55" fmla="*/ 2147483647 h 235"/>
              <a:gd name="T56" fmla="*/ 2147483647 w 252"/>
              <a:gd name="T57" fmla="*/ 2147483647 h 235"/>
              <a:gd name="T58" fmla="*/ 2147483647 w 252"/>
              <a:gd name="T59" fmla="*/ 2147483647 h 235"/>
              <a:gd name="T60" fmla="*/ 2147483647 w 252"/>
              <a:gd name="T61" fmla="*/ 2147483647 h 235"/>
              <a:gd name="T62" fmla="*/ 2147483647 w 252"/>
              <a:gd name="T63" fmla="*/ 2147483647 h 235"/>
              <a:gd name="T64" fmla="*/ 2147483647 w 252"/>
              <a:gd name="T65" fmla="*/ 2147483647 h 235"/>
              <a:gd name="T66" fmla="*/ 2147483647 w 252"/>
              <a:gd name="T67" fmla="*/ 2147483647 h 235"/>
              <a:gd name="T68" fmla="*/ 2147483647 w 252"/>
              <a:gd name="T69" fmla="*/ 2147483647 h 235"/>
              <a:gd name="T70" fmla="*/ 2147483647 w 252"/>
              <a:gd name="T71" fmla="*/ 2147483647 h 235"/>
              <a:gd name="T72" fmla="*/ 2147483647 w 252"/>
              <a:gd name="T73" fmla="*/ 2147483647 h 235"/>
              <a:gd name="T74" fmla="*/ 2147483647 w 252"/>
              <a:gd name="T75" fmla="*/ 2147483647 h 235"/>
              <a:gd name="T76" fmla="*/ 2147483647 w 252"/>
              <a:gd name="T77" fmla="*/ 2147483647 h 235"/>
              <a:gd name="T78" fmla="*/ 2147483647 w 252"/>
              <a:gd name="T79" fmla="*/ 0 h 235"/>
              <a:gd name="T80" fmla="*/ 2147483647 w 252"/>
              <a:gd name="T81" fmla="*/ 0 h 235"/>
              <a:gd name="T82" fmla="*/ 2147483647 w 252"/>
              <a:gd name="T83" fmla="*/ 0 h 235"/>
              <a:gd name="T84" fmla="*/ 2147483647 w 252"/>
              <a:gd name="T85" fmla="*/ 2147483647 h 235"/>
              <a:gd name="T86" fmla="*/ 2147483647 w 252"/>
              <a:gd name="T87" fmla="*/ 2147483647 h 235"/>
              <a:gd name="T88" fmla="*/ 0 w 252"/>
              <a:gd name="T89" fmla="*/ 2147483647 h 235"/>
              <a:gd name="T90" fmla="*/ 2147483647 w 252"/>
              <a:gd name="T91" fmla="*/ 2147483647 h 235"/>
              <a:gd name="T92" fmla="*/ 2147483647 w 252"/>
              <a:gd name="T93" fmla="*/ 2147483647 h 235"/>
              <a:gd name="T94" fmla="*/ 2147483647 w 252"/>
              <a:gd name="T95" fmla="*/ 2147483647 h 235"/>
              <a:gd name="T96" fmla="*/ 2147483647 w 252"/>
              <a:gd name="T97" fmla="*/ 2147483647 h 235"/>
              <a:gd name="T98" fmla="*/ 2147483647 w 252"/>
              <a:gd name="T99" fmla="*/ 2147483647 h 235"/>
              <a:gd name="T100" fmla="*/ 2147483647 w 252"/>
              <a:gd name="T101" fmla="*/ 2147483647 h 235"/>
              <a:gd name="T102" fmla="*/ 2147483647 w 252"/>
              <a:gd name="T103" fmla="*/ 2147483647 h 235"/>
              <a:gd name="T104" fmla="*/ 2147483647 w 252"/>
              <a:gd name="T105" fmla="*/ 2147483647 h 235"/>
              <a:gd name="T106" fmla="*/ 2147483647 w 252"/>
              <a:gd name="T107" fmla="*/ 2147483647 h 235"/>
              <a:gd name="T108" fmla="*/ 2147483647 w 252"/>
              <a:gd name="T109" fmla="*/ 2147483647 h 235"/>
              <a:gd name="T110" fmla="*/ 2147483647 w 252"/>
              <a:gd name="T111" fmla="*/ 2147483647 h 235"/>
              <a:gd name="T112" fmla="*/ 2147483647 w 252"/>
              <a:gd name="T113" fmla="*/ 2147483647 h 235"/>
              <a:gd name="T114" fmla="*/ 2147483647 w 252"/>
              <a:gd name="T115" fmla="*/ 2147483647 h 235"/>
              <a:gd name="T116" fmla="*/ 2147483647 w 252"/>
              <a:gd name="T117" fmla="*/ 2147483647 h 235"/>
              <a:gd name="T118" fmla="*/ 2147483647 w 252"/>
              <a:gd name="T119" fmla="*/ 2147483647 h 235"/>
              <a:gd name="T120" fmla="*/ 2147483647 w 252"/>
              <a:gd name="T121" fmla="*/ 2147483647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rgbClr val="FF3300"/>
            </a:solidFill>
            <a:round/>
            <a:headEnd/>
            <a:tailEnd/>
          </a:ln>
        </p:spPr>
        <p:txBody>
          <a:bodyPr/>
          <a:lstStyle/>
          <a:p>
            <a:endParaRPr lang="zh-CN" altLang="en-US"/>
          </a:p>
        </p:txBody>
      </p:sp>
      <p:sp>
        <p:nvSpPr>
          <p:cNvPr id="57610" name="Freeform 1372"/>
          <p:cNvSpPr>
            <a:spLocks/>
          </p:cNvSpPr>
          <p:nvPr/>
        </p:nvSpPr>
        <p:spPr bwMode="auto">
          <a:xfrm>
            <a:off x="5584825" y="1863725"/>
            <a:ext cx="26988" cy="58738"/>
          </a:xfrm>
          <a:custGeom>
            <a:avLst/>
            <a:gdLst>
              <a:gd name="T0" fmla="*/ 0 w 103"/>
              <a:gd name="T1" fmla="*/ 2147483647 h 220"/>
              <a:gd name="T2" fmla="*/ 0 w 103"/>
              <a:gd name="T3" fmla="*/ 2147483647 h 220"/>
              <a:gd name="T4" fmla="*/ 2147483647 w 103"/>
              <a:gd name="T5" fmla="*/ 2147483647 h 220"/>
              <a:gd name="T6" fmla="*/ 2147483647 w 103"/>
              <a:gd name="T7" fmla="*/ 2147483647 h 220"/>
              <a:gd name="T8" fmla="*/ 2147483647 w 103"/>
              <a:gd name="T9" fmla="*/ 2147483647 h 220"/>
              <a:gd name="T10" fmla="*/ 2147483647 w 103"/>
              <a:gd name="T11" fmla="*/ 2147483647 h 220"/>
              <a:gd name="T12" fmla="*/ 2147483647 w 103"/>
              <a:gd name="T13" fmla="*/ 2147483647 h 220"/>
              <a:gd name="T14" fmla="*/ 2147483647 w 103"/>
              <a:gd name="T15" fmla="*/ 2147483647 h 220"/>
              <a:gd name="T16" fmla="*/ 2147483647 w 103"/>
              <a:gd name="T17" fmla="*/ 2147483647 h 220"/>
              <a:gd name="T18" fmla="*/ 2147483647 w 103"/>
              <a:gd name="T19" fmla="*/ 2147483647 h 220"/>
              <a:gd name="T20" fmla="*/ 2147483647 w 103"/>
              <a:gd name="T21" fmla="*/ 2147483647 h 220"/>
              <a:gd name="T22" fmla="*/ 2147483647 w 103"/>
              <a:gd name="T23" fmla="*/ 2147483647 h 220"/>
              <a:gd name="T24" fmla="*/ 2147483647 w 103"/>
              <a:gd name="T25" fmla="*/ 2147483647 h 220"/>
              <a:gd name="T26" fmla="*/ 2147483647 w 103"/>
              <a:gd name="T27" fmla="*/ 2147483647 h 220"/>
              <a:gd name="T28" fmla="*/ 2147483647 w 103"/>
              <a:gd name="T29" fmla="*/ 2147483647 h 220"/>
              <a:gd name="T30" fmla="*/ 2147483647 w 103"/>
              <a:gd name="T31" fmla="*/ 2147483647 h 220"/>
              <a:gd name="T32" fmla="*/ 2147483647 w 103"/>
              <a:gd name="T33" fmla="*/ 2147483647 h 220"/>
              <a:gd name="T34" fmla="*/ 2147483647 w 103"/>
              <a:gd name="T35" fmla="*/ 2147483647 h 220"/>
              <a:gd name="T36" fmla="*/ 2147483647 w 103"/>
              <a:gd name="T37" fmla="*/ 2147483647 h 220"/>
              <a:gd name="T38" fmla="*/ 2147483647 w 103"/>
              <a:gd name="T39" fmla="*/ 2147483647 h 220"/>
              <a:gd name="T40" fmla="*/ 2147483647 w 103"/>
              <a:gd name="T41" fmla="*/ 2147483647 h 220"/>
              <a:gd name="T42" fmla="*/ 2147483647 w 103"/>
              <a:gd name="T43" fmla="*/ 2147483647 h 220"/>
              <a:gd name="T44" fmla="*/ 2147483647 w 103"/>
              <a:gd name="T45" fmla="*/ 2147483647 h 220"/>
              <a:gd name="T46" fmla="*/ 2147483647 w 103"/>
              <a:gd name="T47" fmla="*/ 2147483647 h 220"/>
              <a:gd name="T48" fmla="*/ 2147483647 w 103"/>
              <a:gd name="T49" fmla="*/ 2147483647 h 220"/>
              <a:gd name="T50" fmla="*/ 2147483647 w 103"/>
              <a:gd name="T51" fmla="*/ 2147483647 h 220"/>
              <a:gd name="T52" fmla="*/ 2147483647 w 103"/>
              <a:gd name="T53" fmla="*/ 2147483647 h 220"/>
              <a:gd name="T54" fmla="*/ 2147483647 w 103"/>
              <a:gd name="T55" fmla="*/ 2147483647 h 220"/>
              <a:gd name="T56" fmla="*/ 2147483647 w 103"/>
              <a:gd name="T57" fmla="*/ 2147483647 h 220"/>
              <a:gd name="T58" fmla="*/ 2147483647 w 103"/>
              <a:gd name="T59" fmla="*/ 2147483647 h 220"/>
              <a:gd name="T60" fmla="*/ 2147483647 w 103"/>
              <a:gd name="T61" fmla="*/ 2147483647 h 220"/>
              <a:gd name="T62" fmla="*/ 2147483647 w 103"/>
              <a:gd name="T63" fmla="*/ 2147483647 h 220"/>
              <a:gd name="T64" fmla="*/ 2147483647 w 103"/>
              <a:gd name="T65" fmla="*/ 0 h 220"/>
              <a:gd name="T66" fmla="*/ 2147483647 w 103"/>
              <a:gd name="T67" fmla="*/ 2147483647 h 220"/>
              <a:gd name="T68" fmla="*/ 2147483647 w 103"/>
              <a:gd name="T69" fmla="*/ 2147483647 h 220"/>
              <a:gd name="T70" fmla="*/ 2147483647 w 103"/>
              <a:gd name="T71" fmla="*/ 2147483647 h 220"/>
              <a:gd name="T72" fmla="*/ 2147483647 w 103"/>
              <a:gd name="T73" fmla="*/ 2147483647 h 220"/>
              <a:gd name="T74" fmla="*/ 2147483647 w 103"/>
              <a:gd name="T75" fmla="*/ 2147483647 h 220"/>
              <a:gd name="T76" fmla="*/ 2147483647 w 103"/>
              <a:gd name="T77" fmla="*/ 2147483647 h 220"/>
              <a:gd name="T78" fmla="*/ 2147483647 w 103"/>
              <a:gd name="T79" fmla="*/ 2147483647 h 220"/>
              <a:gd name="T80" fmla="*/ 0 w 103"/>
              <a:gd name="T81" fmla="*/ 2147483647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rgbClr val="FF3300"/>
            </a:solidFill>
            <a:round/>
            <a:headEnd/>
            <a:tailEnd/>
          </a:ln>
        </p:spPr>
        <p:txBody>
          <a:bodyPr/>
          <a:lstStyle/>
          <a:p>
            <a:endParaRPr lang="zh-CN" altLang="en-US"/>
          </a:p>
        </p:txBody>
      </p:sp>
      <p:sp>
        <p:nvSpPr>
          <p:cNvPr id="57611" name="Freeform 1373"/>
          <p:cNvSpPr>
            <a:spLocks/>
          </p:cNvSpPr>
          <p:nvPr/>
        </p:nvSpPr>
        <p:spPr bwMode="auto">
          <a:xfrm>
            <a:off x="5764213" y="1827213"/>
            <a:ext cx="57150" cy="74612"/>
          </a:xfrm>
          <a:custGeom>
            <a:avLst/>
            <a:gdLst>
              <a:gd name="T0" fmla="*/ 2147483647 w 220"/>
              <a:gd name="T1" fmla="*/ 2147483647 h 288"/>
              <a:gd name="T2" fmla="*/ 2147483647 w 220"/>
              <a:gd name="T3" fmla="*/ 2147483647 h 288"/>
              <a:gd name="T4" fmla="*/ 2147483647 w 220"/>
              <a:gd name="T5" fmla="*/ 2147483647 h 288"/>
              <a:gd name="T6" fmla="*/ 2147483647 w 220"/>
              <a:gd name="T7" fmla="*/ 2147483647 h 288"/>
              <a:gd name="T8" fmla="*/ 2147483647 w 220"/>
              <a:gd name="T9" fmla="*/ 2147483647 h 288"/>
              <a:gd name="T10" fmla="*/ 2147483647 w 220"/>
              <a:gd name="T11" fmla="*/ 2147483647 h 288"/>
              <a:gd name="T12" fmla="*/ 2147483647 w 220"/>
              <a:gd name="T13" fmla="*/ 2147483647 h 288"/>
              <a:gd name="T14" fmla="*/ 2147483647 w 220"/>
              <a:gd name="T15" fmla="*/ 2147483647 h 288"/>
              <a:gd name="T16" fmla="*/ 2147483647 w 220"/>
              <a:gd name="T17" fmla="*/ 2147483647 h 288"/>
              <a:gd name="T18" fmla="*/ 2147483647 w 220"/>
              <a:gd name="T19" fmla="*/ 2147483647 h 288"/>
              <a:gd name="T20" fmla="*/ 2147483647 w 220"/>
              <a:gd name="T21" fmla="*/ 2147483647 h 288"/>
              <a:gd name="T22" fmla="*/ 2147483647 w 220"/>
              <a:gd name="T23" fmla="*/ 2147483647 h 288"/>
              <a:gd name="T24" fmla="*/ 2147483647 w 220"/>
              <a:gd name="T25" fmla="*/ 2147483647 h 288"/>
              <a:gd name="T26" fmla="*/ 2147483647 w 220"/>
              <a:gd name="T27" fmla="*/ 2147483647 h 288"/>
              <a:gd name="T28" fmla="*/ 2147483647 w 220"/>
              <a:gd name="T29" fmla="*/ 2147483647 h 288"/>
              <a:gd name="T30" fmla="*/ 2147483647 w 220"/>
              <a:gd name="T31" fmla="*/ 2147483647 h 288"/>
              <a:gd name="T32" fmla="*/ 2147483647 w 220"/>
              <a:gd name="T33" fmla="*/ 2147483647 h 288"/>
              <a:gd name="T34" fmla="*/ 2147483647 w 220"/>
              <a:gd name="T35" fmla="*/ 2147483647 h 288"/>
              <a:gd name="T36" fmla="*/ 2147483647 w 220"/>
              <a:gd name="T37" fmla="*/ 2147483647 h 288"/>
              <a:gd name="T38" fmla="*/ 2147483647 w 220"/>
              <a:gd name="T39" fmla="*/ 2147483647 h 288"/>
              <a:gd name="T40" fmla="*/ 2147483647 w 220"/>
              <a:gd name="T41" fmla="*/ 2147483647 h 288"/>
              <a:gd name="T42" fmla="*/ 2147483647 w 220"/>
              <a:gd name="T43" fmla="*/ 2147483647 h 288"/>
              <a:gd name="T44" fmla="*/ 2147483647 w 220"/>
              <a:gd name="T45" fmla="*/ 2147483647 h 288"/>
              <a:gd name="T46" fmla="*/ 2147483647 w 220"/>
              <a:gd name="T47" fmla="*/ 2147483647 h 288"/>
              <a:gd name="T48" fmla="*/ 2147483647 w 220"/>
              <a:gd name="T49" fmla="*/ 2147483647 h 288"/>
              <a:gd name="T50" fmla="*/ 2147483647 w 220"/>
              <a:gd name="T51" fmla="*/ 2147483647 h 288"/>
              <a:gd name="T52" fmla="*/ 2147483647 w 220"/>
              <a:gd name="T53" fmla="*/ 2147483647 h 288"/>
              <a:gd name="T54" fmla="*/ 2147483647 w 220"/>
              <a:gd name="T55" fmla="*/ 2147483647 h 288"/>
              <a:gd name="T56" fmla="*/ 2147483647 w 220"/>
              <a:gd name="T57" fmla="*/ 2147483647 h 288"/>
              <a:gd name="T58" fmla="*/ 2147483647 w 220"/>
              <a:gd name="T59" fmla="*/ 0 h 288"/>
              <a:gd name="T60" fmla="*/ 2147483647 w 220"/>
              <a:gd name="T61" fmla="*/ 2147483647 h 288"/>
              <a:gd name="T62" fmla="*/ 2147483647 w 220"/>
              <a:gd name="T63" fmla="*/ 2147483647 h 288"/>
              <a:gd name="T64" fmla="*/ 2147483647 w 220"/>
              <a:gd name="T65" fmla="*/ 2147483647 h 288"/>
              <a:gd name="T66" fmla="*/ 2147483647 w 220"/>
              <a:gd name="T67" fmla="*/ 2147483647 h 288"/>
              <a:gd name="T68" fmla="*/ 2147483647 w 220"/>
              <a:gd name="T69" fmla="*/ 2147483647 h 288"/>
              <a:gd name="T70" fmla="*/ 2147483647 w 220"/>
              <a:gd name="T71" fmla="*/ 2147483647 h 288"/>
              <a:gd name="T72" fmla="*/ 2147483647 w 220"/>
              <a:gd name="T73" fmla="*/ 2147483647 h 288"/>
              <a:gd name="T74" fmla="*/ 2147483647 w 220"/>
              <a:gd name="T75" fmla="*/ 2147483647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rgbClr val="FF3300"/>
            </a:solidFill>
            <a:round/>
            <a:headEnd/>
            <a:tailEnd/>
          </a:ln>
        </p:spPr>
        <p:txBody>
          <a:bodyPr/>
          <a:lstStyle/>
          <a:p>
            <a:endParaRPr lang="zh-CN" altLang="en-US"/>
          </a:p>
        </p:txBody>
      </p:sp>
      <p:grpSp>
        <p:nvGrpSpPr>
          <p:cNvPr id="57612" name="Group 1381"/>
          <p:cNvGrpSpPr>
            <a:grpSpLocks/>
          </p:cNvGrpSpPr>
          <p:nvPr/>
        </p:nvGrpSpPr>
        <p:grpSpPr bwMode="auto">
          <a:xfrm>
            <a:off x="5367338" y="3430588"/>
            <a:ext cx="290512" cy="404812"/>
            <a:chOff x="3381" y="2161"/>
            <a:chExt cx="183" cy="255"/>
          </a:xfrm>
        </p:grpSpPr>
        <p:pic>
          <p:nvPicPr>
            <p:cNvPr id="57638" name="Picture 1001" descr="31u_bnrz[1]"/>
            <p:cNvPicPr>
              <a:picLocks noChangeAspect="1" noChangeArrowheads="1"/>
            </p:cNvPicPr>
            <p:nvPr/>
          </p:nvPicPr>
          <p:blipFill>
            <a:blip r:embed="rId4" cstate="print"/>
            <a:srcRect/>
            <a:stretch>
              <a:fillRect/>
            </a:stretch>
          </p:blipFill>
          <p:spPr bwMode="auto">
            <a:xfrm>
              <a:off x="3434" y="2242"/>
              <a:ext cx="121" cy="174"/>
            </a:xfrm>
            <a:prstGeom prst="rect">
              <a:avLst/>
            </a:prstGeom>
            <a:solidFill>
              <a:srgbClr val="DDDDDD"/>
            </a:solidFill>
            <a:ln w="9525">
              <a:noFill/>
              <a:miter lim="800000"/>
              <a:headEnd/>
              <a:tailEnd/>
            </a:ln>
          </p:spPr>
        </p:pic>
        <p:sp>
          <p:nvSpPr>
            <p:cNvPr id="57639" name="Freeform 1002"/>
            <p:cNvSpPr>
              <a:spLocks/>
            </p:cNvSpPr>
            <p:nvPr/>
          </p:nvSpPr>
          <p:spPr bwMode="auto">
            <a:xfrm>
              <a:off x="3430" y="2174"/>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57640" name="Freeform 1003"/>
            <p:cNvSpPr>
              <a:spLocks/>
            </p:cNvSpPr>
            <p:nvPr/>
          </p:nvSpPr>
          <p:spPr bwMode="auto">
            <a:xfrm>
              <a:off x="3486" y="2173"/>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57641" name="Freeform 1004"/>
            <p:cNvSpPr>
              <a:spLocks/>
            </p:cNvSpPr>
            <p:nvPr/>
          </p:nvSpPr>
          <p:spPr bwMode="auto">
            <a:xfrm>
              <a:off x="3409" y="2166"/>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57642" name="Freeform 1005"/>
            <p:cNvSpPr>
              <a:spLocks/>
            </p:cNvSpPr>
            <p:nvPr/>
          </p:nvSpPr>
          <p:spPr bwMode="auto">
            <a:xfrm>
              <a:off x="3485" y="2164"/>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57643" name="Freeform 1006"/>
            <p:cNvSpPr>
              <a:spLocks/>
            </p:cNvSpPr>
            <p:nvPr/>
          </p:nvSpPr>
          <p:spPr bwMode="auto">
            <a:xfrm>
              <a:off x="3389" y="2184"/>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57644" name="Freeform 1007"/>
            <p:cNvSpPr>
              <a:spLocks/>
            </p:cNvSpPr>
            <p:nvPr/>
          </p:nvSpPr>
          <p:spPr bwMode="auto">
            <a:xfrm>
              <a:off x="3523" y="2161"/>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57645" name="Freeform 1008"/>
            <p:cNvSpPr>
              <a:spLocks/>
            </p:cNvSpPr>
            <p:nvPr/>
          </p:nvSpPr>
          <p:spPr bwMode="auto">
            <a:xfrm>
              <a:off x="3478" y="2222"/>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57646" name="Freeform 1009"/>
            <p:cNvSpPr>
              <a:spLocks/>
            </p:cNvSpPr>
            <p:nvPr/>
          </p:nvSpPr>
          <p:spPr bwMode="auto">
            <a:xfrm>
              <a:off x="3472" y="2205"/>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57647" name="Freeform 1010"/>
            <p:cNvSpPr>
              <a:spLocks/>
            </p:cNvSpPr>
            <p:nvPr/>
          </p:nvSpPr>
          <p:spPr bwMode="auto">
            <a:xfrm>
              <a:off x="3466" y="2194"/>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57648" name="Freeform 1011"/>
            <p:cNvSpPr>
              <a:spLocks/>
            </p:cNvSpPr>
            <p:nvPr/>
          </p:nvSpPr>
          <p:spPr bwMode="auto">
            <a:xfrm>
              <a:off x="3461" y="2186"/>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57649" name="Freeform 1012"/>
            <p:cNvSpPr>
              <a:spLocks/>
            </p:cNvSpPr>
            <p:nvPr/>
          </p:nvSpPr>
          <p:spPr bwMode="auto">
            <a:xfrm>
              <a:off x="3421" y="2176"/>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zh-CN" altLang="en-US"/>
            </a:p>
          </p:txBody>
        </p:sp>
        <p:sp>
          <p:nvSpPr>
            <p:cNvPr id="57650" name="Freeform 1013"/>
            <p:cNvSpPr>
              <a:spLocks/>
            </p:cNvSpPr>
            <p:nvPr/>
          </p:nvSpPr>
          <p:spPr bwMode="auto">
            <a:xfrm>
              <a:off x="3477" y="2176"/>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zh-CN" altLang="en-US"/>
            </a:p>
          </p:txBody>
        </p:sp>
        <p:sp>
          <p:nvSpPr>
            <p:cNvPr id="57651" name="Freeform 1014"/>
            <p:cNvSpPr>
              <a:spLocks/>
            </p:cNvSpPr>
            <p:nvPr/>
          </p:nvSpPr>
          <p:spPr bwMode="auto">
            <a:xfrm>
              <a:off x="3400" y="2169"/>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zh-CN" altLang="en-US"/>
            </a:p>
          </p:txBody>
        </p:sp>
        <p:sp>
          <p:nvSpPr>
            <p:cNvPr id="57652" name="Freeform 1015"/>
            <p:cNvSpPr>
              <a:spLocks/>
            </p:cNvSpPr>
            <p:nvPr/>
          </p:nvSpPr>
          <p:spPr bwMode="auto">
            <a:xfrm>
              <a:off x="3475" y="2167"/>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zh-CN" altLang="en-US"/>
            </a:p>
          </p:txBody>
        </p:sp>
        <p:sp>
          <p:nvSpPr>
            <p:cNvPr id="57653" name="Freeform 1016"/>
            <p:cNvSpPr>
              <a:spLocks/>
            </p:cNvSpPr>
            <p:nvPr/>
          </p:nvSpPr>
          <p:spPr bwMode="auto">
            <a:xfrm>
              <a:off x="3381" y="2190"/>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zh-CN" altLang="en-US"/>
            </a:p>
          </p:txBody>
        </p:sp>
        <p:sp>
          <p:nvSpPr>
            <p:cNvPr id="57654" name="Freeform 1017"/>
            <p:cNvSpPr>
              <a:spLocks/>
            </p:cNvSpPr>
            <p:nvPr/>
          </p:nvSpPr>
          <p:spPr bwMode="auto">
            <a:xfrm>
              <a:off x="3514" y="2164"/>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zh-CN" altLang="en-US"/>
            </a:p>
          </p:txBody>
        </p:sp>
        <p:grpSp>
          <p:nvGrpSpPr>
            <p:cNvPr id="57655" name="Group 1374"/>
            <p:cNvGrpSpPr>
              <a:grpSpLocks/>
            </p:cNvGrpSpPr>
            <p:nvPr/>
          </p:nvGrpSpPr>
          <p:grpSpPr bwMode="auto">
            <a:xfrm>
              <a:off x="3429" y="2236"/>
              <a:ext cx="135" cy="180"/>
              <a:chOff x="3774" y="2423"/>
              <a:chExt cx="189" cy="286"/>
            </a:xfrm>
          </p:grpSpPr>
          <p:sp>
            <p:nvSpPr>
              <p:cNvPr id="57656" name="Rectangle 1375"/>
              <p:cNvSpPr>
                <a:spLocks noChangeArrowheads="1"/>
              </p:cNvSpPr>
              <p:nvPr/>
            </p:nvSpPr>
            <p:spPr bwMode="auto">
              <a:xfrm>
                <a:off x="3790" y="2610"/>
                <a:ext cx="153"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7" name="Rectangle 1376"/>
              <p:cNvSpPr>
                <a:spLocks noChangeArrowheads="1"/>
              </p:cNvSpPr>
              <p:nvPr/>
            </p:nvSpPr>
            <p:spPr bwMode="auto">
              <a:xfrm>
                <a:off x="3774" y="2653"/>
                <a:ext cx="18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8" name="Rectangle 1377"/>
              <p:cNvSpPr>
                <a:spLocks noChangeArrowheads="1"/>
              </p:cNvSpPr>
              <p:nvPr/>
            </p:nvSpPr>
            <p:spPr bwMode="auto">
              <a:xfrm>
                <a:off x="3808" y="2564"/>
                <a:ext cx="11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59" name="Rectangle 1378"/>
              <p:cNvSpPr>
                <a:spLocks noChangeArrowheads="1"/>
              </p:cNvSpPr>
              <p:nvPr/>
            </p:nvSpPr>
            <p:spPr bwMode="auto">
              <a:xfrm>
                <a:off x="3818" y="2518"/>
                <a:ext cx="97"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60" name="Rectangle 1379"/>
              <p:cNvSpPr>
                <a:spLocks noChangeArrowheads="1"/>
              </p:cNvSpPr>
              <p:nvPr/>
            </p:nvSpPr>
            <p:spPr bwMode="auto">
              <a:xfrm>
                <a:off x="3828" y="2472"/>
                <a:ext cx="74"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61" name="Rectangle 1380"/>
              <p:cNvSpPr>
                <a:spLocks noChangeArrowheads="1"/>
              </p:cNvSpPr>
              <p:nvPr/>
            </p:nvSpPr>
            <p:spPr bwMode="auto">
              <a:xfrm>
                <a:off x="3839" y="2423"/>
                <a:ext cx="51"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grpSp>
      </p:grpSp>
      <p:sp>
        <p:nvSpPr>
          <p:cNvPr id="57613" name="Line 948"/>
          <p:cNvSpPr>
            <a:spLocks noChangeShapeType="1"/>
          </p:cNvSpPr>
          <p:nvPr/>
        </p:nvSpPr>
        <p:spPr bwMode="auto">
          <a:xfrm flipV="1">
            <a:off x="5597525" y="3663950"/>
            <a:ext cx="168275" cy="3175"/>
          </a:xfrm>
          <a:prstGeom prst="line">
            <a:avLst/>
          </a:prstGeom>
          <a:noFill/>
          <a:ln w="38100">
            <a:solidFill>
              <a:srgbClr val="FF3300"/>
            </a:solidFill>
            <a:round/>
            <a:headEnd/>
            <a:tailEnd/>
          </a:ln>
        </p:spPr>
        <p:txBody>
          <a:bodyPr/>
          <a:lstStyle/>
          <a:p>
            <a:endParaRPr lang="zh-CN" altLang="en-US"/>
          </a:p>
        </p:txBody>
      </p:sp>
      <p:grpSp>
        <p:nvGrpSpPr>
          <p:cNvPr id="57614" name="Group 1407"/>
          <p:cNvGrpSpPr>
            <a:grpSpLocks/>
          </p:cNvGrpSpPr>
          <p:nvPr/>
        </p:nvGrpSpPr>
        <p:grpSpPr bwMode="auto">
          <a:xfrm>
            <a:off x="6791325" y="4984750"/>
            <a:ext cx="290513" cy="404813"/>
            <a:chOff x="3901" y="2524"/>
            <a:chExt cx="183" cy="255"/>
          </a:xfrm>
        </p:grpSpPr>
        <p:sp>
          <p:nvSpPr>
            <p:cNvPr id="57615" name="Freeform 1384"/>
            <p:cNvSpPr>
              <a:spLocks/>
            </p:cNvSpPr>
            <p:nvPr/>
          </p:nvSpPr>
          <p:spPr bwMode="auto">
            <a:xfrm>
              <a:off x="3950" y="2537"/>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57616" name="Freeform 1385"/>
            <p:cNvSpPr>
              <a:spLocks/>
            </p:cNvSpPr>
            <p:nvPr/>
          </p:nvSpPr>
          <p:spPr bwMode="auto">
            <a:xfrm>
              <a:off x="4006" y="2536"/>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57617" name="Freeform 1386"/>
            <p:cNvSpPr>
              <a:spLocks/>
            </p:cNvSpPr>
            <p:nvPr/>
          </p:nvSpPr>
          <p:spPr bwMode="auto">
            <a:xfrm>
              <a:off x="3929" y="2529"/>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57618" name="Freeform 1387"/>
            <p:cNvSpPr>
              <a:spLocks/>
            </p:cNvSpPr>
            <p:nvPr/>
          </p:nvSpPr>
          <p:spPr bwMode="auto">
            <a:xfrm>
              <a:off x="4005" y="2527"/>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57619" name="Freeform 1388"/>
            <p:cNvSpPr>
              <a:spLocks/>
            </p:cNvSpPr>
            <p:nvPr/>
          </p:nvSpPr>
          <p:spPr bwMode="auto">
            <a:xfrm>
              <a:off x="3909" y="2547"/>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57620" name="Freeform 1389"/>
            <p:cNvSpPr>
              <a:spLocks/>
            </p:cNvSpPr>
            <p:nvPr/>
          </p:nvSpPr>
          <p:spPr bwMode="auto">
            <a:xfrm>
              <a:off x="4043" y="2524"/>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57621" name="Freeform 1390"/>
            <p:cNvSpPr>
              <a:spLocks/>
            </p:cNvSpPr>
            <p:nvPr/>
          </p:nvSpPr>
          <p:spPr bwMode="auto">
            <a:xfrm>
              <a:off x="3998" y="2585"/>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57622" name="Freeform 1391"/>
            <p:cNvSpPr>
              <a:spLocks/>
            </p:cNvSpPr>
            <p:nvPr/>
          </p:nvSpPr>
          <p:spPr bwMode="auto">
            <a:xfrm>
              <a:off x="3992" y="2568"/>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57623" name="Freeform 1392"/>
            <p:cNvSpPr>
              <a:spLocks/>
            </p:cNvSpPr>
            <p:nvPr/>
          </p:nvSpPr>
          <p:spPr bwMode="auto">
            <a:xfrm>
              <a:off x="3986" y="2557"/>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57624" name="Freeform 1393"/>
            <p:cNvSpPr>
              <a:spLocks/>
            </p:cNvSpPr>
            <p:nvPr/>
          </p:nvSpPr>
          <p:spPr bwMode="auto">
            <a:xfrm>
              <a:off x="3981" y="2549"/>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57625" name="Freeform 1394"/>
            <p:cNvSpPr>
              <a:spLocks/>
            </p:cNvSpPr>
            <p:nvPr/>
          </p:nvSpPr>
          <p:spPr bwMode="auto">
            <a:xfrm>
              <a:off x="3941" y="2539"/>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rgbClr val="FF3300"/>
              </a:solidFill>
              <a:round/>
              <a:headEnd/>
              <a:tailEnd/>
            </a:ln>
          </p:spPr>
          <p:txBody>
            <a:bodyPr/>
            <a:lstStyle/>
            <a:p>
              <a:endParaRPr lang="zh-CN" altLang="en-US"/>
            </a:p>
          </p:txBody>
        </p:sp>
        <p:sp>
          <p:nvSpPr>
            <p:cNvPr id="57626" name="Freeform 1395"/>
            <p:cNvSpPr>
              <a:spLocks/>
            </p:cNvSpPr>
            <p:nvPr/>
          </p:nvSpPr>
          <p:spPr bwMode="auto">
            <a:xfrm>
              <a:off x="3997" y="2539"/>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rgbClr val="FF3300"/>
              </a:solidFill>
              <a:round/>
              <a:headEnd/>
              <a:tailEnd/>
            </a:ln>
          </p:spPr>
          <p:txBody>
            <a:bodyPr/>
            <a:lstStyle/>
            <a:p>
              <a:endParaRPr lang="zh-CN" altLang="en-US"/>
            </a:p>
          </p:txBody>
        </p:sp>
        <p:sp>
          <p:nvSpPr>
            <p:cNvPr id="57627" name="Freeform 1396"/>
            <p:cNvSpPr>
              <a:spLocks/>
            </p:cNvSpPr>
            <p:nvPr/>
          </p:nvSpPr>
          <p:spPr bwMode="auto">
            <a:xfrm>
              <a:off x="3920" y="2532"/>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rgbClr val="FF3300"/>
              </a:solidFill>
              <a:round/>
              <a:headEnd/>
              <a:tailEnd/>
            </a:ln>
          </p:spPr>
          <p:txBody>
            <a:bodyPr/>
            <a:lstStyle/>
            <a:p>
              <a:endParaRPr lang="zh-CN" altLang="en-US"/>
            </a:p>
          </p:txBody>
        </p:sp>
        <p:sp>
          <p:nvSpPr>
            <p:cNvPr id="57628" name="Freeform 1397"/>
            <p:cNvSpPr>
              <a:spLocks/>
            </p:cNvSpPr>
            <p:nvPr/>
          </p:nvSpPr>
          <p:spPr bwMode="auto">
            <a:xfrm>
              <a:off x="3995" y="2530"/>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rgbClr val="FF3300"/>
              </a:solidFill>
              <a:round/>
              <a:headEnd/>
              <a:tailEnd/>
            </a:ln>
          </p:spPr>
          <p:txBody>
            <a:bodyPr/>
            <a:lstStyle/>
            <a:p>
              <a:endParaRPr lang="zh-CN" altLang="en-US"/>
            </a:p>
          </p:txBody>
        </p:sp>
        <p:sp>
          <p:nvSpPr>
            <p:cNvPr id="57629" name="Freeform 1398"/>
            <p:cNvSpPr>
              <a:spLocks/>
            </p:cNvSpPr>
            <p:nvPr/>
          </p:nvSpPr>
          <p:spPr bwMode="auto">
            <a:xfrm>
              <a:off x="3901" y="2553"/>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rgbClr val="FF3300"/>
              </a:solidFill>
              <a:round/>
              <a:headEnd/>
              <a:tailEnd/>
            </a:ln>
          </p:spPr>
          <p:txBody>
            <a:bodyPr/>
            <a:lstStyle/>
            <a:p>
              <a:endParaRPr lang="zh-CN" altLang="en-US"/>
            </a:p>
          </p:txBody>
        </p:sp>
        <p:sp>
          <p:nvSpPr>
            <p:cNvPr id="57630" name="Freeform 1399"/>
            <p:cNvSpPr>
              <a:spLocks/>
            </p:cNvSpPr>
            <p:nvPr/>
          </p:nvSpPr>
          <p:spPr bwMode="auto">
            <a:xfrm>
              <a:off x="4034" y="2527"/>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rgbClr val="FF3300"/>
              </a:solidFill>
              <a:round/>
              <a:headEnd/>
              <a:tailEnd/>
            </a:ln>
          </p:spPr>
          <p:txBody>
            <a:bodyPr/>
            <a:lstStyle/>
            <a:p>
              <a:endParaRPr lang="zh-CN" altLang="en-US"/>
            </a:p>
          </p:txBody>
        </p:sp>
        <p:grpSp>
          <p:nvGrpSpPr>
            <p:cNvPr id="57631" name="Group 1400"/>
            <p:cNvGrpSpPr>
              <a:grpSpLocks/>
            </p:cNvGrpSpPr>
            <p:nvPr/>
          </p:nvGrpSpPr>
          <p:grpSpPr bwMode="auto">
            <a:xfrm>
              <a:off x="3949" y="2599"/>
              <a:ext cx="135" cy="180"/>
              <a:chOff x="3774" y="2423"/>
              <a:chExt cx="189" cy="286"/>
            </a:xfrm>
          </p:grpSpPr>
          <p:sp>
            <p:nvSpPr>
              <p:cNvPr id="57632" name="Rectangle 1401"/>
              <p:cNvSpPr>
                <a:spLocks noChangeArrowheads="1"/>
              </p:cNvSpPr>
              <p:nvPr/>
            </p:nvSpPr>
            <p:spPr bwMode="auto">
              <a:xfrm>
                <a:off x="3790" y="2610"/>
                <a:ext cx="153"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3" name="Rectangle 1402"/>
              <p:cNvSpPr>
                <a:spLocks noChangeArrowheads="1"/>
              </p:cNvSpPr>
              <p:nvPr/>
            </p:nvSpPr>
            <p:spPr bwMode="auto">
              <a:xfrm>
                <a:off x="3774" y="2653"/>
                <a:ext cx="18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4" name="Rectangle 1403"/>
              <p:cNvSpPr>
                <a:spLocks noChangeArrowheads="1"/>
              </p:cNvSpPr>
              <p:nvPr/>
            </p:nvSpPr>
            <p:spPr bwMode="auto">
              <a:xfrm>
                <a:off x="3808" y="2564"/>
                <a:ext cx="119"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5" name="Rectangle 1404"/>
              <p:cNvSpPr>
                <a:spLocks noChangeArrowheads="1"/>
              </p:cNvSpPr>
              <p:nvPr/>
            </p:nvSpPr>
            <p:spPr bwMode="auto">
              <a:xfrm>
                <a:off x="3818" y="2518"/>
                <a:ext cx="97"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6" name="Rectangle 1405"/>
              <p:cNvSpPr>
                <a:spLocks noChangeArrowheads="1"/>
              </p:cNvSpPr>
              <p:nvPr/>
            </p:nvSpPr>
            <p:spPr bwMode="auto">
              <a:xfrm>
                <a:off x="3828" y="2472"/>
                <a:ext cx="74"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sp>
            <p:nvSpPr>
              <p:cNvPr id="57637" name="Rectangle 1406"/>
              <p:cNvSpPr>
                <a:spLocks noChangeArrowheads="1"/>
              </p:cNvSpPr>
              <p:nvPr/>
            </p:nvSpPr>
            <p:spPr bwMode="auto">
              <a:xfrm>
                <a:off x="3839" y="2423"/>
                <a:ext cx="51" cy="56"/>
              </a:xfrm>
              <a:prstGeom prst="rect">
                <a:avLst/>
              </a:prstGeom>
              <a:solidFill>
                <a:srgbClr val="FF3300"/>
              </a:solidFill>
              <a:ln w="9525">
                <a:noFill/>
                <a:miter lim="800000"/>
                <a:headEnd/>
                <a:tailEnd/>
              </a:ln>
            </p:spPr>
            <p:txBody>
              <a:bodyPr wrap="none" anchor="ctr"/>
              <a:lstStyle/>
              <a:p>
                <a:endParaRPr lang="ko-KR" altLang="ko-KR">
                  <a:ea typeface="굴림" pitchFamily="34" charset="-127"/>
                </a:endParaRPr>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1" name="Picture 43"/>
          <p:cNvPicPr>
            <a:picLocks noChangeAspect="1" noChangeArrowheads="1"/>
          </p:cNvPicPr>
          <p:nvPr/>
        </p:nvPicPr>
        <p:blipFill>
          <a:blip r:embed="rId4" cstate="print"/>
          <a:srcRect r="11340"/>
          <a:stretch>
            <a:fillRect/>
          </a:stretch>
        </p:blipFill>
        <p:spPr bwMode="auto">
          <a:xfrm>
            <a:off x="6615113" y="3200400"/>
            <a:ext cx="2533464" cy="2114550"/>
          </a:xfrm>
          <a:prstGeom prst="rect">
            <a:avLst/>
          </a:prstGeom>
          <a:noFill/>
          <a:ln w="9525">
            <a:noFill/>
            <a:miter lim="800000"/>
            <a:headEnd/>
            <a:tailEnd/>
          </a:ln>
        </p:spPr>
      </p:pic>
      <p:grpSp>
        <p:nvGrpSpPr>
          <p:cNvPr id="2" name="Group 42"/>
          <p:cNvGrpSpPr>
            <a:grpSpLocks/>
          </p:cNvGrpSpPr>
          <p:nvPr/>
        </p:nvGrpSpPr>
        <p:grpSpPr bwMode="auto">
          <a:xfrm>
            <a:off x="1006475" y="1319213"/>
            <a:ext cx="6761163" cy="2293937"/>
            <a:chOff x="1019175" y="1198563"/>
            <a:chExt cx="6761761" cy="2293937"/>
          </a:xfrm>
        </p:grpSpPr>
        <p:graphicFrame>
          <p:nvGraphicFramePr>
            <p:cNvPr id="8194" name="Object 2"/>
            <p:cNvGraphicFramePr>
              <a:graphicFrameLocks noChangeAspect="1"/>
            </p:cNvGraphicFramePr>
            <p:nvPr/>
          </p:nvGraphicFramePr>
          <p:xfrm>
            <a:off x="1019175" y="1966913"/>
            <a:ext cx="611188" cy="520700"/>
          </p:xfrm>
          <a:graphic>
            <a:graphicData uri="http://schemas.openxmlformats.org/presentationml/2006/ole">
              <p:oleObj spid="_x0000_s272386" name="Clip" r:id="rId5" imgW="1305000" imgH="1085760" progId="">
                <p:embed/>
              </p:oleObj>
            </a:graphicData>
          </a:graphic>
        </p:graphicFrame>
        <p:sp>
          <p:nvSpPr>
            <p:cNvPr id="8213" name="Rectangle 5"/>
            <p:cNvSpPr>
              <a:spLocks noChangeArrowheads="1"/>
            </p:cNvSpPr>
            <p:nvPr/>
          </p:nvSpPr>
          <p:spPr bwMode="auto">
            <a:xfrm>
              <a:off x="2105025" y="2009775"/>
              <a:ext cx="206375" cy="41433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8214" name="Line 7"/>
            <p:cNvSpPr>
              <a:spLocks noChangeShapeType="1"/>
            </p:cNvSpPr>
            <p:nvPr/>
          </p:nvSpPr>
          <p:spPr bwMode="auto">
            <a:xfrm>
              <a:off x="1622193" y="2206625"/>
              <a:ext cx="470132" cy="0"/>
            </a:xfrm>
            <a:prstGeom prst="line">
              <a:avLst/>
            </a:prstGeom>
            <a:noFill/>
            <a:ln w="9525">
              <a:solidFill>
                <a:schemeClr val="tx1"/>
              </a:solidFill>
              <a:round/>
              <a:headEnd/>
              <a:tailEnd/>
            </a:ln>
          </p:spPr>
          <p:txBody>
            <a:bodyPr wrap="none"/>
            <a:lstStyle/>
            <a:p>
              <a:endParaRPr lang="zh-CN" altLang="en-US"/>
            </a:p>
          </p:txBody>
        </p:sp>
        <p:sp>
          <p:nvSpPr>
            <p:cNvPr id="8215" name="Freeform 8"/>
            <p:cNvSpPr>
              <a:spLocks/>
            </p:cNvSpPr>
            <p:nvPr/>
          </p:nvSpPr>
          <p:spPr bwMode="auto">
            <a:xfrm>
              <a:off x="3043238" y="1387475"/>
              <a:ext cx="2046287" cy="20494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8216" name="Oval 9"/>
            <p:cNvSpPr>
              <a:spLocks noChangeArrowheads="1"/>
            </p:cNvSpPr>
            <p:nvPr/>
          </p:nvSpPr>
          <p:spPr bwMode="auto">
            <a:xfrm>
              <a:off x="3227388" y="1857375"/>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7" name="Oval 11"/>
            <p:cNvSpPr>
              <a:spLocks noChangeArrowheads="1"/>
            </p:cNvSpPr>
            <p:nvPr/>
          </p:nvSpPr>
          <p:spPr bwMode="auto">
            <a:xfrm>
              <a:off x="4543425" y="2163763"/>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8" name="Oval 12"/>
            <p:cNvSpPr>
              <a:spLocks noChangeArrowheads="1"/>
            </p:cNvSpPr>
            <p:nvPr/>
          </p:nvSpPr>
          <p:spPr bwMode="auto">
            <a:xfrm>
              <a:off x="4017963" y="2701925"/>
              <a:ext cx="193675" cy="193675"/>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8219" name="Line 14"/>
            <p:cNvSpPr>
              <a:spLocks noChangeShapeType="1"/>
            </p:cNvSpPr>
            <p:nvPr/>
          </p:nvSpPr>
          <p:spPr bwMode="auto">
            <a:xfrm flipV="1">
              <a:off x="2312988" y="1981200"/>
              <a:ext cx="928687" cy="247650"/>
            </a:xfrm>
            <a:prstGeom prst="line">
              <a:avLst/>
            </a:prstGeom>
            <a:noFill/>
            <a:ln w="9525">
              <a:solidFill>
                <a:schemeClr val="tx1"/>
              </a:solidFill>
              <a:round/>
              <a:headEnd/>
              <a:tailEnd/>
            </a:ln>
          </p:spPr>
          <p:txBody>
            <a:bodyPr wrap="none"/>
            <a:lstStyle/>
            <a:p>
              <a:endParaRPr lang="zh-CN" altLang="en-US"/>
            </a:p>
          </p:txBody>
        </p:sp>
        <p:sp>
          <p:nvSpPr>
            <p:cNvPr id="8220" name="Line 15"/>
            <p:cNvSpPr>
              <a:spLocks noChangeShapeType="1"/>
            </p:cNvSpPr>
            <p:nvPr/>
          </p:nvSpPr>
          <p:spPr bwMode="auto">
            <a:xfrm>
              <a:off x="3367088" y="2008188"/>
              <a:ext cx="720725" cy="720725"/>
            </a:xfrm>
            <a:prstGeom prst="line">
              <a:avLst/>
            </a:prstGeom>
            <a:noFill/>
            <a:ln w="9525">
              <a:solidFill>
                <a:schemeClr val="tx1"/>
              </a:solidFill>
              <a:round/>
              <a:headEnd/>
              <a:tailEnd/>
            </a:ln>
          </p:spPr>
          <p:txBody>
            <a:bodyPr wrap="none"/>
            <a:lstStyle/>
            <a:p>
              <a:endParaRPr lang="zh-CN" altLang="en-US"/>
            </a:p>
          </p:txBody>
        </p:sp>
        <p:sp>
          <p:nvSpPr>
            <p:cNvPr id="8221" name="Line 16"/>
            <p:cNvSpPr>
              <a:spLocks noChangeShapeType="1"/>
            </p:cNvSpPr>
            <p:nvPr/>
          </p:nvSpPr>
          <p:spPr bwMode="auto">
            <a:xfrm flipV="1">
              <a:off x="4197350" y="2312988"/>
              <a:ext cx="388938" cy="403225"/>
            </a:xfrm>
            <a:prstGeom prst="line">
              <a:avLst/>
            </a:prstGeom>
            <a:noFill/>
            <a:ln w="9525">
              <a:solidFill>
                <a:schemeClr val="tx1"/>
              </a:solidFill>
              <a:round/>
              <a:headEnd/>
              <a:tailEnd/>
            </a:ln>
          </p:spPr>
          <p:txBody>
            <a:bodyPr wrap="none"/>
            <a:lstStyle/>
            <a:p>
              <a:endParaRPr lang="zh-CN" altLang="en-US"/>
            </a:p>
          </p:txBody>
        </p:sp>
        <p:sp>
          <p:nvSpPr>
            <p:cNvPr id="8222" name="Text Box 17"/>
            <p:cNvSpPr txBox="1">
              <a:spLocks noChangeArrowheads="1"/>
            </p:cNvSpPr>
            <p:nvPr/>
          </p:nvSpPr>
          <p:spPr bwMode="auto">
            <a:xfrm>
              <a:off x="3816350" y="1517650"/>
              <a:ext cx="993775" cy="517525"/>
            </a:xfrm>
            <a:prstGeom prst="rect">
              <a:avLst/>
            </a:prstGeom>
            <a:noFill/>
            <a:ln w="9525">
              <a:noFill/>
              <a:miter lim="800000"/>
              <a:headEnd/>
              <a:tailEnd/>
            </a:ln>
          </p:spPr>
          <p:txBody>
            <a:bodyPr wrap="none">
              <a:spAutoFit/>
            </a:bodyPr>
            <a:lstStyle/>
            <a:p>
              <a:r>
                <a:rPr lang="en-US" altLang="ko-KR" sz="1400">
                  <a:ea typeface="굴림" pitchFamily="34" charset="-127"/>
                </a:rPr>
                <a:t>telephone</a:t>
              </a:r>
            </a:p>
            <a:p>
              <a:r>
                <a:rPr lang="en-US" altLang="ko-KR" sz="1400">
                  <a:ea typeface="굴림" pitchFamily="34" charset="-127"/>
                </a:rPr>
                <a:t>network</a:t>
              </a:r>
            </a:p>
          </p:txBody>
        </p:sp>
        <p:sp>
          <p:nvSpPr>
            <p:cNvPr id="8223" name="Line 19"/>
            <p:cNvSpPr>
              <a:spLocks noChangeShapeType="1"/>
            </p:cNvSpPr>
            <p:nvPr/>
          </p:nvSpPr>
          <p:spPr bwMode="auto">
            <a:xfrm flipV="1">
              <a:off x="4681538" y="2245309"/>
              <a:ext cx="530531" cy="13704"/>
            </a:xfrm>
            <a:prstGeom prst="line">
              <a:avLst/>
            </a:prstGeom>
            <a:noFill/>
            <a:ln w="9525">
              <a:solidFill>
                <a:schemeClr val="tx1"/>
              </a:solidFill>
              <a:round/>
              <a:headEnd/>
              <a:tailEnd/>
            </a:ln>
          </p:spPr>
          <p:txBody>
            <a:bodyPr wrap="none"/>
            <a:lstStyle/>
            <a:p>
              <a:endParaRPr lang="zh-CN" altLang="en-US"/>
            </a:p>
          </p:txBody>
        </p:sp>
        <p:sp>
          <p:nvSpPr>
            <p:cNvPr id="8224" name="Freeform 20"/>
            <p:cNvSpPr>
              <a:spLocks/>
            </p:cNvSpPr>
            <p:nvPr/>
          </p:nvSpPr>
          <p:spPr bwMode="auto">
            <a:xfrm>
              <a:off x="5734648" y="1443038"/>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grpSp>
          <p:nvGrpSpPr>
            <p:cNvPr id="3" name="Group 21"/>
            <p:cNvGrpSpPr>
              <a:grpSpLocks/>
            </p:cNvGrpSpPr>
            <p:nvPr/>
          </p:nvGrpSpPr>
          <p:grpSpPr bwMode="auto">
            <a:xfrm>
              <a:off x="5665788" y="2116139"/>
              <a:ext cx="569912" cy="285751"/>
              <a:chOff x="533" y="321"/>
              <a:chExt cx="359" cy="180"/>
            </a:xfrm>
          </p:grpSpPr>
          <p:grpSp>
            <p:nvGrpSpPr>
              <p:cNvPr id="4" name="Group 22"/>
              <p:cNvGrpSpPr>
                <a:grpSpLocks/>
              </p:cNvGrpSpPr>
              <p:nvPr/>
            </p:nvGrpSpPr>
            <p:grpSpPr bwMode="auto">
              <a:xfrm>
                <a:off x="533" y="321"/>
                <a:ext cx="359" cy="180"/>
                <a:chOff x="1009" y="655"/>
                <a:chExt cx="359" cy="180"/>
              </a:xfrm>
            </p:grpSpPr>
            <p:sp>
              <p:nvSpPr>
                <p:cNvPr id="8236" name="Oval 23"/>
                <p:cNvSpPr>
                  <a:spLocks noChangeArrowheads="1"/>
                </p:cNvSpPr>
                <p:nvPr/>
              </p:nvSpPr>
              <p:spPr bwMode="auto">
                <a:xfrm>
                  <a:off x="1009"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8237" name="Line 2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8238" name="Line 2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8239" name="Rectangle 2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8240" name="Oval 2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28"/>
                <p:cNvGrpSpPr>
                  <a:grpSpLocks/>
                </p:cNvGrpSpPr>
                <p:nvPr/>
              </p:nvGrpSpPr>
              <p:grpSpPr bwMode="auto">
                <a:xfrm>
                  <a:off x="1108" y="678"/>
                  <a:ext cx="173" cy="71"/>
                  <a:chOff x="2978" y="854"/>
                  <a:chExt cx="143" cy="99"/>
                </a:xfrm>
              </p:grpSpPr>
              <p:sp>
                <p:nvSpPr>
                  <p:cNvPr id="8246" name="Line 29"/>
                  <p:cNvSpPr>
                    <a:spLocks noChangeShapeType="1"/>
                  </p:cNvSpPr>
                  <p:nvPr/>
                </p:nvSpPr>
                <p:spPr bwMode="auto">
                  <a:xfrm flipV="1">
                    <a:off x="2978" y="854"/>
                    <a:ext cx="52" cy="2"/>
                  </a:xfrm>
                  <a:prstGeom prst="line">
                    <a:avLst/>
                  </a:prstGeom>
                  <a:noFill/>
                  <a:ln w="28575">
                    <a:solidFill>
                      <a:schemeClr val="tx1"/>
                    </a:solidFill>
                    <a:round/>
                    <a:headEnd/>
                    <a:tailEnd/>
                  </a:ln>
                </p:spPr>
                <p:txBody>
                  <a:bodyPr wrap="none" anchor="ctr"/>
                  <a:lstStyle/>
                  <a:p>
                    <a:endParaRPr lang="zh-CN" altLang="en-US"/>
                  </a:p>
                </p:txBody>
              </p:sp>
              <p:sp>
                <p:nvSpPr>
                  <p:cNvPr id="8247" name="Line 30"/>
                  <p:cNvSpPr>
                    <a:spLocks noChangeShapeType="1"/>
                  </p:cNvSpPr>
                  <p:nvPr/>
                </p:nvSpPr>
                <p:spPr bwMode="auto">
                  <a:xfrm>
                    <a:off x="3075" y="953"/>
                    <a:ext cx="46" cy="0"/>
                  </a:xfrm>
                  <a:prstGeom prst="line">
                    <a:avLst/>
                  </a:prstGeom>
                  <a:noFill/>
                  <a:ln w="28575">
                    <a:solidFill>
                      <a:schemeClr val="tx1"/>
                    </a:solidFill>
                    <a:round/>
                    <a:headEnd/>
                    <a:tailEnd/>
                  </a:ln>
                </p:spPr>
                <p:txBody>
                  <a:bodyPr wrap="none" anchor="ctr"/>
                  <a:lstStyle/>
                  <a:p>
                    <a:endParaRPr lang="zh-CN" altLang="en-US"/>
                  </a:p>
                </p:txBody>
              </p:sp>
              <p:sp>
                <p:nvSpPr>
                  <p:cNvPr id="8248" name="Line 31"/>
                  <p:cNvSpPr>
                    <a:spLocks noChangeShapeType="1"/>
                  </p:cNvSpPr>
                  <p:nvPr/>
                </p:nvSpPr>
                <p:spPr bwMode="auto">
                  <a:xfrm>
                    <a:off x="3026" y="860"/>
                    <a:ext cx="54" cy="93"/>
                  </a:xfrm>
                  <a:prstGeom prst="line">
                    <a:avLst/>
                  </a:prstGeom>
                  <a:noFill/>
                  <a:ln w="28575">
                    <a:solidFill>
                      <a:schemeClr val="tx1"/>
                    </a:solidFill>
                    <a:round/>
                    <a:headEnd/>
                    <a:tailEnd/>
                  </a:ln>
                </p:spPr>
                <p:txBody>
                  <a:bodyPr wrap="none" anchor="ctr"/>
                  <a:lstStyle/>
                  <a:p>
                    <a:endParaRPr lang="zh-CN" altLang="en-US"/>
                  </a:p>
                </p:txBody>
              </p:sp>
            </p:grpSp>
            <p:grpSp>
              <p:nvGrpSpPr>
                <p:cNvPr id="6" name="Group 32"/>
                <p:cNvGrpSpPr>
                  <a:grpSpLocks/>
                </p:cNvGrpSpPr>
                <p:nvPr/>
              </p:nvGrpSpPr>
              <p:grpSpPr bwMode="auto">
                <a:xfrm flipV="1">
                  <a:off x="1087" y="674"/>
                  <a:ext cx="184" cy="70"/>
                  <a:chOff x="2797" y="851"/>
                  <a:chExt cx="144" cy="100"/>
                </a:xfrm>
              </p:grpSpPr>
              <p:sp>
                <p:nvSpPr>
                  <p:cNvPr id="8243" name="Line 33"/>
                  <p:cNvSpPr>
                    <a:spLocks noChangeShapeType="1"/>
                  </p:cNvSpPr>
                  <p:nvPr/>
                </p:nvSpPr>
                <p:spPr bwMode="auto">
                  <a:xfrm flipV="1">
                    <a:off x="2797" y="854"/>
                    <a:ext cx="49" cy="2"/>
                  </a:xfrm>
                  <a:prstGeom prst="line">
                    <a:avLst/>
                  </a:prstGeom>
                  <a:noFill/>
                  <a:ln w="28575">
                    <a:solidFill>
                      <a:schemeClr val="tx1"/>
                    </a:solidFill>
                    <a:round/>
                    <a:headEnd/>
                    <a:tailEnd/>
                  </a:ln>
                </p:spPr>
                <p:txBody>
                  <a:bodyPr wrap="none" anchor="ctr"/>
                  <a:lstStyle/>
                  <a:p>
                    <a:endParaRPr lang="zh-CN" altLang="en-US"/>
                  </a:p>
                </p:txBody>
              </p:sp>
              <p:sp>
                <p:nvSpPr>
                  <p:cNvPr id="8244" name="Line 34"/>
                  <p:cNvSpPr>
                    <a:spLocks noChangeShapeType="1"/>
                  </p:cNvSpPr>
                  <p:nvPr/>
                </p:nvSpPr>
                <p:spPr bwMode="auto">
                  <a:xfrm>
                    <a:off x="2898" y="951"/>
                    <a:ext cx="43" cy="0"/>
                  </a:xfrm>
                  <a:prstGeom prst="line">
                    <a:avLst/>
                  </a:prstGeom>
                  <a:noFill/>
                  <a:ln w="28575">
                    <a:solidFill>
                      <a:schemeClr val="tx1"/>
                    </a:solidFill>
                    <a:round/>
                    <a:headEnd/>
                    <a:tailEnd/>
                  </a:ln>
                </p:spPr>
                <p:txBody>
                  <a:bodyPr wrap="none" anchor="ctr"/>
                  <a:lstStyle/>
                  <a:p>
                    <a:endParaRPr lang="zh-CN" altLang="en-US"/>
                  </a:p>
                </p:txBody>
              </p:sp>
              <p:sp>
                <p:nvSpPr>
                  <p:cNvPr id="8245" name="Line 35"/>
                  <p:cNvSpPr>
                    <a:spLocks noChangeShapeType="1"/>
                  </p:cNvSpPr>
                  <p:nvPr/>
                </p:nvSpPr>
                <p:spPr bwMode="auto">
                  <a:xfrm>
                    <a:off x="2849" y="851"/>
                    <a:ext cx="51" cy="96"/>
                  </a:xfrm>
                  <a:prstGeom prst="line">
                    <a:avLst/>
                  </a:prstGeom>
                  <a:noFill/>
                  <a:ln w="28575">
                    <a:solidFill>
                      <a:schemeClr val="tx1"/>
                    </a:solidFill>
                    <a:round/>
                    <a:headEnd/>
                    <a:tailEnd/>
                  </a:ln>
                </p:spPr>
                <p:txBody>
                  <a:bodyPr wrap="none" anchor="ctr"/>
                  <a:lstStyle/>
                  <a:p>
                    <a:endParaRPr lang="zh-CN" altLang="en-US"/>
                  </a:p>
                </p:txBody>
              </p:sp>
            </p:grpSp>
          </p:grpSp>
          <p:sp>
            <p:nvSpPr>
              <p:cNvPr id="8235" name="Line 3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8226" name="Line 37"/>
            <p:cNvSpPr>
              <a:spLocks noChangeShapeType="1"/>
            </p:cNvSpPr>
            <p:nvPr/>
          </p:nvSpPr>
          <p:spPr bwMode="auto">
            <a:xfrm flipH="1" flipV="1">
              <a:off x="5346700" y="2244725"/>
              <a:ext cx="319088" cy="14288"/>
            </a:xfrm>
            <a:prstGeom prst="line">
              <a:avLst/>
            </a:prstGeom>
            <a:noFill/>
            <a:ln w="9525">
              <a:solidFill>
                <a:schemeClr val="tx1"/>
              </a:solidFill>
              <a:round/>
              <a:headEnd/>
              <a:tailEnd/>
            </a:ln>
          </p:spPr>
          <p:txBody>
            <a:bodyPr wrap="none"/>
            <a:lstStyle/>
            <a:p>
              <a:endParaRPr lang="zh-CN" altLang="en-US"/>
            </a:p>
          </p:txBody>
        </p:sp>
        <p:sp>
          <p:nvSpPr>
            <p:cNvPr id="8227" name="Text Box 38"/>
            <p:cNvSpPr txBox="1">
              <a:spLocks noChangeArrowheads="1"/>
            </p:cNvSpPr>
            <p:nvPr/>
          </p:nvSpPr>
          <p:spPr bwMode="auto">
            <a:xfrm>
              <a:off x="6045200" y="1727200"/>
              <a:ext cx="915988"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sp>
          <p:nvSpPr>
            <p:cNvPr id="8228" name="Text Box 39"/>
            <p:cNvSpPr txBox="1">
              <a:spLocks noChangeArrowheads="1"/>
            </p:cNvSpPr>
            <p:nvPr/>
          </p:nvSpPr>
          <p:spPr bwMode="auto">
            <a:xfrm>
              <a:off x="2070100" y="2500313"/>
              <a:ext cx="755650" cy="730250"/>
            </a:xfrm>
            <a:prstGeom prst="rect">
              <a:avLst/>
            </a:prstGeom>
            <a:noFill/>
            <a:ln w="9525">
              <a:noFill/>
              <a:miter lim="800000"/>
              <a:headEnd/>
              <a:tailEnd/>
            </a:ln>
          </p:spPr>
          <p:txBody>
            <a:bodyPr wrap="none">
              <a:spAutoFit/>
            </a:bodyPr>
            <a:lstStyle/>
            <a:p>
              <a:r>
                <a:rPr lang="en-US" altLang="ko-KR" sz="1400">
                  <a:ea typeface="굴림" pitchFamily="34" charset="-127"/>
                </a:rPr>
                <a:t>home</a:t>
              </a:r>
              <a:br>
                <a:rPr lang="en-US" altLang="ko-KR" sz="1400">
                  <a:ea typeface="굴림" pitchFamily="34" charset="-127"/>
                </a:rPr>
              </a:br>
              <a:r>
                <a:rPr lang="en-US" altLang="ko-KR" sz="1400">
                  <a:ea typeface="굴림" pitchFamily="34" charset="-127"/>
                </a:rPr>
                <a:t>dial-up</a:t>
              </a:r>
            </a:p>
            <a:p>
              <a:r>
                <a:rPr lang="en-US" altLang="ko-KR" sz="1400">
                  <a:ea typeface="굴림" pitchFamily="34" charset="-127"/>
                </a:rPr>
                <a:t>modem</a:t>
              </a:r>
            </a:p>
          </p:txBody>
        </p:sp>
        <p:sp>
          <p:nvSpPr>
            <p:cNvPr id="8229" name="Text Box 40"/>
            <p:cNvSpPr txBox="1">
              <a:spLocks noChangeArrowheads="1"/>
            </p:cNvSpPr>
            <p:nvPr/>
          </p:nvSpPr>
          <p:spPr bwMode="auto">
            <a:xfrm>
              <a:off x="4992688" y="2584450"/>
              <a:ext cx="723275" cy="523220"/>
            </a:xfrm>
            <a:prstGeom prst="rect">
              <a:avLst/>
            </a:prstGeom>
            <a:noFill/>
            <a:ln w="9525">
              <a:noFill/>
              <a:miter lim="800000"/>
              <a:headEnd/>
              <a:tailEnd/>
            </a:ln>
          </p:spPr>
          <p:txBody>
            <a:bodyPr wrap="none">
              <a:spAutoFit/>
            </a:bodyPr>
            <a:lstStyle/>
            <a:p>
              <a:r>
                <a:rPr lang="en-US" altLang="ko-KR" sz="1400" dirty="0">
                  <a:ea typeface="굴림" pitchFamily="34" charset="-127"/>
                </a:rPr>
                <a:t>ISP</a:t>
              </a:r>
              <a:br>
                <a:rPr lang="en-US" altLang="ko-KR" sz="1400" dirty="0">
                  <a:ea typeface="굴림" pitchFamily="34" charset="-127"/>
                </a:rPr>
              </a:br>
              <a:r>
                <a:rPr lang="en-US" altLang="ko-KR" sz="1400" dirty="0">
                  <a:ea typeface="굴림" pitchFamily="34" charset="-127"/>
                </a:rPr>
                <a:t>modem</a:t>
              </a:r>
            </a:p>
          </p:txBody>
        </p:sp>
        <p:sp>
          <p:nvSpPr>
            <p:cNvPr id="8230" name="Text Box 41"/>
            <p:cNvSpPr txBox="1">
              <a:spLocks noChangeArrowheads="1"/>
            </p:cNvSpPr>
            <p:nvPr/>
          </p:nvSpPr>
          <p:spPr bwMode="auto">
            <a:xfrm>
              <a:off x="1182688" y="2598738"/>
              <a:ext cx="6159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PC</a:t>
              </a:r>
            </a:p>
          </p:txBody>
        </p:sp>
        <p:sp>
          <p:nvSpPr>
            <p:cNvPr id="8231" name="Rectangle 44"/>
            <p:cNvSpPr>
              <a:spLocks noChangeArrowheads="1"/>
            </p:cNvSpPr>
            <p:nvPr/>
          </p:nvSpPr>
          <p:spPr bwMode="auto">
            <a:xfrm>
              <a:off x="3019425" y="1677988"/>
              <a:ext cx="623888" cy="541337"/>
            </a:xfrm>
            <a:prstGeom prst="rect">
              <a:avLst/>
            </a:prstGeom>
            <a:noFill/>
            <a:ln w="9525">
              <a:solidFill>
                <a:schemeClr val="tx1"/>
              </a:solidFill>
              <a:prstDash val="dashDot"/>
              <a:miter lim="800000"/>
              <a:headEnd/>
              <a:tailEnd/>
            </a:ln>
          </p:spPr>
          <p:txBody>
            <a:bodyPr wrap="none" anchor="ctr"/>
            <a:lstStyle/>
            <a:p>
              <a:endParaRPr lang="ko-KR" altLang="ko-KR">
                <a:ea typeface="굴림" pitchFamily="34" charset="-127"/>
              </a:endParaRPr>
            </a:p>
          </p:txBody>
        </p:sp>
        <p:sp>
          <p:nvSpPr>
            <p:cNvPr id="8232" name="Text Box 45"/>
            <p:cNvSpPr txBox="1">
              <a:spLocks noChangeArrowheads="1"/>
            </p:cNvSpPr>
            <p:nvPr/>
          </p:nvSpPr>
          <p:spPr bwMode="auto">
            <a:xfrm>
              <a:off x="2554288" y="1198563"/>
              <a:ext cx="828675" cy="517525"/>
            </a:xfrm>
            <a:prstGeom prst="rect">
              <a:avLst/>
            </a:prstGeom>
            <a:noFill/>
            <a:ln w="9525">
              <a:noFill/>
              <a:miter lim="800000"/>
              <a:headEnd/>
              <a:tailEnd/>
            </a:ln>
          </p:spPr>
          <p:txBody>
            <a:bodyPr wrap="none">
              <a:spAutoFit/>
            </a:bodyPr>
            <a:lstStyle/>
            <a:p>
              <a:r>
                <a:rPr lang="en-US" altLang="ko-KR" sz="1400">
                  <a:ea typeface="굴림" pitchFamily="34" charset="-127"/>
                </a:rPr>
                <a:t>central </a:t>
              </a:r>
              <a:br>
                <a:rPr lang="en-US" altLang="ko-KR" sz="1400">
                  <a:ea typeface="굴림" pitchFamily="34" charset="-127"/>
                </a:rPr>
              </a:br>
              <a:r>
                <a:rPr lang="en-US" altLang="ko-KR" sz="1400">
                  <a:ea typeface="굴림" pitchFamily="34" charset="-127"/>
                </a:rPr>
                <a:t>office</a:t>
              </a:r>
            </a:p>
          </p:txBody>
        </p:sp>
        <p:sp>
          <p:nvSpPr>
            <p:cNvPr id="8233" name="Rectangle 46"/>
            <p:cNvSpPr>
              <a:spLocks noChangeArrowheads="1"/>
            </p:cNvSpPr>
            <p:nvPr/>
          </p:nvSpPr>
          <p:spPr bwMode="auto">
            <a:xfrm>
              <a:off x="5222391" y="2052417"/>
              <a:ext cx="206375" cy="41433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sp>
        <p:nvSpPr>
          <p:cNvPr id="8197" name="Rectangle 3"/>
          <p:cNvSpPr txBox="1">
            <a:spLocks noChangeArrowheads="1"/>
          </p:cNvSpPr>
          <p:nvPr/>
        </p:nvSpPr>
        <p:spPr bwMode="auto">
          <a:xfrm>
            <a:off x="717550" y="3867150"/>
            <a:ext cx="7920038" cy="2587625"/>
          </a:xfrm>
          <a:prstGeom prst="rect">
            <a:avLst/>
          </a:prstGeom>
          <a:noFill/>
          <a:ln w="9525">
            <a:noFill/>
            <a:miter lim="800000"/>
            <a:headEnd/>
            <a:tailEnd/>
          </a:ln>
        </p:spPr>
        <p:txBody>
          <a:bodyPr/>
          <a:lstStyle/>
          <a:p>
            <a:pPr marL="342900" indent="-342900">
              <a:spcBef>
                <a:spcPct val="20000"/>
              </a:spcBef>
              <a:buClr>
                <a:schemeClr val="accent2"/>
              </a:buClr>
              <a:buSzPct val="85000"/>
            </a:pPr>
            <a:endParaRPr lang="en-US" altLang="ko-KR" dirty="0">
              <a:latin typeface="Comic Sans MS" pitchFamily="66" charset="0"/>
              <a:ea typeface="굴림" pitchFamily="34" charset="-127"/>
            </a:endParaRP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Uses existing </a:t>
            </a:r>
            <a:r>
              <a:rPr lang="en-US" altLang="ko-KR" dirty="0">
                <a:solidFill>
                  <a:srgbClr val="0000FF"/>
                </a:solidFill>
                <a:latin typeface="Comic Sans MS" pitchFamily="66" charset="0"/>
                <a:ea typeface="굴림" pitchFamily="34" charset="-127"/>
              </a:rPr>
              <a:t>telephony infrastructure</a:t>
            </a: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Home is connected to </a:t>
            </a:r>
            <a:r>
              <a:rPr lang="en-US" altLang="ko-KR" dirty="0">
                <a:solidFill>
                  <a:srgbClr val="FF0000"/>
                </a:solidFill>
                <a:latin typeface="Comic Sans MS" pitchFamily="66" charset="0"/>
                <a:ea typeface="굴림" pitchFamily="34" charset="-127"/>
              </a:rPr>
              <a:t>central office</a:t>
            </a: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56Kbps direct access to router </a:t>
            </a:r>
            <a:r>
              <a:rPr lang="en-US" altLang="ko-KR" dirty="0" smtClean="0">
                <a:latin typeface="Comic Sans MS" pitchFamily="66" charset="0"/>
                <a:ea typeface="굴림" pitchFamily="34" charset="-127"/>
              </a:rPr>
              <a:t>(</a:t>
            </a:r>
            <a:r>
              <a:rPr lang="en-US" altLang="ko-KR" dirty="0" smtClean="0">
                <a:solidFill>
                  <a:srgbClr val="FF0000"/>
                </a:solidFill>
                <a:latin typeface="Comic Sans MS" pitchFamily="66" charset="0"/>
                <a:ea typeface="굴림" pitchFamily="34" charset="-127"/>
              </a:rPr>
              <a:t>slow</a:t>
            </a:r>
            <a:r>
              <a:rPr lang="en-US" altLang="ko-KR" dirty="0" smtClean="0">
                <a:latin typeface="Comic Sans MS" pitchFamily="66" charset="0"/>
                <a:ea typeface="굴림" pitchFamily="34" charset="-127"/>
              </a:rPr>
              <a:t>)</a:t>
            </a:r>
            <a:endParaRPr lang="en-US" altLang="ko-KR" dirty="0">
              <a:latin typeface="Comic Sans MS" pitchFamily="66" charset="0"/>
              <a:ea typeface="굴림" pitchFamily="34" charset="-127"/>
            </a:endParaRPr>
          </a:p>
          <a:p>
            <a:pPr marL="342900" indent="-34290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Can’t surf and phone at same time: </a:t>
            </a:r>
            <a:r>
              <a:rPr lang="en-US" altLang="ko-KR" dirty="0">
                <a:solidFill>
                  <a:srgbClr val="FF0000"/>
                </a:solidFill>
                <a:latin typeface="Comic Sans MS" pitchFamily="66" charset="0"/>
                <a:ea typeface="굴림" pitchFamily="34" charset="-127"/>
              </a:rPr>
              <a:t>not</a:t>
            </a:r>
            <a:r>
              <a:rPr lang="en-US" altLang="ko-KR" dirty="0">
                <a:latin typeface="Comic Sans MS" pitchFamily="66" charset="0"/>
                <a:ea typeface="굴림" pitchFamily="34" charset="-127"/>
              </a:rPr>
              <a:t> </a:t>
            </a:r>
            <a:r>
              <a:rPr lang="en-US" altLang="ko-KR" dirty="0">
                <a:solidFill>
                  <a:srgbClr val="FF0000"/>
                </a:solidFill>
                <a:latin typeface="Comic Sans MS" pitchFamily="66" charset="0"/>
                <a:ea typeface="굴림" pitchFamily="34" charset="-127"/>
              </a:rPr>
              <a:t>“always on”</a:t>
            </a:r>
            <a:endParaRPr lang="en-US" altLang="ko-KR" sz="2000" dirty="0">
              <a:solidFill>
                <a:schemeClr val="accent2"/>
              </a:solidFill>
              <a:latin typeface="Comic Sans MS" pitchFamily="66" charset="0"/>
              <a:ea typeface="굴림" pitchFamily="34" charset="-127"/>
            </a:endParaRPr>
          </a:p>
        </p:txBody>
      </p:sp>
      <p:sp>
        <p:nvSpPr>
          <p:cNvPr id="8198" name="Title 41"/>
          <p:cNvSpPr>
            <a:spLocks noGrp="1"/>
          </p:cNvSpPr>
          <p:nvPr>
            <p:ph type="title"/>
          </p:nvPr>
        </p:nvSpPr>
        <p:spPr>
          <a:xfrm>
            <a:off x="392113" y="0"/>
            <a:ext cx="7772400" cy="1143000"/>
          </a:xfrm>
        </p:spPr>
        <p:txBody>
          <a:bodyPr/>
          <a:lstStyle/>
          <a:p>
            <a:r>
              <a:rPr lang="en-US" altLang="ko-KR" dirty="0" smtClean="0">
                <a:ea typeface="굴림" pitchFamily="34" charset="-127"/>
              </a:rPr>
              <a:t>Dial-up Modem</a:t>
            </a:r>
          </a:p>
        </p:txBody>
      </p:sp>
      <p:sp>
        <p:nvSpPr>
          <p:cNvPr id="60" name="任意多边形 59"/>
          <p:cNvSpPr/>
          <p:nvPr/>
        </p:nvSpPr>
        <p:spPr bwMode="auto">
          <a:xfrm>
            <a:off x="2427288" y="2163763"/>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61" name="任意多边形 60"/>
          <p:cNvSpPr/>
          <p:nvPr/>
        </p:nvSpPr>
        <p:spPr bwMode="auto">
          <a:xfrm>
            <a:off x="4919663" y="2244725"/>
            <a:ext cx="220662"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57"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58"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27</a:t>
            </a:fld>
            <a:endParaRPr lang="en-US" altLang="ko-KR" smtClean="0">
              <a:ea typeface="굴림" pitchFamily="34" charset="-127"/>
            </a:endParaRPr>
          </a:p>
        </p:txBody>
      </p:sp>
      <p:sp>
        <p:nvSpPr>
          <p:cNvPr id="59" name="矩形 58"/>
          <p:cNvSpPr/>
          <p:nvPr/>
        </p:nvSpPr>
        <p:spPr>
          <a:xfrm>
            <a:off x="3419880" y="3216275"/>
            <a:ext cx="1308371" cy="307777"/>
          </a:xfrm>
          <a:prstGeom prst="rect">
            <a:avLst/>
          </a:prstGeom>
        </p:spPr>
        <p:txBody>
          <a:bodyPr wrap="none">
            <a:spAutoFit/>
          </a:bodyPr>
          <a:lstStyle/>
          <a:p>
            <a:r>
              <a:rPr lang="en-US" altLang="zh-CN" sz="1400" dirty="0" smtClean="0"/>
              <a:t>circuit switches</a:t>
            </a:r>
            <a:endParaRPr lang="zh-CN" altLang="en-US" sz="1400" dirty="0"/>
          </a:p>
        </p:txBody>
      </p:sp>
      <p:sp>
        <p:nvSpPr>
          <p:cNvPr id="80" name="任意多边形 79"/>
          <p:cNvSpPr/>
          <p:nvPr/>
        </p:nvSpPr>
        <p:spPr bwMode="auto">
          <a:xfrm>
            <a:off x="5469252" y="968705"/>
            <a:ext cx="343073" cy="199192"/>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81" name="矩形 80"/>
          <p:cNvSpPr/>
          <p:nvPr/>
        </p:nvSpPr>
        <p:spPr>
          <a:xfrm>
            <a:off x="5952746" y="337273"/>
            <a:ext cx="2349282" cy="400110"/>
          </a:xfrm>
          <a:prstGeom prst="rect">
            <a:avLst/>
          </a:prstGeom>
        </p:spPr>
        <p:txBody>
          <a:bodyPr wrap="square">
            <a:spAutoFit/>
          </a:bodyPr>
          <a:lstStyle/>
          <a:p>
            <a:r>
              <a:rPr lang="en-US" altLang="zh-CN" sz="2000" dirty="0" smtClean="0"/>
              <a:t>Digital format</a:t>
            </a:r>
            <a:endParaRPr lang="zh-CN" altLang="en-US" sz="2000" dirty="0"/>
          </a:p>
        </p:txBody>
      </p:sp>
      <p:sp>
        <p:nvSpPr>
          <p:cNvPr id="82" name="矩形 81"/>
          <p:cNvSpPr/>
          <p:nvPr/>
        </p:nvSpPr>
        <p:spPr>
          <a:xfrm>
            <a:off x="5952746" y="853321"/>
            <a:ext cx="2349282" cy="400110"/>
          </a:xfrm>
          <a:prstGeom prst="rect">
            <a:avLst/>
          </a:prstGeom>
        </p:spPr>
        <p:txBody>
          <a:bodyPr wrap="square">
            <a:spAutoFit/>
          </a:bodyPr>
          <a:lstStyle/>
          <a:p>
            <a:r>
              <a:rPr lang="en-US" altLang="zh-CN" sz="2000" dirty="0" smtClean="0"/>
              <a:t>Analog format</a:t>
            </a:r>
            <a:endParaRPr lang="zh-CN" altLang="en-US" sz="2000" dirty="0"/>
          </a:p>
        </p:txBody>
      </p:sp>
      <p:grpSp>
        <p:nvGrpSpPr>
          <p:cNvPr id="7" name="组合 84"/>
          <p:cNvGrpSpPr/>
          <p:nvPr/>
        </p:nvGrpSpPr>
        <p:grpSpPr>
          <a:xfrm>
            <a:off x="5433523" y="506506"/>
            <a:ext cx="401480" cy="263128"/>
            <a:chOff x="5433523" y="506506"/>
            <a:chExt cx="401480" cy="263128"/>
          </a:xfrm>
        </p:grpSpPr>
        <p:cxnSp>
          <p:nvCxnSpPr>
            <p:cNvPr id="75" name="直接连接符 74"/>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6" name="直接连接符 75"/>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7" name="直接连接符 76"/>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9" name="直接连接符 78"/>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4" name="直接连接符 83"/>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8" name="组合 85"/>
          <p:cNvGrpSpPr/>
          <p:nvPr/>
        </p:nvGrpSpPr>
        <p:grpSpPr>
          <a:xfrm>
            <a:off x="1699722" y="2138083"/>
            <a:ext cx="268030" cy="98611"/>
            <a:chOff x="5433523" y="506506"/>
            <a:chExt cx="401480" cy="263128"/>
          </a:xfrm>
        </p:grpSpPr>
        <p:cxnSp>
          <p:nvCxnSpPr>
            <p:cNvPr id="87" name="直接连接符 86"/>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8" name="直接连接符 87"/>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9" name="直接连接符 88"/>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0" name="直接连接符 89"/>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1" name="直接连接符 90"/>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9" name="组合 91"/>
          <p:cNvGrpSpPr/>
          <p:nvPr/>
        </p:nvGrpSpPr>
        <p:grpSpPr>
          <a:xfrm>
            <a:off x="5420075" y="2173942"/>
            <a:ext cx="268030" cy="98611"/>
            <a:chOff x="5433523" y="506506"/>
            <a:chExt cx="401480" cy="263128"/>
          </a:xfrm>
        </p:grpSpPr>
        <p:cxnSp>
          <p:nvCxnSpPr>
            <p:cNvPr id="93" name="直接连接符 92"/>
            <p:cNvCxnSpPr/>
            <p:nvPr/>
          </p:nvCxnSpPr>
          <p:spPr bwMode="auto">
            <a:xfrm>
              <a:off x="5433523" y="769634"/>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4" name="直接连接符 93"/>
            <p:cNvCxnSpPr/>
            <p:nvPr/>
          </p:nvCxnSpPr>
          <p:spPr bwMode="auto">
            <a:xfrm flipV="1">
              <a:off x="5563798"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5" name="直接连接符 94"/>
            <p:cNvCxnSpPr/>
            <p:nvPr/>
          </p:nvCxnSpPr>
          <p:spPr bwMode="auto">
            <a:xfrm>
              <a:off x="5567981" y="517446"/>
              <a:ext cx="135753"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6" name="直接连接符 95"/>
            <p:cNvCxnSpPr/>
            <p:nvPr/>
          </p:nvCxnSpPr>
          <p:spPr bwMode="auto">
            <a:xfrm>
              <a:off x="5699252" y="765152"/>
              <a:ext cx="13575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97" name="直接连接符 96"/>
            <p:cNvCxnSpPr/>
            <p:nvPr/>
          </p:nvCxnSpPr>
          <p:spPr bwMode="auto">
            <a:xfrm flipV="1">
              <a:off x="5702751" y="506506"/>
              <a:ext cx="0" cy="26206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854075" y="1017588"/>
            <a:ext cx="5551488" cy="3759200"/>
            <a:chOff x="738188" y="979488"/>
            <a:chExt cx="5551487" cy="3759200"/>
          </a:xfrm>
        </p:grpSpPr>
        <p:graphicFrame>
          <p:nvGraphicFramePr>
            <p:cNvPr id="9218" name="Object 2"/>
            <p:cNvGraphicFramePr>
              <a:graphicFrameLocks noChangeAspect="1"/>
            </p:cNvGraphicFramePr>
            <p:nvPr/>
          </p:nvGraphicFramePr>
          <p:xfrm>
            <a:off x="768350" y="3381375"/>
            <a:ext cx="611188" cy="520700"/>
          </p:xfrm>
          <a:graphic>
            <a:graphicData uri="http://schemas.openxmlformats.org/presentationml/2006/ole">
              <p:oleObj spid="_x0000_s273410" name="Clip" r:id="rId4" imgW="1305000" imgH="1085760" progId="">
                <p:embed/>
              </p:oleObj>
            </a:graphicData>
          </a:graphic>
        </p:graphicFrame>
        <p:sp>
          <p:nvSpPr>
            <p:cNvPr id="9244" name="Rectangle 3"/>
            <p:cNvSpPr>
              <a:spLocks noChangeArrowheads="1"/>
            </p:cNvSpPr>
            <p:nvPr/>
          </p:nvSpPr>
          <p:spPr bwMode="auto">
            <a:xfrm>
              <a:off x="1731963" y="2867025"/>
              <a:ext cx="288925" cy="623888"/>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nvGrpSpPr>
            <p:cNvPr id="3" name="Group 44"/>
            <p:cNvGrpSpPr>
              <a:grpSpLocks/>
            </p:cNvGrpSpPr>
            <p:nvPr/>
          </p:nvGrpSpPr>
          <p:grpSpPr bwMode="auto">
            <a:xfrm>
              <a:off x="4192588" y="2689225"/>
              <a:ext cx="2097087" cy="2049463"/>
              <a:chOff x="1769" y="1380"/>
              <a:chExt cx="1321" cy="1291"/>
            </a:xfrm>
          </p:grpSpPr>
          <p:sp>
            <p:nvSpPr>
              <p:cNvPr id="9281" name="Freeform 5"/>
              <p:cNvSpPr>
                <a:spLocks/>
              </p:cNvSpPr>
              <p:nvPr/>
            </p:nvSpPr>
            <p:spPr bwMode="auto">
              <a:xfrm>
                <a:off x="1769" y="1380"/>
                <a:ext cx="1289" cy="1291"/>
              </a:xfrm>
              <a:custGeom>
                <a:avLst/>
                <a:gdLst>
                  <a:gd name="T0" fmla="*/ 233 w 1292"/>
                  <a:gd name="T1" fmla="*/ 7 h 1255"/>
                  <a:gd name="T2" fmla="*/ 35 w 1292"/>
                  <a:gd name="T3" fmla="*/ 187 h 1255"/>
                  <a:gd name="T4" fmla="*/ 29 w 1292"/>
                  <a:gd name="T5" fmla="*/ 619 h 1255"/>
                  <a:gd name="T6" fmla="*/ 53 w 1292"/>
                  <a:gd name="T7" fmla="*/ 982 h 1255"/>
                  <a:gd name="T8" fmla="*/ 239 w 1292"/>
                  <a:gd name="T9" fmla="*/ 1032 h 1255"/>
                  <a:gd name="T10" fmla="*/ 640 w 1292"/>
                  <a:gd name="T11" fmla="*/ 1336 h 1255"/>
                  <a:gd name="T12" fmla="*/ 983 w 1292"/>
                  <a:gd name="T13" fmla="*/ 1466 h 1255"/>
                  <a:gd name="T14" fmla="*/ 1181 w 1292"/>
                  <a:gd name="T15" fmla="*/ 1210 h 1255"/>
                  <a:gd name="T16" fmla="*/ 1253 w 1292"/>
                  <a:gd name="T17" fmla="*/ 528 h 1255"/>
                  <a:gd name="T18" fmla="*/ 1187 w 1292"/>
                  <a:gd name="T19" fmla="*/ 250 h 1255"/>
                  <a:gd name="T20" fmla="*/ 737 w 1292"/>
                  <a:gd name="T21" fmla="*/ 136 h 1255"/>
                  <a:gd name="T22" fmla="*/ 233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9282" name="Oval 6"/>
              <p:cNvSpPr>
                <a:spLocks noChangeArrowheads="1"/>
              </p:cNvSpPr>
              <p:nvPr/>
            </p:nvSpPr>
            <p:spPr bwMode="auto">
              <a:xfrm>
                <a:off x="1885" y="1676"/>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3" name="Oval 7"/>
              <p:cNvSpPr>
                <a:spLocks noChangeArrowheads="1"/>
              </p:cNvSpPr>
              <p:nvPr/>
            </p:nvSpPr>
            <p:spPr bwMode="auto">
              <a:xfrm>
                <a:off x="2714" y="1869"/>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4" name="Oval 8"/>
              <p:cNvSpPr>
                <a:spLocks noChangeArrowheads="1"/>
              </p:cNvSpPr>
              <p:nvPr/>
            </p:nvSpPr>
            <p:spPr bwMode="auto">
              <a:xfrm>
                <a:off x="2383" y="2208"/>
                <a:ext cx="122" cy="122"/>
              </a:xfrm>
              <a:prstGeom prst="ellipse">
                <a:avLst/>
              </a:prstGeom>
              <a:solidFill>
                <a:schemeClr val="tx1"/>
              </a:solidFill>
              <a:ln w="9525">
                <a:solidFill>
                  <a:schemeClr val="tx1"/>
                </a:solidFill>
                <a:round/>
                <a:headEnd/>
                <a:tailEnd/>
              </a:ln>
            </p:spPr>
            <p:txBody>
              <a:bodyPr wrap="none" anchor="ctr"/>
              <a:lstStyle/>
              <a:p>
                <a:endParaRPr lang="ko-KR" altLang="ko-KR">
                  <a:ea typeface="굴림" pitchFamily="34" charset="-127"/>
                </a:endParaRPr>
              </a:p>
            </p:txBody>
          </p:sp>
          <p:sp>
            <p:nvSpPr>
              <p:cNvPr id="9285" name="Line 10"/>
              <p:cNvSpPr>
                <a:spLocks noChangeShapeType="1"/>
              </p:cNvSpPr>
              <p:nvPr/>
            </p:nvSpPr>
            <p:spPr bwMode="auto">
              <a:xfrm>
                <a:off x="1973" y="1771"/>
                <a:ext cx="454" cy="454"/>
              </a:xfrm>
              <a:prstGeom prst="line">
                <a:avLst/>
              </a:prstGeom>
              <a:noFill/>
              <a:ln w="9525">
                <a:solidFill>
                  <a:schemeClr val="tx1"/>
                </a:solidFill>
                <a:round/>
                <a:headEnd/>
                <a:tailEnd/>
              </a:ln>
            </p:spPr>
            <p:txBody>
              <a:bodyPr wrap="none"/>
              <a:lstStyle/>
              <a:p>
                <a:endParaRPr lang="zh-CN" altLang="en-US"/>
              </a:p>
            </p:txBody>
          </p:sp>
          <p:sp>
            <p:nvSpPr>
              <p:cNvPr id="9286" name="Line 11"/>
              <p:cNvSpPr>
                <a:spLocks noChangeShapeType="1"/>
              </p:cNvSpPr>
              <p:nvPr/>
            </p:nvSpPr>
            <p:spPr bwMode="auto">
              <a:xfrm flipV="1">
                <a:off x="2496" y="1963"/>
                <a:ext cx="245" cy="254"/>
              </a:xfrm>
              <a:prstGeom prst="line">
                <a:avLst/>
              </a:prstGeom>
              <a:noFill/>
              <a:ln w="9525">
                <a:solidFill>
                  <a:schemeClr val="tx1"/>
                </a:solidFill>
                <a:round/>
                <a:headEnd/>
                <a:tailEnd/>
              </a:ln>
            </p:spPr>
            <p:txBody>
              <a:bodyPr wrap="none"/>
              <a:lstStyle/>
              <a:p>
                <a:endParaRPr lang="zh-CN" altLang="en-US"/>
              </a:p>
            </p:txBody>
          </p:sp>
          <p:sp>
            <p:nvSpPr>
              <p:cNvPr id="9287" name="Text Box 12"/>
              <p:cNvSpPr txBox="1">
                <a:spLocks noChangeArrowheads="1"/>
              </p:cNvSpPr>
              <p:nvPr/>
            </p:nvSpPr>
            <p:spPr bwMode="auto">
              <a:xfrm>
                <a:off x="2063" y="1514"/>
                <a:ext cx="626" cy="326"/>
              </a:xfrm>
              <a:prstGeom prst="rect">
                <a:avLst/>
              </a:prstGeom>
              <a:noFill/>
              <a:ln w="9525">
                <a:noFill/>
                <a:miter lim="800000"/>
                <a:headEnd/>
                <a:tailEnd/>
              </a:ln>
            </p:spPr>
            <p:txBody>
              <a:bodyPr wrap="none">
                <a:spAutoFit/>
              </a:bodyPr>
              <a:lstStyle/>
              <a:p>
                <a:r>
                  <a:rPr lang="en-US" altLang="ko-KR" sz="1400">
                    <a:ea typeface="굴림" pitchFamily="34" charset="-127"/>
                  </a:rPr>
                  <a:t>telephone</a:t>
                </a:r>
              </a:p>
              <a:p>
                <a:r>
                  <a:rPr lang="en-US" altLang="ko-KR" sz="1400">
                    <a:ea typeface="굴림" pitchFamily="34" charset="-127"/>
                  </a:rPr>
                  <a:t>network</a:t>
                </a:r>
              </a:p>
            </p:txBody>
          </p:sp>
          <p:sp>
            <p:nvSpPr>
              <p:cNvPr id="9288" name="Line 14"/>
              <p:cNvSpPr>
                <a:spLocks noChangeShapeType="1"/>
              </p:cNvSpPr>
              <p:nvPr/>
            </p:nvSpPr>
            <p:spPr bwMode="auto">
              <a:xfrm flipV="1">
                <a:off x="2784" y="1911"/>
                <a:ext cx="306" cy="9"/>
              </a:xfrm>
              <a:prstGeom prst="line">
                <a:avLst/>
              </a:prstGeom>
              <a:noFill/>
              <a:ln w="9525">
                <a:solidFill>
                  <a:schemeClr val="tx1"/>
                </a:solidFill>
                <a:round/>
                <a:headEnd/>
                <a:tailEnd/>
              </a:ln>
            </p:spPr>
            <p:txBody>
              <a:bodyPr wrap="none"/>
              <a:lstStyle/>
              <a:p>
                <a:endParaRPr lang="zh-CN" altLang="en-US"/>
              </a:p>
            </p:txBody>
          </p:sp>
        </p:grpSp>
        <p:sp>
          <p:nvSpPr>
            <p:cNvPr id="9246" name="Text Box 34"/>
            <p:cNvSpPr txBox="1">
              <a:spLocks noChangeArrowheads="1"/>
            </p:cNvSpPr>
            <p:nvPr/>
          </p:nvSpPr>
          <p:spPr bwMode="auto">
            <a:xfrm>
              <a:off x="1585913" y="3511550"/>
              <a:ext cx="755650" cy="517525"/>
            </a:xfrm>
            <a:prstGeom prst="rect">
              <a:avLst/>
            </a:prstGeom>
            <a:noFill/>
            <a:ln w="9525">
              <a:noFill/>
              <a:miter lim="800000"/>
              <a:headEnd/>
              <a:tailEnd/>
            </a:ln>
          </p:spPr>
          <p:txBody>
            <a:bodyPr wrap="none">
              <a:spAutoFit/>
            </a:bodyPr>
            <a:lstStyle/>
            <a:p>
              <a:r>
                <a:rPr lang="en-US" altLang="ko-KR" sz="1400">
                  <a:ea typeface="굴림" pitchFamily="34" charset="-127"/>
                </a:rPr>
                <a:t>DSL</a:t>
              </a:r>
            </a:p>
            <a:p>
              <a:r>
                <a:rPr lang="en-US" altLang="ko-KR" sz="1400">
                  <a:ea typeface="굴림" pitchFamily="34" charset="-127"/>
                </a:rPr>
                <a:t>modem</a:t>
              </a:r>
            </a:p>
          </p:txBody>
        </p:sp>
        <p:sp>
          <p:nvSpPr>
            <p:cNvPr id="9247" name="Text Box 36"/>
            <p:cNvSpPr txBox="1">
              <a:spLocks noChangeArrowheads="1"/>
            </p:cNvSpPr>
            <p:nvPr/>
          </p:nvSpPr>
          <p:spPr bwMode="auto">
            <a:xfrm>
              <a:off x="738188" y="3983038"/>
              <a:ext cx="6159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PC</a:t>
              </a:r>
            </a:p>
          </p:txBody>
        </p:sp>
        <p:graphicFrame>
          <p:nvGraphicFramePr>
            <p:cNvPr id="9219" name="Object 3"/>
            <p:cNvGraphicFramePr>
              <a:graphicFrameLocks noChangeAspect="1"/>
            </p:cNvGraphicFramePr>
            <p:nvPr/>
          </p:nvGraphicFramePr>
          <p:xfrm>
            <a:off x="1179513" y="2239963"/>
            <a:ext cx="490537" cy="369887"/>
          </p:xfrm>
          <a:graphic>
            <a:graphicData uri="http://schemas.openxmlformats.org/presentationml/2006/ole">
              <p:oleObj spid="_x0000_s273411" name="Clip" r:id="rId5" imgW="676440" imgH="485640" progId="">
                <p:embed/>
              </p:oleObj>
            </a:graphicData>
          </a:graphic>
        </p:graphicFrame>
        <p:sp>
          <p:nvSpPr>
            <p:cNvPr id="9248" name="Text Box 40"/>
            <p:cNvSpPr txBox="1">
              <a:spLocks noChangeArrowheads="1"/>
            </p:cNvSpPr>
            <p:nvPr/>
          </p:nvSpPr>
          <p:spPr bwMode="auto">
            <a:xfrm>
              <a:off x="1001713" y="1641475"/>
              <a:ext cx="666750" cy="517525"/>
            </a:xfrm>
            <a:prstGeom prst="rect">
              <a:avLst/>
            </a:prstGeom>
            <a:noFill/>
            <a:ln w="9525">
              <a:noFill/>
              <a:miter lim="800000"/>
              <a:headEnd/>
              <a:tailEnd/>
            </a:ln>
          </p:spPr>
          <p:txBody>
            <a:bodyPr wrap="none">
              <a:spAutoFit/>
            </a:bodyPr>
            <a:lstStyle/>
            <a:p>
              <a:r>
                <a:rPr lang="en-US" altLang="ko-KR" sz="1400">
                  <a:ea typeface="굴림" pitchFamily="34" charset="-127"/>
                </a:rPr>
                <a:t>home</a:t>
              </a:r>
            </a:p>
            <a:p>
              <a:r>
                <a:rPr lang="en-US" altLang="ko-KR" sz="1400">
                  <a:ea typeface="굴림" pitchFamily="34" charset="-127"/>
                </a:rPr>
                <a:t>phone</a:t>
              </a:r>
            </a:p>
          </p:txBody>
        </p:sp>
        <p:sp>
          <p:nvSpPr>
            <p:cNvPr id="9249" name="Line 41"/>
            <p:cNvSpPr>
              <a:spLocks noChangeShapeType="1"/>
            </p:cNvSpPr>
            <p:nvPr/>
          </p:nvSpPr>
          <p:spPr bwMode="auto">
            <a:xfrm>
              <a:off x="1568450" y="2479675"/>
              <a:ext cx="885825" cy="525463"/>
            </a:xfrm>
            <a:prstGeom prst="line">
              <a:avLst/>
            </a:prstGeom>
            <a:noFill/>
            <a:ln w="9525">
              <a:solidFill>
                <a:schemeClr val="tx1"/>
              </a:solidFill>
              <a:round/>
              <a:headEnd/>
              <a:tailEnd/>
            </a:ln>
          </p:spPr>
          <p:txBody>
            <a:bodyPr wrap="none"/>
            <a:lstStyle/>
            <a:p>
              <a:endParaRPr lang="zh-CN" altLang="en-US"/>
            </a:p>
          </p:txBody>
        </p:sp>
        <p:sp>
          <p:nvSpPr>
            <p:cNvPr id="9250" name="Line 42"/>
            <p:cNvSpPr>
              <a:spLocks noChangeShapeType="1"/>
            </p:cNvSpPr>
            <p:nvPr/>
          </p:nvSpPr>
          <p:spPr bwMode="auto">
            <a:xfrm flipV="1">
              <a:off x="1233488" y="3227388"/>
              <a:ext cx="511175" cy="360362"/>
            </a:xfrm>
            <a:prstGeom prst="line">
              <a:avLst/>
            </a:prstGeom>
            <a:noFill/>
            <a:ln w="9525">
              <a:solidFill>
                <a:schemeClr val="tx1"/>
              </a:solidFill>
              <a:round/>
              <a:headEnd/>
              <a:tailEnd/>
            </a:ln>
          </p:spPr>
          <p:txBody>
            <a:bodyPr wrap="none"/>
            <a:lstStyle/>
            <a:p>
              <a:endParaRPr lang="zh-CN" altLang="en-US"/>
            </a:p>
          </p:txBody>
        </p:sp>
        <p:sp>
          <p:nvSpPr>
            <p:cNvPr id="9251" name="Rectangle 47"/>
            <p:cNvSpPr>
              <a:spLocks noChangeArrowheads="1"/>
            </p:cNvSpPr>
            <p:nvPr/>
          </p:nvSpPr>
          <p:spPr bwMode="auto">
            <a:xfrm>
              <a:off x="3700463" y="2728913"/>
              <a:ext cx="288925" cy="623887"/>
            </a:xfrm>
            <a:prstGeom prst="rect">
              <a:avLst/>
            </a:prstGeom>
            <a:solidFill>
              <a:srgbClr val="FFFF00"/>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9252" name="Line 48"/>
            <p:cNvSpPr>
              <a:spLocks noChangeShapeType="1"/>
            </p:cNvSpPr>
            <p:nvPr/>
          </p:nvSpPr>
          <p:spPr bwMode="auto">
            <a:xfrm>
              <a:off x="2438400" y="3089275"/>
              <a:ext cx="1247775" cy="0"/>
            </a:xfrm>
            <a:prstGeom prst="line">
              <a:avLst/>
            </a:prstGeom>
            <a:noFill/>
            <a:ln w="9525">
              <a:solidFill>
                <a:schemeClr val="tx1"/>
              </a:solidFill>
              <a:round/>
              <a:headEnd/>
              <a:tailEnd/>
            </a:ln>
          </p:spPr>
          <p:txBody>
            <a:bodyPr wrap="none"/>
            <a:lstStyle/>
            <a:p>
              <a:endParaRPr lang="zh-CN" altLang="en-US"/>
            </a:p>
          </p:txBody>
        </p:sp>
        <p:sp>
          <p:nvSpPr>
            <p:cNvPr id="9253" name="Freeform 52"/>
            <p:cNvSpPr>
              <a:spLocks/>
            </p:cNvSpPr>
            <p:nvPr/>
          </p:nvSpPr>
          <p:spPr bwMode="auto">
            <a:xfrm rot="4873784">
              <a:off x="4356101" y="1041400"/>
              <a:ext cx="1770062" cy="164623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9254" name="Text Box 53"/>
            <p:cNvSpPr txBox="1">
              <a:spLocks noChangeArrowheads="1"/>
            </p:cNvSpPr>
            <p:nvPr/>
          </p:nvSpPr>
          <p:spPr bwMode="auto">
            <a:xfrm>
              <a:off x="5062538" y="1350963"/>
              <a:ext cx="915987"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grpSp>
          <p:nvGrpSpPr>
            <p:cNvPr id="4" name="Group 54"/>
            <p:cNvGrpSpPr>
              <a:grpSpLocks/>
            </p:cNvGrpSpPr>
            <p:nvPr/>
          </p:nvGrpSpPr>
          <p:grpSpPr bwMode="auto">
            <a:xfrm>
              <a:off x="4144963" y="2365375"/>
              <a:ext cx="473075" cy="244475"/>
              <a:chOff x="533" y="321"/>
              <a:chExt cx="359" cy="180"/>
            </a:xfrm>
          </p:grpSpPr>
          <p:grpSp>
            <p:nvGrpSpPr>
              <p:cNvPr id="5" name="Group 55"/>
              <p:cNvGrpSpPr>
                <a:grpSpLocks/>
              </p:cNvGrpSpPr>
              <p:nvPr/>
            </p:nvGrpSpPr>
            <p:grpSpPr bwMode="auto">
              <a:xfrm>
                <a:off x="533" y="321"/>
                <a:ext cx="359" cy="180"/>
                <a:chOff x="1009" y="655"/>
                <a:chExt cx="359" cy="180"/>
              </a:xfrm>
            </p:grpSpPr>
            <p:sp>
              <p:nvSpPr>
                <p:cNvPr id="9268" name="Oval 5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9269" name="Line 57"/>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9270" name="Line 58"/>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9271" name="Rectangle 59"/>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9272" name="Oval 6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61"/>
                <p:cNvGrpSpPr>
                  <a:grpSpLocks/>
                </p:cNvGrpSpPr>
                <p:nvPr/>
              </p:nvGrpSpPr>
              <p:grpSpPr bwMode="auto">
                <a:xfrm>
                  <a:off x="1095" y="681"/>
                  <a:ext cx="176" cy="68"/>
                  <a:chOff x="2848" y="848"/>
                  <a:chExt cx="140" cy="98"/>
                </a:xfrm>
              </p:grpSpPr>
              <p:sp>
                <p:nvSpPr>
                  <p:cNvPr id="9278" name="Line 6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279" name="Line 6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280" name="Line 6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65"/>
                <p:cNvGrpSpPr>
                  <a:grpSpLocks/>
                </p:cNvGrpSpPr>
                <p:nvPr/>
              </p:nvGrpSpPr>
              <p:grpSpPr bwMode="auto">
                <a:xfrm flipV="1">
                  <a:off x="1095" y="680"/>
                  <a:ext cx="176" cy="68"/>
                  <a:chOff x="2848" y="848"/>
                  <a:chExt cx="140" cy="98"/>
                </a:xfrm>
              </p:grpSpPr>
              <p:sp>
                <p:nvSpPr>
                  <p:cNvPr id="9275" name="Line 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9276" name="Line 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9277" name="Line 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9267" name="Line 69"/>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9256" name="Line 70"/>
            <p:cNvSpPr>
              <a:spLocks noChangeShapeType="1"/>
            </p:cNvSpPr>
            <p:nvPr/>
          </p:nvSpPr>
          <p:spPr bwMode="auto">
            <a:xfrm flipV="1">
              <a:off x="3989388" y="2563813"/>
              <a:ext cx="392112" cy="442912"/>
            </a:xfrm>
            <a:prstGeom prst="line">
              <a:avLst/>
            </a:prstGeom>
            <a:noFill/>
            <a:ln w="9525">
              <a:solidFill>
                <a:schemeClr val="tx1"/>
              </a:solidFill>
              <a:round/>
              <a:headEnd/>
              <a:tailEnd/>
            </a:ln>
          </p:spPr>
          <p:txBody>
            <a:bodyPr wrap="none"/>
            <a:lstStyle/>
            <a:p>
              <a:endParaRPr lang="zh-CN" altLang="en-US"/>
            </a:p>
          </p:txBody>
        </p:sp>
        <p:sp>
          <p:nvSpPr>
            <p:cNvPr id="9257" name="Line 71"/>
            <p:cNvSpPr>
              <a:spLocks noChangeShapeType="1"/>
            </p:cNvSpPr>
            <p:nvPr/>
          </p:nvSpPr>
          <p:spPr bwMode="auto">
            <a:xfrm>
              <a:off x="3976688" y="3200400"/>
              <a:ext cx="484187" cy="53975"/>
            </a:xfrm>
            <a:prstGeom prst="line">
              <a:avLst/>
            </a:prstGeom>
            <a:noFill/>
            <a:ln w="9525">
              <a:solidFill>
                <a:schemeClr val="tx1"/>
              </a:solidFill>
              <a:round/>
              <a:headEnd/>
              <a:tailEnd/>
            </a:ln>
          </p:spPr>
          <p:txBody>
            <a:bodyPr wrap="none"/>
            <a:lstStyle/>
            <a:p>
              <a:endParaRPr lang="zh-CN" altLang="en-US"/>
            </a:p>
          </p:txBody>
        </p:sp>
        <p:sp>
          <p:nvSpPr>
            <p:cNvPr id="9258" name="Text Box 72"/>
            <p:cNvSpPr txBox="1">
              <a:spLocks noChangeArrowheads="1"/>
            </p:cNvSpPr>
            <p:nvPr/>
          </p:nvSpPr>
          <p:spPr bwMode="auto">
            <a:xfrm>
              <a:off x="3425825" y="2493963"/>
              <a:ext cx="730250" cy="274637"/>
            </a:xfrm>
            <a:prstGeom prst="rect">
              <a:avLst/>
            </a:prstGeom>
            <a:noFill/>
            <a:ln w="9525">
              <a:noFill/>
              <a:miter lim="800000"/>
              <a:headEnd/>
              <a:tailEnd/>
            </a:ln>
          </p:spPr>
          <p:txBody>
            <a:bodyPr wrap="none">
              <a:spAutoFit/>
            </a:bodyPr>
            <a:lstStyle/>
            <a:p>
              <a:r>
                <a:rPr lang="en-US" altLang="ko-KR" sz="1200">
                  <a:ea typeface="굴림" pitchFamily="34" charset="-127"/>
                </a:rPr>
                <a:t>DSLAM</a:t>
              </a:r>
            </a:p>
          </p:txBody>
        </p:sp>
        <p:sp>
          <p:nvSpPr>
            <p:cNvPr id="9259" name="AutoShape 73"/>
            <p:cNvSpPr>
              <a:spLocks noChangeArrowheads="1"/>
            </p:cNvSpPr>
            <p:nvPr/>
          </p:nvSpPr>
          <p:spPr bwMode="auto">
            <a:xfrm>
              <a:off x="2438400" y="1370570"/>
              <a:ext cx="2233613" cy="851930"/>
            </a:xfrm>
            <a:prstGeom prst="wedgeRoundRectCallout">
              <a:avLst>
                <a:gd name="adj1" fmla="val -28310"/>
                <a:gd name="adj2" fmla="val 145009"/>
                <a:gd name="adj3" fmla="val 16667"/>
              </a:avLst>
            </a:prstGeom>
            <a:noFill/>
            <a:ln w="9525">
              <a:solidFill>
                <a:schemeClr val="tx1"/>
              </a:solidFill>
              <a:miter lim="800000"/>
              <a:headEnd/>
              <a:tailEnd/>
            </a:ln>
          </p:spPr>
          <p:txBody>
            <a:bodyPr/>
            <a:lstStyle/>
            <a:p>
              <a:pPr algn="ctr"/>
              <a:endParaRPr lang="ko-KR" altLang="ko-KR">
                <a:ea typeface="굴림" pitchFamily="34" charset="-127"/>
              </a:endParaRPr>
            </a:p>
          </p:txBody>
        </p:sp>
        <p:sp>
          <p:nvSpPr>
            <p:cNvPr id="9260" name="Text Box 74"/>
            <p:cNvSpPr txBox="1">
              <a:spLocks noChangeArrowheads="1"/>
            </p:cNvSpPr>
            <p:nvPr/>
          </p:nvSpPr>
          <p:spPr bwMode="auto">
            <a:xfrm>
              <a:off x="2416175" y="1370571"/>
              <a:ext cx="2357438" cy="830997"/>
            </a:xfrm>
            <a:prstGeom prst="rect">
              <a:avLst/>
            </a:prstGeom>
            <a:noFill/>
            <a:ln w="9525">
              <a:noFill/>
              <a:miter lim="800000"/>
              <a:headEnd/>
              <a:tailEnd/>
            </a:ln>
          </p:spPr>
          <p:txBody>
            <a:bodyPr>
              <a:spAutoFit/>
            </a:bodyPr>
            <a:lstStyle/>
            <a:p>
              <a:r>
                <a:rPr lang="en-US" altLang="ko-KR" sz="1200">
                  <a:ea typeface="굴림" pitchFamily="34" charset="-127"/>
                </a:rPr>
                <a:t>Existing phone line: </a:t>
              </a:r>
            </a:p>
            <a:p>
              <a:r>
                <a:rPr lang="en-US" altLang="ko-KR" sz="1200">
                  <a:ea typeface="굴림" pitchFamily="34" charset="-127"/>
                </a:rPr>
                <a:t>0-4KHz phone; </a:t>
              </a:r>
            </a:p>
            <a:p>
              <a:r>
                <a:rPr lang="en-US" altLang="ko-KR" sz="1200">
                  <a:ea typeface="굴림" pitchFamily="34" charset="-127"/>
                </a:rPr>
                <a:t>4-50KHz upstream data; </a:t>
              </a:r>
              <a:br>
                <a:rPr lang="en-US" altLang="ko-KR" sz="1200">
                  <a:ea typeface="굴림" pitchFamily="34" charset="-127"/>
                </a:rPr>
              </a:br>
              <a:r>
                <a:rPr lang="en-US" altLang="ko-KR" sz="1200">
                  <a:ea typeface="굴림" pitchFamily="34" charset="-127"/>
                </a:rPr>
                <a:t>50KHz-1MHz downstream data</a:t>
              </a:r>
            </a:p>
          </p:txBody>
        </p:sp>
        <p:sp>
          <p:nvSpPr>
            <p:cNvPr id="9261" name="Rectangle 76"/>
            <p:cNvSpPr>
              <a:spLocks noChangeArrowheads="1"/>
            </p:cNvSpPr>
            <p:nvPr/>
          </p:nvSpPr>
          <p:spPr bwMode="auto">
            <a:xfrm>
              <a:off x="2273300" y="2951163"/>
              <a:ext cx="207963" cy="23495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262" name="Line 77"/>
            <p:cNvSpPr>
              <a:spLocks noChangeShapeType="1"/>
            </p:cNvSpPr>
            <p:nvPr/>
          </p:nvSpPr>
          <p:spPr bwMode="auto">
            <a:xfrm>
              <a:off x="2008188" y="3089275"/>
              <a:ext cx="292100" cy="0"/>
            </a:xfrm>
            <a:prstGeom prst="line">
              <a:avLst/>
            </a:prstGeom>
            <a:noFill/>
            <a:ln w="9525">
              <a:solidFill>
                <a:schemeClr val="tx1"/>
              </a:solidFill>
              <a:round/>
              <a:headEnd/>
              <a:tailEnd/>
            </a:ln>
          </p:spPr>
          <p:txBody>
            <a:bodyPr wrap="none"/>
            <a:lstStyle/>
            <a:p>
              <a:endParaRPr lang="zh-CN" altLang="en-US"/>
            </a:p>
          </p:txBody>
        </p:sp>
        <p:sp>
          <p:nvSpPr>
            <p:cNvPr id="9263" name="Text Box 78"/>
            <p:cNvSpPr txBox="1">
              <a:spLocks noChangeArrowheads="1"/>
            </p:cNvSpPr>
            <p:nvPr/>
          </p:nvSpPr>
          <p:spPr bwMode="auto">
            <a:xfrm>
              <a:off x="2086748" y="2601484"/>
              <a:ext cx="713560" cy="307777"/>
            </a:xfrm>
            <a:prstGeom prst="rect">
              <a:avLst/>
            </a:prstGeom>
            <a:noFill/>
            <a:ln w="9525">
              <a:noFill/>
              <a:miter lim="800000"/>
              <a:headEnd/>
              <a:tailEnd/>
            </a:ln>
          </p:spPr>
          <p:txBody>
            <a:bodyPr>
              <a:spAutoFit/>
            </a:bodyPr>
            <a:lstStyle/>
            <a:p>
              <a:r>
                <a:rPr lang="en-US" altLang="ko-KR" sz="1400">
                  <a:ea typeface="굴림" pitchFamily="34" charset="-127"/>
                </a:rPr>
                <a:t>splitter</a:t>
              </a:r>
            </a:p>
          </p:txBody>
        </p:sp>
        <p:sp>
          <p:nvSpPr>
            <p:cNvPr id="9264" name="Rectangle 80"/>
            <p:cNvSpPr>
              <a:spLocks noChangeArrowheads="1"/>
            </p:cNvSpPr>
            <p:nvPr/>
          </p:nvSpPr>
          <p:spPr bwMode="auto">
            <a:xfrm>
              <a:off x="3406775" y="2287588"/>
              <a:ext cx="1233488" cy="1343025"/>
            </a:xfrm>
            <a:prstGeom prst="rect">
              <a:avLst/>
            </a:prstGeom>
            <a:noFill/>
            <a:ln w="9525">
              <a:solidFill>
                <a:schemeClr val="tx1"/>
              </a:solidFill>
              <a:prstDash val="lgDashDot"/>
              <a:miter lim="800000"/>
              <a:headEnd/>
              <a:tailEnd/>
            </a:ln>
          </p:spPr>
          <p:txBody>
            <a:bodyPr wrap="none" anchor="ctr"/>
            <a:lstStyle/>
            <a:p>
              <a:endParaRPr lang="ko-KR" altLang="ko-KR">
                <a:ea typeface="굴림" pitchFamily="34" charset="-127"/>
              </a:endParaRPr>
            </a:p>
          </p:txBody>
        </p:sp>
        <p:sp>
          <p:nvSpPr>
            <p:cNvPr id="9265" name="Text Box 81"/>
            <p:cNvSpPr txBox="1">
              <a:spLocks noChangeArrowheads="1"/>
            </p:cNvSpPr>
            <p:nvPr/>
          </p:nvSpPr>
          <p:spPr bwMode="auto">
            <a:xfrm>
              <a:off x="3316288" y="3638550"/>
              <a:ext cx="776287" cy="517525"/>
            </a:xfrm>
            <a:prstGeom prst="rect">
              <a:avLst/>
            </a:prstGeom>
            <a:noFill/>
            <a:ln w="9525">
              <a:noFill/>
              <a:miter lim="800000"/>
              <a:headEnd/>
              <a:tailEnd/>
            </a:ln>
          </p:spPr>
          <p:txBody>
            <a:bodyPr wrap="none">
              <a:spAutoFit/>
            </a:bodyPr>
            <a:lstStyle/>
            <a:p>
              <a:r>
                <a:rPr lang="en-US" altLang="ko-KR" sz="1400">
                  <a:ea typeface="굴림" pitchFamily="34" charset="-127"/>
                </a:rPr>
                <a:t>central</a:t>
              </a:r>
            </a:p>
            <a:p>
              <a:r>
                <a:rPr lang="en-US" altLang="ko-KR" sz="1400">
                  <a:ea typeface="굴림" pitchFamily="34" charset="-127"/>
                </a:rPr>
                <a:t>office</a:t>
              </a:r>
            </a:p>
          </p:txBody>
        </p:sp>
      </p:grpSp>
      <p:sp>
        <p:nvSpPr>
          <p:cNvPr id="9221" name="Title 50"/>
          <p:cNvSpPr>
            <a:spLocks noGrp="1"/>
          </p:cNvSpPr>
          <p:nvPr>
            <p:ph type="title"/>
          </p:nvPr>
        </p:nvSpPr>
        <p:spPr>
          <a:xfrm>
            <a:off x="520700" y="0"/>
            <a:ext cx="7772400" cy="1143000"/>
          </a:xfrm>
        </p:spPr>
        <p:txBody>
          <a:bodyPr/>
          <a:lstStyle/>
          <a:p>
            <a:r>
              <a:rPr lang="en-US" altLang="ko-KR" smtClean="0">
                <a:ea typeface="굴림" pitchFamily="34" charset="-127"/>
              </a:rPr>
              <a:t>Digital Subscriber Line (DSL)</a:t>
            </a:r>
          </a:p>
        </p:txBody>
      </p:sp>
      <p:sp>
        <p:nvSpPr>
          <p:cNvPr id="9222" name="Rectangle 52"/>
          <p:cNvSpPr>
            <a:spLocks noChangeArrowheads="1"/>
          </p:cNvSpPr>
          <p:nvPr/>
        </p:nvSpPr>
        <p:spPr bwMode="auto">
          <a:xfrm>
            <a:off x="180975" y="4262438"/>
            <a:ext cx="8693150" cy="2235200"/>
          </a:xfrm>
          <a:prstGeom prst="rect">
            <a:avLst/>
          </a:prstGeom>
          <a:noFill/>
          <a:ln w="9525">
            <a:noFill/>
            <a:miter lim="800000"/>
            <a:headEnd/>
            <a:tailEnd/>
          </a:ln>
        </p:spPr>
        <p:txBody>
          <a:bodyPr>
            <a:spAutoFit/>
          </a:bodyPr>
          <a:lstStyle/>
          <a:p>
            <a:pPr marL="342900" indent="-342900">
              <a:spcBef>
                <a:spcPct val="20000"/>
              </a:spcBef>
              <a:buClr>
                <a:schemeClr val="accent2"/>
              </a:buClr>
              <a:buSzPct val="85000"/>
            </a:pPr>
            <a:endParaRPr lang="en-US" altLang="ko-KR" dirty="0">
              <a:solidFill>
                <a:srgbClr val="FF0000"/>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Also uses existing </a:t>
            </a:r>
            <a:r>
              <a:rPr lang="en-US" altLang="ko-KR" dirty="0">
                <a:solidFill>
                  <a:srgbClr val="0000FF"/>
                </a:solidFill>
                <a:latin typeface="Comic Sans MS" pitchFamily="66" charset="0"/>
                <a:ea typeface="굴림" pitchFamily="34" charset="-127"/>
              </a:rPr>
              <a:t>telephone </a:t>
            </a:r>
            <a:r>
              <a:rPr lang="en-US" altLang="ko-KR" dirty="0" smtClean="0">
                <a:solidFill>
                  <a:srgbClr val="0000FF"/>
                </a:solidFill>
                <a:latin typeface="Comic Sans MS" pitchFamily="66" charset="0"/>
                <a:ea typeface="굴림" pitchFamily="34" charset="-127"/>
              </a:rPr>
              <a:t>infrastructure</a:t>
            </a:r>
            <a:endParaRPr lang="en-US" altLang="ko-KR" dirty="0">
              <a:solidFill>
                <a:srgbClr val="0000FF"/>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1 Mbps upstream (today typically &lt; 256 kbps)</a:t>
            </a:r>
          </a:p>
          <a:p>
            <a:pPr marL="742950" lvl="1" indent="-285750">
              <a:spcBef>
                <a:spcPct val="20000"/>
              </a:spcBef>
              <a:buClr>
                <a:schemeClr val="accent2"/>
              </a:buClr>
              <a:buSzPct val="75000"/>
              <a:buFont typeface="Wingdings" pitchFamily="2" charset="2"/>
              <a:buChar char="v"/>
            </a:pPr>
            <a:r>
              <a:rPr lang="en-US" altLang="ko-KR" dirty="0">
                <a:latin typeface="Comic Sans MS" pitchFamily="66" charset="0"/>
                <a:ea typeface="굴림" pitchFamily="34" charset="-127"/>
              </a:rPr>
              <a:t>up to 8 Mbps downstream (today typically &lt; 1 Mbps)</a:t>
            </a:r>
          </a:p>
          <a:p>
            <a:pPr marL="742950" lvl="1" indent="-285750">
              <a:spcBef>
                <a:spcPct val="20000"/>
              </a:spcBef>
              <a:buClr>
                <a:schemeClr val="accent2"/>
              </a:buClr>
              <a:buSzPct val="75000"/>
              <a:buFont typeface="Wingdings" pitchFamily="2" charset="2"/>
              <a:buChar char="v"/>
            </a:pPr>
            <a:r>
              <a:rPr lang="en-US" altLang="ko-KR" dirty="0">
                <a:solidFill>
                  <a:srgbClr val="FF0000"/>
                </a:solidFill>
                <a:latin typeface="Comic Sans MS" pitchFamily="66" charset="0"/>
                <a:ea typeface="굴림" pitchFamily="34" charset="-127"/>
              </a:rPr>
              <a:t>dedicated</a:t>
            </a:r>
            <a:r>
              <a:rPr lang="en-US" altLang="ko-KR" dirty="0">
                <a:latin typeface="Comic Sans MS" pitchFamily="66" charset="0"/>
                <a:ea typeface="굴림" pitchFamily="34" charset="-127"/>
              </a:rPr>
              <a:t> physical line to telephone central office</a:t>
            </a:r>
            <a:endParaRPr lang="en-US" altLang="ko-KR" sz="2000" dirty="0">
              <a:solidFill>
                <a:schemeClr val="accent2"/>
              </a:solidFill>
              <a:latin typeface="Comic Sans MS" pitchFamily="66" charset="0"/>
              <a:ea typeface="굴림" pitchFamily="34" charset="-127"/>
            </a:endParaRPr>
          </a:p>
        </p:txBody>
      </p:sp>
      <p:grpSp>
        <p:nvGrpSpPr>
          <p:cNvPr id="8" name="组合 51"/>
          <p:cNvGrpSpPr>
            <a:grpSpLocks/>
          </p:cNvGrpSpPr>
          <p:nvPr/>
        </p:nvGrpSpPr>
        <p:grpSpPr bwMode="auto">
          <a:xfrm>
            <a:off x="1463675" y="3255963"/>
            <a:ext cx="219075" cy="55562"/>
            <a:chOff x="1735873" y="2115015"/>
            <a:chExt cx="219308" cy="133814"/>
          </a:xfrm>
        </p:grpSpPr>
        <p:cxnSp>
          <p:nvCxnSpPr>
            <p:cNvPr id="53" name="直接连接符 52"/>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4" name="直接连接符 53"/>
            <p:cNvCxnSpPr/>
            <p:nvPr/>
          </p:nvCxnSpPr>
          <p:spPr bwMode="auto">
            <a:xfrm rot="5400000" flipH="1" flipV="1">
              <a:off x="1743358" y="2181922"/>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5" name="直接连接符 54"/>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6" name="直接连接符 55"/>
            <p:cNvCxnSpPr/>
            <p:nvPr/>
          </p:nvCxnSpPr>
          <p:spPr bwMode="auto">
            <a:xfrm rot="5400000" flipH="1" flipV="1">
              <a:off x="1825996" y="2181922"/>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57" name="直接连接符 56"/>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grpSp>
        <p:nvGrpSpPr>
          <p:cNvPr id="9" name="组合 57"/>
          <p:cNvGrpSpPr>
            <a:grpSpLocks/>
          </p:cNvGrpSpPr>
          <p:nvPr/>
        </p:nvGrpSpPr>
        <p:grpSpPr bwMode="auto">
          <a:xfrm>
            <a:off x="2168525" y="3206750"/>
            <a:ext cx="219075" cy="55563"/>
            <a:chOff x="1735873" y="2115015"/>
            <a:chExt cx="219308" cy="133814"/>
          </a:xfrm>
        </p:grpSpPr>
        <p:cxnSp>
          <p:nvCxnSpPr>
            <p:cNvPr id="59" name="直接连接符 58"/>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0" name="直接连接符 59"/>
            <p:cNvCxnSpPr/>
            <p:nvPr/>
          </p:nvCxnSpPr>
          <p:spPr bwMode="auto">
            <a:xfrm rot="5400000" flipH="1" flipV="1">
              <a:off x="1743358" y="2181923"/>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1" name="直接连接符 60"/>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2" name="直接连接符 61"/>
            <p:cNvCxnSpPr/>
            <p:nvPr/>
          </p:nvCxnSpPr>
          <p:spPr bwMode="auto">
            <a:xfrm rot="5400000" flipH="1" flipV="1">
              <a:off x="1825996" y="2181923"/>
              <a:ext cx="11852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3" name="直接连接符 62"/>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64" name="任意多边形 63"/>
          <p:cNvSpPr/>
          <p:nvPr/>
        </p:nvSpPr>
        <p:spPr bwMode="auto">
          <a:xfrm>
            <a:off x="2044700" y="2608263"/>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65" name="任意多边形 64"/>
          <p:cNvSpPr/>
          <p:nvPr/>
        </p:nvSpPr>
        <p:spPr bwMode="auto">
          <a:xfrm>
            <a:off x="4144963" y="3324225"/>
            <a:ext cx="219075" cy="63500"/>
          </a:xfrm>
          <a:custGeom>
            <a:avLst/>
            <a:gdLst>
              <a:gd name="connsiteX0" fmla="*/ 0 w 263912"/>
              <a:gd name="connsiteY0" fmla="*/ 146824 h 242849"/>
              <a:gd name="connsiteX1" fmla="*/ 63190 w 263912"/>
              <a:gd name="connsiteY1" fmla="*/ 1858 h 242849"/>
              <a:gd name="connsiteX2" fmla="*/ 137532 w 263912"/>
              <a:gd name="connsiteY2" fmla="*/ 135673 h 242849"/>
              <a:gd name="connsiteX3" fmla="*/ 211873 w 263912"/>
              <a:gd name="connsiteY3" fmla="*/ 239751 h 242849"/>
              <a:gd name="connsiteX4" fmla="*/ 263912 w 263912"/>
              <a:gd name="connsiteY4" fmla="*/ 117087 h 24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12" h="242849">
                <a:moveTo>
                  <a:pt x="0" y="146824"/>
                </a:moveTo>
                <a:cubicBezTo>
                  <a:pt x="20134" y="75270"/>
                  <a:pt x="40268" y="3716"/>
                  <a:pt x="63190" y="1858"/>
                </a:cubicBezTo>
                <a:cubicBezTo>
                  <a:pt x="86112" y="0"/>
                  <a:pt x="112752" y="96024"/>
                  <a:pt x="137532" y="135673"/>
                </a:cubicBezTo>
                <a:cubicBezTo>
                  <a:pt x="162312" y="175322"/>
                  <a:pt x="190810" y="242849"/>
                  <a:pt x="211873" y="239751"/>
                </a:cubicBezTo>
                <a:cubicBezTo>
                  <a:pt x="232936" y="236653"/>
                  <a:pt x="248424" y="176870"/>
                  <a:pt x="263912" y="117087"/>
                </a:cubicBezTo>
              </a:path>
            </a:pathLst>
          </a:custGeom>
          <a:noFill/>
          <a:ln w="19050" cap="flat" cmpd="sng" algn="ctr">
            <a:solidFill>
              <a:srgbClr val="FF0000"/>
            </a:solidFill>
            <a:prstDash val="solid"/>
            <a:round/>
            <a:headEnd type="none" w="med" len="med"/>
            <a:tailEnd type="none" w="med" len="med"/>
          </a:ln>
          <a:effectLst/>
        </p:spPr>
        <p:txBody>
          <a:bodyPr/>
          <a:lstStyle/>
          <a:p>
            <a:pPr>
              <a:defRPr/>
            </a:pPr>
            <a:endParaRPr lang="zh-CN" altLang="en-US"/>
          </a:p>
        </p:txBody>
      </p:sp>
      <p:grpSp>
        <p:nvGrpSpPr>
          <p:cNvPr id="10" name="组合 65"/>
          <p:cNvGrpSpPr>
            <a:grpSpLocks/>
          </p:cNvGrpSpPr>
          <p:nvPr/>
        </p:nvGrpSpPr>
        <p:grpSpPr bwMode="auto">
          <a:xfrm>
            <a:off x="4133850" y="2711450"/>
            <a:ext cx="219075" cy="57150"/>
            <a:chOff x="1735873" y="2115015"/>
            <a:chExt cx="219308" cy="133814"/>
          </a:xfrm>
        </p:grpSpPr>
        <p:cxnSp>
          <p:nvCxnSpPr>
            <p:cNvPr id="67" name="直接连接符 66"/>
            <p:cNvCxnSpPr/>
            <p:nvPr/>
          </p:nvCxnSpPr>
          <p:spPr bwMode="auto">
            <a:xfrm>
              <a:off x="1735873" y="2248829"/>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8" name="直接连接符 67"/>
            <p:cNvCxnSpPr/>
            <p:nvPr/>
          </p:nvCxnSpPr>
          <p:spPr bwMode="auto">
            <a:xfrm rot="5400000" flipH="1" flipV="1">
              <a:off x="1743146" y="2181922"/>
              <a:ext cx="11894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69" name="直接连接符 68"/>
            <p:cNvCxnSpPr/>
            <p:nvPr/>
          </p:nvCxnSpPr>
          <p:spPr bwMode="auto">
            <a:xfrm>
              <a:off x="1805797" y="2115015"/>
              <a:ext cx="74692"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0" name="直接连接符 69"/>
            <p:cNvCxnSpPr/>
            <p:nvPr/>
          </p:nvCxnSpPr>
          <p:spPr bwMode="auto">
            <a:xfrm rot="5400000" flipH="1" flipV="1">
              <a:off x="1825784" y="2181922"/>
              <a:ext cx="11894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1" name="直接连接符 70"/>
            <p:cNvCxnSpPr/>
            <p:nvPr/>
          </p:nvCxnSpPr>
          <p:spPr bwMode="auto">
            <a:xfrm>
              <a:off x="1880490" y="2248829"/>
              <a:ext cx="74691"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
        <p:nvSpPr>
          <p:cNvPr id="9228" name="TextBox 71"/>
          <p:cNvSpPr txBox="1">
            <a:spLocks noChangeArrowheads="1"/>
          </p:cNvSpPr>
          <p:nvPr/>
        </p:nvSpPr>
        <p:spPr bwMode="auto">
          <a:xfrm>
            <a:off x="6462713" y="1397000"/>
            <a:ext cx="2409825" cy="646113"/>
          </a:xfrm>
          <a:prstGeom prst="rect">
            <a:avLst/>
          </a:prstGeom>
          <a:noFill/>
          <a:ln w="9525">
            <a:noFill/>
            <a:miter lim="800000"/>
            <a:headEnd/>
            <a:tailEnd/>
          </a:ln>
        </p:spPr>
        <p:txBody>
          <a:bodyPr>
            <a:spAutoFit/>
          </a:bodyPr>
          <a:lstStyle/>
          <a:p>
            <a:r>
              <a:rPr lang="en-US" altLang="zh-CN" sz="1800" dirty="0">
                <a:solidFill>
                  <a:srgbClr val="0000FF"/>
                </a:solidFill>
                <a:latin typeface="+mn-lt"/>
                <a:ea typeface="宋体" charset="-122"/>
              </a:rPr>
              <a:t>DSLAM :</a:t>
            </a:r>
          </a:p>
          <a:p>
            <a:r>
              <a:rPr lang="en-US" altLang="zh-CN" sz="1800" dirty="0">
                <a:solidFill>
                  <a:srgbClr val="0000FF"/>
                </a:solidFill>
                <a:latin typeface="+mn-lt"/>
                <a:ea typeface="宋体" charset="-122"/>
              </a:rPr>
              <a:t>DSL Access Modem</a:t>
            </a:r>
            <a:endParaRPr lang="zh-CN" altLang="en-US" sz="1800" dirty="0">
              <a:solidFill>
                <a:srgbClr val="0000FF"/>
              </a:solidFill>
              <a:latin typeface="+mn-lt"/>
              <a:ea typeface="宋体" charset="-122"/>
            </a:endParaRPr>
          </a:p>
        </p:txBody>
      </p:sp>
      <p:sp>
        <p:nvSpPr>
          <p:cNvPr id="73"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4"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28</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8371" name="Slide Number Placeholder 6"/>
          <p:cNvSpPr>
            <a:spLocks noGrp="1"/>
          </p:cNvSpPr>
          <p:nvPr>
            <p:ph type="sldNum" sz="quarter" idx="12"/>
          </p:nvPr>
        </p:nvSpPr>
        <p:spPr>
          <a:noFill/>
        </p:spPr>
        <p:txBody>
          <a:bodyPr/>
          <a:lstStyle/>
          <a:p>
            <a:r>
              <a:rPr lang="en-US" altLang="ko-KR" smtClean="0">
                <a:ea typeface="굴림" pitchFamily="34" charset="-127"/>
              </a:rPr>
              <a:t>1-</a:t>
            </a:r>
            <a:fld id="{12D2D3AA-F522-43D4-9CBD-027F0C9C284B}" type="slidenum">
              <a:rPr lang="en-US" altLang="ko-KR" smtClean="0">
                <a:ea typeface="굴림" pitchFamily="34" charset="-127"/>
              </a:rPr>
              <a:pPr/>
              <a:t>29</a:t>
            </a:fld>
            <a:endParaRPr lang="en-US" altLang="ko-KR" smtClean="0">
              <a:ea typeface="굴림" pitchFamily="34" charset="-127"/>
            </a:endParaRPr>
          </a:p>
        </p:txBody>
      </p:sp>
      <p:sp>
        <p:nvSpPr>
          <p:cNvPr id="58372"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Residential access: cable modems (1)</a:t>
            </a:r>
            <a:endParaRPr lang="en-US" altLang="ko-KR" smtClean="0">
              <a:ea typeface="굴림" pitchFamily="34" charset="-127"/>
            </a:endParaRPr>
          </a:p>
        </p:txBody>
      </p:sp>
      <p:sp>
        <p:nvSpPr>
          <p:cNvPr id="58373" name="Rectangle 3"/>
          <p:cNvSpPr>
            <a:spLocks noGrp="1" noChangeArrowheads="1"/>
          </p:cNvSpPr>
          <p:nvPr>
            <p:ph type="body" sz="half" idx="1"/>
          </p:nvPr>
        </p:nvSpPr>
        <p:spPr>
          <a:xfrm>
            <a:off x="533400" y="1697038"/>
            <a:ext cx="8134350" cy="4656137"/>
          </a:xfrm>
        </p:spPr>
        <p:txBody>
          <a:bodyPr/>
          <a:lstStyle/>
          <a:p>
            <a:r>
              <a:rPr lang="en-US" altLang="ko-KR" sz="2400" dirty="0" smtClean="0">
                <a:ea typeface="굴림" pitchFamily="34" charset="-127"/>
              </a:rPr>
              <a:t>Does not use telephone infrastructure</a:t>
            </a:r>
          </a:p>
          <a:p>
            <a:pPr lvl="1"/>
            <a:r>
              <a:rPr lang="en-US" altLang="ko-KR" sz="2000" dirty="0" smtClean="0">
                <a:ea typeface="굴림" pitchFamily="34" charset="-127"/>
              </a:rPr>
              <a:t>Instead uses </a:t>
            </a:r>
            <a:r>
              <a:rPr lang="en-US" altLang="ko-KR" sz="2000" dirty="0" smtClean="0">
                <a:solidFill>
                  <a:srgbClr val="0000FF"/>
                </a:solidFill>
                <a:ea typeface="굴림" pitchFamily="34" charset="-127"/>
              </a:rPr>
              <a:t>cable TV infrastructure</a:t>
            </a:r>
          </a:p>
          <a:p>
            <a:r>
              <a:rPr lang="en-US" altLang="ko-KR" sz="2400" dirty="0" smtClean="0">
                <a:solidFill>
                  <a:srgbClr val="FF0000"/>
                </a:solidFill>
                <a:ea typeface="굴림" pitchFamily="34" charset="-127"/>
              </a:rPr>
              <a:t>HFC: hybrid fiber coax</a:t>
            </a:r>
            <a:endParaRPr lang="en-US" altLang="ko-KR" sz="2400" dirty="0" smtClean="0">
              <a:ea typeface="굴림" pitchFamily="34" charset="-127"/>
            </a:endParaRPr>
          </a:p>
          <a:p>
            <a:pPr lvl="1"/>
            <a:r>
              <a:rPr lang="en-US" altLang="ko-KR" u="sng" dirty="0" smtClean="0"/>
              <a:t>both fiber and coaxial cable are employed </a:t>
            </a:r>
            <a:r>
              <a:rPr lang="en-US" altLang="ko-KR" dirty="0" smtClean="0"/>
              <a:t>in this system</a:t>
            </a:r>
            <a:endParaRPr lang="en-US" altLang="ko-KR" dirty="0" smtClean="0">
              <a:ea typeface="굴림" pitchFamily="34" charset="-127"/>
            </a:endParaRPr>
          </a:p>
          <a:p>
            <a:pPr lvl="1"/>
            <a:r>
              <a:rPr lang="en-US" altLang="ko-KR" dirty="0" smtClean="0">
                <a:ea typeface="굴림" pitchFamily="34" charset="-127"/>
              </a:rPr>
              <a:t>asymmetric: up to 30Mbps downstream, 2 Mbps upstream</a:t>
            </a:r>
          </a:p>
          <a:p>
            <a:r>
              <a:rPr lang="en-US" altLang="ko-KR" sz="2400" dirty="0" smtClean="0">
                <a:solidFill>
                  <a:srgbClr val="FF0000"/>
                </a:solidFill>
                <a:ea typeface="굴림" pitchFamily="34" charset="-127"/>
              </a:rPr>
              <a:t>network</a:t>
            </a:r>
            <a:r>
              <a:rPr lang="en-US" altLang="ko-KR" sz="2400" dirty="0" smtClean="0">
                <a:ea typeface="굴림" pitchFamily="34" charset="-127"/>
              </a:rPr>
              <a:t> of cable and fiber attaches homes to ISP router</a:t>
            </a:r>
          </a:p>
          <a:p>
            <a:pPr lvl="1"/>
            <a:r>
              <a:rPr lang="en-US" altLang="ko-KR" dirty="0" smtClean="0">
                <a:ea typeface="굴림" pitchFamily="34" charset="-127"/>
              </a:rPr>
              <a:t>homes </a:t>
            </a:r>
            <a:r>
              <a:rPr lang="en-US" altLang="ko-KR" dirty="0" smtClean="0">
                <a:solidFill>
                  <a:srgbClr val="FF0000"/>
                </a:solidFill>
                <a:ea typeface="굴림" pitchFamily="34" charset="-127"/>
              </a:rPr>
              <a:t>share access </a:t>
            </a:r>
            <a:r>
              <a:rPr lang="en-US" altLang="ko-KR" dirty="0" smtClean="0">
                <a:ea typeface="굴림" pitchFamily="34" charset="-127"/>
              </a:rPr>
              <a:t>to router </a:t>
            </a:r>
          </a:p>
          <a:p>
            <a:pPr lvl="1"/>
            <a:r>
              <a:rPr lang="en-US" altLang="ko-KR" dirty="0" smtClean="0">
                <a:ea typeface="굴림" pitchFamily="34" charset="-127"/>
              </a:rPr>
              <a:t>unlike DSL, which has </a:t>
            </a:r>
            <a:r>
              <a:rPr lang="en-US" altLang="ko-KR" dirty="0" smtClean="0">
                <a:solidFill>
                  <a:srgbClr val="FF0000"/>
                </a:solidFill>
                <a:ea typeface="굴림" pitchFamily="34" charset="-127"/>
              </a:rPr>
              <a:t>dedicated access</a:t>
            </a:r>
            <a:endParaRPr lang="en-US" altLang="ko-KR" dirty="0" smtClean="0">
              <a:ea typeface="굴림" pitchFamily="34" charset="-127"/>
            </a:endParaRPr>
          </a:p>
          <a:p>
            <a:pPr lvl="1">
              <a:buFont typeface="Wingdings" pitchFamily="2" charset="2"/>
              <a:buNone/>
            </a:pPr>
            <a:endParaRPr lang="en-US" altLang="ko-KR" sz="2000" dirty="0" smtClean="0">
              <a:ea typeface="굴림" pitchFamily="34" charset="-127"/>
            </a:endParaRPr>
          </a:p>
        </p:txBody>
      </p:sp>
      <p:pic>
        <p:nvPicPr>
          <p:cNvPr id="56326" name="Picture 6"/>
          <p:cNvPicPr>
            <a:picLocks noChangeAspect="1" noChangeArrowheads="1"/>
          </p:cNvPicPr>
          <p:nvPr/>
        </p:nvPicPr>
        <p:blipFill>
          <a:blip r:embed="rId3" cstate="print"/>
          <a:srcRect/>
          <a:stretch>
            <a:fillRect/>
          </a:stretch>
        </p:blipFill>
        <p:spPr bwMode="auto">
          <a:xfrm>
            <a:off x="6553200" y="1096963"/>
            <a:ext cx="2590800" cy="1771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7107" name="Slide Number Placeholder 3"/>
          <p:cNvSpPr>
            <a:spLocks noGrp="1"/>
          </p:cNvSpPr>
          <p:nvPr>
            <p:ph type="sldNum" sz="quarter" idx="12"/>
          </p:nvPr>
        </p:nvSpPr>
        <p:spPr>
          <a:noFill/>
        </p:spPr>
        <p:txBody>
          <a:bodyPr/>
          <a:lstStyle/>
          <a:p>
            <a:r>
              <a:rPr lang="en-US" altLang="ko-KR" smtClean="0">
                <a:ea typeface="굴림" pitchFamily="34" charset="-127"/>
              </a:rPr>
              <a:t>1-</a:t>
            </a:r>
            <a:fld id="{E83328EA-B5CC-4A9B-B04B-B6B6BC49218D}" type="slidenum">
              <a:rPr lang="en-US" altLang="ko-KR" smtClean="0">
                <a:ea typeface="굴림" pitchFamily="34" charset="-127"/>
              </a:rPr>
              <a:pPr/>
              <a:t>3</a:t>
            </a:fld>
            <a:endParaRPr lang="en-US" altLang="ko-KR" smtClean="0">
              <a:ea typeface="굴림" pitchFamily="34" charset="-127"/>
            </a:endParaRPr>
          </a:p>
        </p:txBody>
      </p:sp>
      <p:sp>
        <p:nvSpPr>
          <p:cNvPr id="47108" name="Rectangle 2"/>
          <p:cNvSpPr>
            <a:spLocks noChangeArrowheads="1"/>
          </p:cNvSpPr>
          <p:nvPr/>
        </p:nvSpPr>
        <p:spPr bwMode="auto">
          <a:xfrm>
            <a:off x="382588" y="300038"/>
            <a:ext cx="5764212" cy="1033462"/>
          </a:xfrm>
          <a:prstGeom prst="rect">
            <a:avLst/>
          </a:prstGeom>
          <a:noFill/>
          <a:ln w="9525">
            <a:noFill/>
            <a:miter lim="800000"/>
            <a:headEnd/>
            <a:tailEnd/>
          </a:ln>
        </p:spPr>
        <p:txBody>
          <a:bodyPr anchor="ctr"/>
          <a:lstStyle/>
          <a:p>
            <a:r>
              <a:rPr lang="en-US" altLang="ko-KR" sz="4000" dirty="0">
                <a:solidFill>
                  <a:schemeClr val="accent2"/>
                </a:solidFill>
                <a:latin typeface="Comic Sans MS" pitchFamily="66" charset="0"/>
                <a:ea typeface="굴림" pitchFamily="34" charset="-127"/>
              </a:rPr>
              <a:t>Reference textbooks</a:t>
            </a:r>
          </a:p>
        </p:txBody>
      </p:sp>
      <p:sp>
        <p:nvSpPr>
          <p:cNvPr id="47109" name="Rectangle 3"/>
          <p:cNvSpPr>
            <a:spLocks noChangeArrowheads="1"/>
          </p:cNvSpPr>
          <p:nvPr/>
        </p:nvSpPr>
        <p:spPr bwMode="auto">
          <a:xfrm>
            <a:off x="75561" y="4625975"/>
            <a:ext cx="2730500" cy="2043113"/>
          </a:xfrm>
          <a:prstGeom prst="rect">
            <a:avLst/>
          </a:prstGeom>
          <a:noFill/>
          <a:ln w="9525">
            <a:noFill/>
            <a:miter lim="800000"/>
            <a:headEnd/>
            <a:tailEnd/>
          </a:ln>
        </p:spPr>
        <p:txBody>
          <a:bodyPr anchor="ctr"/>
          <a:lstStyle/>
          <a:p>
            <a:r>
              <a:rPr lang="en-US" altLang="ko-KR" sz="1800" i="1" dirty="0">
                <a:solidFill>
                  <a:schemeClr val="accent2"/>
                </a:solidFill>
                <a:latin typeface="Comic Sans MS" pitchFamily="66" charset="0"/>
                <a:ea typeface="굴림" pitchFamily="34" charset="-127"/>
              </a:rPr>
              <a:t>Computer Networking: A </a:t>
            </a:r>
            <a:r>
              <a:rPr lang="en-US" altLang="ko-KR" sz="1800" i="1" dirty="0" smtClean="0">
                <a:solidFill>
                  <a:schemeClr val="accent2"/>
                </a:solidFill>
                <a:latin typeface="Comic Sans MS" pitchFamily="66" charset="0"/>
                <a:ea typeface="굴림" pitchFamily="34" charset="-127"/>
              </a:rPr>
              <a:t>Top-Down </a:t>
            </a:r>
            <a:r>
              <a:rPr lang="en-US" altLang="ko-KR" sz="1800" i="1" dirty="0">
                <a:solidFill>
                  <a:schemeClr val="accent2"/>
                </a:solidFill>
                <a:latin typeface="Comic Sans MS" pitchFamily="66" charset="0"/>
                <a:ea typeface="굴림" pitchFamily="34" charset="-127"/>
              </a:rPr>
              <a:t>Approach ,</a:t>
            </a:r>
            <a:r>
              <a:rPr lang="en-US" altLang="ko-KR" sz="1800" dirty="0">
                <a:solidFill>
                  <a:schemeClr val="accent2"/>
                </a:solidFill>
                <a:latin typeface="Comic Sans MS" pitchFamily="66" charset="0"/>
                <a:ea typeface="굴림" pitchFamily="34" charset="-127"/>
              </a:rPr>
              <a:t/>
            </a:r>
            <a:br>
              <a:rPr lang="en-US" altLang="ko-KR" sz="1800" dirty="0">
                <a:solidFill>
                  <a:schemeClr val="accent2"/>
                </a:solidFill>
                <a:latin typeface="Comic Sans MS" pitchFamily="66" charset="0"/>
                <a:ea typeface="굴림" pitchFamily="34" charset="-127"/>
              </a:rPr>
            </a:br>
            <a:r>
              <a:rPr lang="en-US" altLang="ko-KR" sz="1800" dirty="0" smtClean="0">
                <a:solidFill>
                  <a:schemeClr val="accent2"/>
                </a:solidFill>
                <a:latin typeface="Comic Sans MS" pitchFamily="66" charset="0"/>
                <a:ea typeface="굴림" pitchFamily="34" charset="-127"/>
              </a:rPr>
              <a:t>6</a:t>
            </a:r>
            <a:r>
              <a:rPr lang="en-US" altLang="ko-KR" sz="1800" baseline="30000" dirty="0" smtClean="0">
                <a:solidFill>
                  <a:schemeClr val="accent2"/>
                </a:solidFill>
                <a:latin typeface="Comic Sans MS" pitchFamily="66" charset="0"/>
                <a:ea typeface="굴림" pitchFamily="34" charset="-127"/>
              </a:rPr>
              <a:t>th</a:t>
            </a:r>
            <a:r>
              <a:rPr lang="en-US" altLang="ko-KR" sz="1800" dirty="0" smtClean="0">
                <a:solidFill>
                  <a:schemeClr val="accent2"/>
                </a:solidFill>
                <a:latin typeface="Comic Sans MS" pitchFamily="66" charset="0"/>
                <a:ea typeface="굴림" pitchFamily="34" charset="-127"/>
              </a:rPr>
              <a:t> </a:t>
            </a:r>
            <a:r>
              <a:rPr lang="en-US" altLang="ko-KR" sz="1800" dirty="0">
                <a:solidFill>
                  <a:schemeClr val="accent2"/>
                </a:solidFill>
                <a:latin typeface="Comic Sans MS" pitchFamily="66" charset="0"/>
                <a:ea typeface="굴림" pitchFamily="34" charset="-127"/>
              </a:rPr>
              <a:t>edition.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Jim Kurose, Keith Ross</a:t>
            </a:r>
            <a:br>
              <a:rPr lang="en-US" altLang="ko-KR" sz="1800" dirty="0">
                <a:solidFill>
                  <a:schemeClr val="accent2"/>
                </a:solidFill>
                <a:latin typeface="Comic Sans MS" pitchFamily="66" charset="0"/>
                <a:ea typeface="굴림" pitchFamily="34" charset="-127"/>
              </a:rPr>
            </a:br>
            <a:r>
              <a:rPr lang="en-US" altLang="ko-KR" sz="1800" dirty="0" smtClean="0">
                <a:solidFill>
                  <a:schemeClr val="accent2"/>
                </a:solidFill>
                <a:latin typeface="Comic Sans MS" pitchFamily="66" charset="0"/>
                <a:ea typeface="굴림" pitchFamily="34" charset="-127"/>
              </a:rPr>
              <a:t>Addison-Wesley, ©2013. </a:t>
            </a:r>
            <a:endParaRPr lang="en-US" altLang="ko-KR" sz="1800" dirty="0">
              <a:solidFill>
                <a:schemeClr val="accent2"/>
              </a:solidFill>
              <a:latin typeface="Comic Sans MS" pitchFamily="66" charset="0"/>
              <a:ea typeface="굴림" pitchFamily="34" charset="-127"/>
            </a:endParaRPr>
          </a:p>
        </p:txBody>
      </p:sp>
      <p:sp>
        <p:nvSpPr>
          <p:cNvPr id="47111" name="Rectangle 3"/>
          <p:cNvSpPr>
            <a:spLocks noChangeArrowheads="1"/>
          </p:cNvSpPr>
          <p:nvPr/>
        </p:nvSpPr>
        <p:spPr bwMode="auto">
          <a:xfrm>
            <a:off x="2799561" y="4625975"/>
            <a:ext cx="3698875" cy="2043113"/>
          </a:xfrm>
          <a:prstGeom prst="rect">
            <a:avLst/>
          </a:prstGeom>
          <a:noFill/>
          <a:ln w="9525">
            <a:noFill/>
            <a:miter lim="800000"/>
            <a:headEnd/>
            <a:tailEnd/>
          </a:ln>
        </p:spPr>
        <p:txBody>
          <a:bodyPr anchor="ctr"/>
          <a:lstStyle/>
          <a:p>
            <a:r>
              <a:rPr lang="en-US" altLang="ko-KR" sz="1800" i="1" dirty="0">
                <a:solidFill>
                  <a:schemeClr val="accent2"/>
                </a:solidFill>
                <a:latin typeface="Comic Sans MS" pitchFamily="66" charset="0"/>
                <a:ea typeface="굴림" pitchFamily="34" charset="-127"/>
              </a:rPr>
              <a:t>Internetworking With TCP/IP, Vol. I, Principles, Protocols, and Architectures</a:t>
            </a:r>
            <a:r>
              <a:rPr lang="en-US" altLang="ko-KR" sz="1800" dirty="0">
                <a:solidFill>
                  <a:schemeClr val="accent2"/>
                </a:solidFill>
                <a:latin typeface="Comic Sans MS" pitchFamily="66" charset="0"/>
                <a:ea typeface="굴림" pitchFamily="34" charset="-127"/>
              </a:rPr>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5</a:t>
            </a:r>
            <a:r>
              <a:rPr lang="en-US" altLang="ko-KR" sz="1800" baseline="30000" dirty="0">
                <a:solidFill>
                  <a:schemeClr val="accent2"/>
                </a:solidFill>
                <a:latin typeface="Comic Sans MS" pitchFamily="66" charset="0"/>
                <a:ea typeface="굴림" pitchFamily="34" charset="-127"/>
              </a:rPr>
              <a:t>th</a:t>
            </a:r>
            <a:r>
              <a:rPr lang="en-US" altLang="ko-KR" sz="1800" dirty="0">
                <a:solidFill>
                  <a:schemeClr val="accent2"/>
                </a:solidFill>
                <a:latin typeface="Comic Sans MS" pitchFamily="66" charset="0"/>
                <a:ea typeface="굴림" pitchFamily="34" charset="-127"/>
              </a:rPr>
              <a:t> edition. </a:t>
            </a:r>
            <a:br>
              <a:rPr lang="en-US" altLang="ko-KR" sz="1800" dirty="0">
                <a:solidFill>
                  <a:schemeClr val="accent2"/>
                </a:solidFill>
                <a:latin typeface="Comic Sans MS" pitchFamily="66" charset="0"/>
                <a:ea typeface="굴림" pitchFamily="34" charset="-127"/>
              </a:rPr>
            </a:br>
            <a:r>
              <a:rPr lang="en-US" altLang="ko-KR" sz="1800" dirty="0">
                <a:solidFill>
                  <a:schemeClr val="accent2"/>
                </a:solidFill>
                <a:latin typeface="Comic Sans MS" pitchFamily="66" charset="0"/>
                <a:ea typeface="굴림" pitchFamily="34" charset="-127"/>
              </a:rPr>
              <a:t>Douglas E. Comer, Pearson Education, </a:t>
            </a:r>
            <a:r>
              <a:rPr lang="en-US" altLang="ko-KR" sz="1800" dirty="0" smtClean="0">
                <a:solidFill>
                  <a:schemeClr val="accent2"/>
                </a:solidFill>
                <a:latin typeface="Comic Sans MS" pitchFamily="66" charset="0"/>
                <a:ea typeface="굴림" pitchFamily="34" charset="-127"/>
              </a:rPr>
              <a:t>Aug. 2009. </a:t>
            </a:r>
            <a:endParaRPr lang="en-US" altLang="ko-KR" sz="1800" dirty="0">
              <a:solidFill>
                <a:schemeClr val="accent2"/>
              </a:solidFill>
              <a:latin typeface="Comic Sans MS" pitchFamily="66" charset="0"/>
              <a:ea typeface="굴림" pitchFamily="34" charset="-127"/>
            </a:endParaRPr>
          </a:p>
        </p:txBody>
      </p:sp>
      <p:pic>
        <p:nvPicPr>
          <p:cNvPr id="47112" name="Picture 3"/>
          <p:cNvPicPr>
            <a:picLocks noChangeAspect="1" noChangeArrowheads="1"/>
          </p:cNvPicPr>
          <p:nvPr/>
        </p:nvPicPr>
        <p:blipFill>
          <a:blip r:embed="rId3" cstate="print"/>
          <a:srcRect/>
          <a:stretch>
            <a:fillRect/>
          </a:stretch>
        </p:blipFill>
        <p:spPr bwMode="auto">
          <a:xfrm>
            <a:off x="3148811" y="1520825"/>
            <a:ext cx="3000375" cy="3000375"/>
          </a:xfrm>
          <a:prstGeom prst="rect">
            <a:avLst/>
          </a:prstGeom>
          <a:noFill/>
          <a:ln w="9525">
            <a:noFill/>
            <a:miter lim="800000"/>
            <a:headEnd/>
            <a:tailEnd/>
          </a:ln>
        </p:spPr>
      </p:pic>
      <p:pic>
        <p:nvPicPr>
          <p:cNvPr id="55297" name="Picture 1"/>
          <p:cNvPicPr>
            <a:picLocks noChangeAspect="1" noChangeArrowheads="1"/>
          </p:cNvPicPr>
          <p:nvPr/>
        </p:nvPicPr>
        <p:blipFill>
          <a:blip r:embed="rId4" cstate="print"/>
          <a:srcRect/>
          <a:stretch>
            <a:fillRect/>
          </a:stretch>
        </p:blipFill>
        <p:spPr bwMode="auto">
          <a:xfrm>
            <a:off x="6080760" y="1031966"/>
            <a:ext cx="3429000" cy="3429000"/>
          </a:xfrm>
          <a:prstGeom prst="rect">
            <a:avLst/>
          </a:prstGeom>
          <a:noFill/>
          <a:ln w="9525">
            <a:noFill/>
            <a:miter lim="800000"/>
            <a:headEnd/>
            <a:tailEnd/>
          </a:ln>
        </p:spPr>
      </p:pic>
      <p:sp>
        <p:nvSpPr>
          <p:cNvPr id="10" name="Rectangle 3"/>
          <p:cNvSpPr>
            <a:spLocks noChangeArrowheads="1"/>
          </p:cNvSpPr>
          <p:nvPr/>
        </p:nvSpPr>
        <p:spPr bwMode="auto">
          <a:xfrm>
            <a:off x="6496351" y="4625975"/>
            <a:ext cx="2308016" cy="2043113"/>
          </a:xfrm>
          <a:prstGeom prst="rect">
            <a:avLst/>
          </a:prstGeom>
          <a:noFill/>
          <a:ln w="9525">
            <a:noFill/>
            <a:miter lim="800000"/>
            <a:headEnd/>
            <a:tailEnd/>
          </a:ln>
        </p:spPr>
        <p:txBody>
          <a:bodyPr anchor="ctr"/>
          <a:lstStyle/>
          <a:p>
            <a:r>
              <a:rPr lang="zh-CN" altLang="en-US" sz="1800" b="1" dirty="0" smtClean="0">
                <a:solidFill>
                  <a:schemeClr val="accent2"/>
                </a:solidFill>
                <a:latin typeface="华文楷体" pitchFamily="2" charset="-122"/>
                <a:ea typeface="华文楷体" pitchFamily="2" charset="-122"/>
              </a:rPr>
              <a:t>计算机网络</a:t>
            </a:r>
            <a:r>
              <a:rPr lang="en-US" altLang="zh-CN" sz="1800" b="1" dirty="0" smtClean="0">
                <a:solidFill>
                  <a:schemeClr val="accent2"/>
                </a:solidFill>
                <a:latin typeface="华文楷体" pitchFamily="2" charset="-122"/>
                <a:ea typeface="华文楷体" pitchFamily="2" charset="-122"/>
              </a:rPr>
              <a:t>(</a:t>
            </a:r>
            <a:r>
              <a:rPr lang="zh-CN" altLang="en-US" sz="1800" b="1" dirty="0" smtClean="0">
                <a:solidFill>
                  <a:schemeClr val="accent2"/>
                </a:solidFill>
                <a:latin typeface="华文楷体" pitchFamily="2" charset="-122"/>
                <a:ea typeface="华文楷体" pitchFamily="2" charset="-122"/>
              </a:rPr>
              <a:t>第</a:t>
            </a:r>
            <a:r>
              <a:rPr lang="en-US" altLang="zh-CN" sz="1800" b="1" dirty="0" smtClean="0">
                <a:solidFill>
                  <a:schemeClr val="accent2"/>
                </a:solidFill>
                <a:latin typeface="华文楷体" pitchFamily="2" charset="-122"/>
                <a:ea typeface="华文楷体" pitchFamily="2" charset="-122"/>
              </a:rPr>
              <a:t>5</a:t>
            </a:r>
            <a:r>
              <a:rPr lang="zh-CN" altLang="en-US" sz="1800" b="1" dirty="0" smtClean="0">
                <a:solidFill>
                  <a:schemeClr val="accent2"/>
                </a:solidFill>
                <a:latin typeface="华文楷体" pitchFamily="2" charset="-122"/>
                <a:ea typeface="华文楷体" pitchFamily="2" charset="-122"/>
              </a:rPr>
              <a:t>版</a:t>
            </a:r>
            <a:r>
              <a:rPr lang="en-US" altLang="zh-CN" sz="1800" b="1" dirty="0" smtClean="0">
                <a:solidFill>
                  <a:schemeClr val="accent2"/>
                </a:solidFill>
                <a:latin typeface="华文楷体" pitchFamily="2" charset="-122"/>
                <a:ea typeface="华文楷体" pitchFamily="2" charset="-122"/>
              </a:rPr>
              <a:t>)</a:t>
            </a:r>
          </a:p>
          <a:p>
            <a:r>
              <a:rPr lang="en-US" altLang="zh-CN" sz="1800" b="1" dirty="0" smtClean="0">
                <a:solidFill>
                  <a:schemeClr val="accent2"/>
                </a:solidFill>
                <a:latin typeface="华文楷体" pitchFamily="2" charset="-122"/>
                <a:ea typeface="华文楷体" pitchFamily="2" charset="-122"/>
              </a:rPr>
              <a:t>(</a:t>
            </a:r>
            <a:r>
              <a:rPr lang="zh-CN" altLang="en-US" sz="1800" dirty="0" smtClean="0">
                <a:solidFill>
                  <a:schemeClr val="accent2"/>
                </a:solidFill>
                <a:latin typeface="华文楷体" pitchFamily="2" charset="-122"/>
                <a:ea typeface="华文楷体" pitchFamily="2" charset="-122"/>
              </a:rPr>
              <a:t>谢希仁  编著</a:t>
            </a:r>
            <a:r>
              <a:rPr lang="en-US" altLang="zh-CN" sz="1800" dirty="0" smtClean="0">
                <a:solidFill>
                  <a:schemeClr val="accent2"/>
                </a:solidFill>
                <a:latin typeface="华文楷体" pitchFamily="2" charset="-122"/>
                <a:ea typeface="华文楷体" pitchFamily="2" charset="-122"/>
              </a:rPr>
              <a:t>)</a:t>
            </a:r>
          </a:p>
          <a:p>
            <a:r>
              <a:rPr lang="zh-CN" altLang="en-US" sz="1800" dirty="0" smtClean="0">
                <a:solidFill>
                  <a:schemeClr val="accent2"/>
                </a:solidFill>
                <a:latin typeface="华文楷体" pitchFamily="2" charset="-122"/>
                <a:ea typeface="华文楷体" pitchFamily="2" charset="-122"/>
              </a:rPr>
              <a:t>电子工业出版社，</a:t>
            </a:r>
            <a:r>
              <a:rPr lang="en-US" altLang="zh-CN" sz="1800" dirty="0" smtClean="0">
                <a:solidFill>
                  <a:schemeClr val="accent2"/>
                </a:solidFill>
                <a:latin typeface="华文楷体" pitchFamily="2" charset="-122"/>
                <a:ea typeface="华文楷体" pitchFamily="2" charset="-122"/>
              </a:rPr>
              <a:t>2011</a:t>
            </a:r>
            <a:r>
              <a:rPr lang="zh-CN" altLang="en-US" sz="1800" dirty="0" smtClean="0">
                <a:solidFill>
                  <a:schemeClr val="accent2"/>
                </a:solidFill>
                <a:latin typeface="华文楷体" pitchFamily="2" charset="-122"/>
                <a:ea typeface="华文楷体" pitchFamily="2" charset="-122"/>
              </a:rPr>
              <a:t>年</a:t>
            </a:r>
            <a:endParaRPr lang="en-US" altLang="ko-KR" sz="1800" dirty="0">
              <a:solidFill>
                <a:schemeClr val="accent2"/>
              </a:solidFill>
              <a:latin typeface="华文楷体" pitchFamily="2" charset="-122"/>
              <a:ea typeface="华文楷体" pitchFamily="2" charset="-122"/>
            </a:endParaRPr>
          </a:p>
        </p:txBody>
      </p:sp>
      <p:pic>
        <p:nvPicPr>
          <p:cNvPr id="11" name="图片 10" descr="cover.png"/>
          <p:cNvPicPr>
            <a:picLocks noChangeAspect="1"/>
          </p:cNvPicPr>
          <p:nvPr/>
        </p:nvPicPr>
        <p:blipFill>
          <a:blip r:embed="rId5" cstate="print"/>
          <a:stretch>
            <a:fillRect/>
          </a:stretch>
        </p:blipFill>
        <p:spPr>
          <a:xfrm>
            <a:off x="235310" y="1514519"/>
            <a:ext cx="2506641" cy="3027502"/>
          </a:xfrm>
          <a:prstGeom prst="rect">
            <a:avLst/>
          </a:prstGeom>
        </p:spPr>
      </p:pic>
      <p:sp>
        <p:nvSpPr>
          <p:cNvPr id="12" name="TextBox 11"/>
          <p:cNvSpPr txBox="1"/>
          <p:nvPr/>
        </p:nvSpPr>
        <p:spPr>
          <a:xfrm rot="19503992">
            <a:off x="320956" y="2919225"/>
            <a:ext cx="2201244" cy="646331"/>
          </a:xfrm>
          <a:prstGeom prst="rect">
            <a:avLst/>
          </a:prstGeom>
          <a:noFill/>
        </p:spPr>
        <p:txBody>
          <a:bodyPr wrap="none" rtlCol="0">
            <a:spAutoFit/>
          </a:bodyPr>
          <a:lstStyle/>
          <a:p>
            <a:r>
              <a:rPr lang="en-US" altLang="zh-CN" sz="3600" dirty="0" smtClean="0">
                <a:solidFill>
                  <a:srgbClr val="FF0000"/>
                </a:solidFill>
                <a:effectLst>
                  <a:outerShdw blurRad="38100" dist="38100" dir="2700000" algn="tl">
                    <a:srgbClr val="000000">
                      <a:alpha val="43137"/>
                    </a:srgbClr>
                  </a:outerShdw>
                </a:effectLst>
                <a:latin typeface="Adobe Gothic Std B" pitchFamily="34" charset="-128"/>
                <a:ea typeface="Adobe Gothic Std B" pitchFamily="34" charset="-128"/>
              </a:rPr>
              <a:t>Textbook</a:t>
            </a:r>
            <a:endParaRPr lang="zh-CN" altLang="en-US" sz="3600" dirty="0">
              <a:solidFill>
                <a:srgbClr val="FF0000"/>
              </a:solidFill>
              <a:effectLst>
                <a:outerShdw blurRad="38100" dist="38100" dir="2700000" algn="tl">
                  <a:srgbClr val="000000">
                    <a:alpha val="43137"/>
                  </a:srgbClr>
                </a:outerShdw>
              </a:effectLst>
              <a:latin typeface="Adobe Gothic Std B"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2.5"/>
                                          </p:val>
                                        </p:tav>
                                        <p:tav tm="100000">
                                          <p:val>
                                            <p:strVal val="#ppt_w"/>
                                          </p:val>
                                        </p:tav>
                                      </p:tavLst>
                                    </p:anim>
                                    <p:anim calcmode="lin" valueType="num">
                                      <p:cBhvr>
                                        <p:cTn id="8" dur="500" fill="hold"/>
                                        <p:tgtEl>
                                          <p:spTgt spid="12"/>
                                        </p:tgtEl>
                                        <p:attrNameLst>
                                          <p:attrName>ppt_h</p:attrName>
                                        </p:attrNameLst>
                                      </p:cBhvr>
                                      <p:tavLst>
                                        <p:tav tm="0">
                                          <p:val>
                                            <p:strVal val="#ppt_h*0.01"/>
                                          </p:val>
                                        </p:tav>
                                        <p:tav tm="100000">
                                          <p:val>
                                            <p:strVal val="#ppt_h"/>
                                          </p:val>
                                        </p:tav>
                                      </p:tavLst>
                                    </p:anim>
                                    <p:anim calcmode="lin" valueType="num">
                                      <p:cBhvr>
                                        <p:cTn id="9" dur="500" fill="hold"/>
                                        <p:tgtEl>
                                          <p:spTgt spid="12"/>
                                        </p:tgtEl>
                                        <p:attrNameLst>
                                          <p:attrName>ppt_x</p:attrName>
                                        </p:attrNameLst>
                                      </p:cBhvr>
                                      <p:tavLst>
                                        <p:tav tm="0">
                                          <p:val>
                                            <p:strVal val="#ppt_x"/>
                                          </p:val>
                                        </p:tav>
                                        <p:tav tm="100000">
                                          <p:val>
                                            <p:strVal val="#ppt_x"/>
                                          </p:val>
                                        </p:tav>
                                      </p:tavLst>
                                    </p:anim>
                                    <p:anim calcmode="lin" valueType="num">
                                      <p:cBhvr>
                                        <p:cTn id="10" dur="500" fill="hold"/>
                                        <p:tgtEl>
                                          <p:spTgt spid="12"/>
                                        </p:tgtEl>
                                        <p:attrNameLst>
                                          <p:attrName>ppt_y</p:attrName>
                                        </p:attrNameLst>
                                      </p:cBhvr>
                                      <p:tavLst>
                                        <p:tav tm="0">
                                          <p:val>
                                            <p:strVal val="#ppt_h+1"/>
                                          </p:val>
                                        </p:tav>
                                        <p:tav tm="100000">
                                          <p:val>
                                            <p:strVal val="#ppt_y"/>
                                          </p:val>
                                        </p:tav>
                                      </p:tavLst>
                                    </p:anim>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59395" name="Slide Number Placeholder 6"/>
          <p:cNvSpPr>
            <a:spLocks noGrp="1"/>
          </p:cNvSpPr>
          <p:nvPr>
            <p:ph type="sldNum" sz="quarter" idx="12"/>
          </p:nvPr>
        </p:nvSpPr>
        <p:spPr>
          <a:noFill/>
        </p:spPr>
        <p:txBody>
          <a:bodyPr/>
          <a:lstStyle/>
          <a:p>
            <a:r>
              <a:rPr lang="en-US" altLang="ko-KR" smtClean="0">
                <a:ea typeface="굴림" pitchFamily="34" charset="-127"/>
              </a:rPr>
              <a:t>1-</a:t>
            </a:r>
            <a:fld id="{35E95698-E3F8-41C2-B17D-A2A9942176E5}" type="slidenum">
              <a:rPr lang="en-US" altLang="ko-KR" smtClean="0">
                <a:ea typeface="굴림" pitchFamily="34" charset="-127"/>
              </a:rPr>
              <a:pPr/>
              <a:t>30</a:t>
            </a:fld>
            <a:endParaRPr lang="en-US" altLang="ko-KR" smtClean="0">
              <a:ea typeface="굴림" pitchFamily="34" charset="-127"/>
            </a:endParaRPr>
          </a:p>
        </p:txBody>
      </p:sp>
      <p:sp>
        <p:nvSpPr>
          <p:cNvPr id="59396"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Residential access: cable modems (2)</a:t>
            </a:r>
            <a:endParaRPr lang="en-US" altLang="ko-KR" smtClean="0">
              <a:ea typeface="굴림" pitchFamily="34" charset="-127"/>
            </a:endParaRPr>
          </a:p>
        </p:txBody>
      </p:sp>
      <p:pic>
        <p:nvPicPr>
          <p:cNvPr id="59397" name="Picture 3" descr="transport"/>
          <p:cNvPicPr>
            <a:picLocks noChangeAspect="1" noChangeArrowheads="1"/>
          </p:cNvPicPr>
          <p:nvPr/>
        </p:nvPicPr>
        <p:blipFill>
          <a:blip r:embed="rId3" cstate="print"/>
          <a:srcRect/>
          <a:stretch>
            <a:fillRect/>
          </a:stretch>
        </p:blipFill>
        <p:spPr bwMode="auto">
          <a:xfrm>
            <a:off x="1189038" y="1246188"/>
            <a:ext cx="6465887" cy="4745037"/>
          </a:xfrm>
          <a:prstGeom prst="rect">
            <a:avLst/>
          </a:prstGeom>
          <a:noFill/>
          <a:ln w="9525">
            <a:noFill/>
            <a:miter lim="800000"/>
            <a:headEnd/>
            <a:tailEnd/>
          </a:ln>
        </p:spPr>
      </p:pic>
      <p:sp>
        <p:nvSpPr>
          <p:cNvPr id="59398" name="Text Box 4"/>
          <p:cNvSpPr txBox="1">
            <a:spLocks noChangeArrowheads="1"/>
          </p:cNvSpPr>
          <p:nvPr/>
        </p:nvSpPr>
        <p:spPr bwMode="auto">
          <a:xfrm>
            <a:off x="622300" y="6392863"/>
            <a:ext cx="4502150" cy="274637"/>
          </a:xfrm>
          <a:prstGeom prst="rect">
            <a:avLst/>
          </a:prstGeom>
          <a:noFill/>
          <a:ln w="9525">
            <a:noFill/>
            <a:miter lim="800000"/>
            <a:headEnd/>
            <a:tailEnd/>
          </a:ln>
        </p:spPr>
        <p:txBody>
          <a:bodyPr wrap="none">
            <a:spAutoFit/>
          </a:bodyPr>
          <a:lstStyle/>
          <a:p>
            <a:r>
              <a:rPr lang="en-US" altLang="ko-KR" sz="1200">
                <a:latin typeface="Arial" charset="0"/>
                <a:ea typeface="굴림" pitchFamily="34" charset="-127"/>
              </a:rPr>
              <a:t>Diagram: http://www.cabledatacomnews.com/cmic/diagram.html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0419" name="Slide Number Placeholder 4"/>
          <p:cNvSpPr>
            <a:spLocks noGrp="1"/>
          </p:cNvSpPr>
          <p:nvPr>
            <p:ph type="sldNum" sz="quarter" idx="12"/>
          </p:nvPr>
        </p:nvSpPr>
        <p:spPr>
          <a:noFill/>
        </p:spPr>
        <p:txBody>
          <a:bodyPr/>
          <a:lstStyle/>
          <a:p>
            <a:r>
              <a:rPr lang="en-US" altLang="ko-KR" smtClean="0">
                <a:ea typeface="굴림" pitchFamily="34" charset="-127"/>
              </a:rPr>
              <a:t>1-</a:t>
            </a:r>
            <a:fld id="{FD711650-ECBB-4AD4-A5BF-9E0EDCB60A49}" type="slidenum">
              <a:rPr lang="en-US" altLang="ko-KR" smtClean="0">
                <a:ea typeface="굴림" pitchFamily="34" charset="-127"/>
              </a:rPr>
              <a:pPr/>
              <a:t>31</a:t>
            </a:fld>
            <a:endParaRPr lang="en-US" altLang="ko-KR" smtClean="0">
              <a:ea typeface="굴림" pitchFamily="34" charset="-127"/>
            </a:endParaRPr>
          </a:p>
        </p:txBody>
      </p:sp>
      <p:sp>
        <p:nvSpPr>
          <p:cNvPr id="60420"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 </a:t>
            </a:r>
          </a:p>
        </p:txBody>
      </p:sp>
      <p:pic>
        <p:nvPicPr>
          <p:cNvPr id="60421"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0422"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0423"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29383"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84"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0425"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0426"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0427"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0428"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29390"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1"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29393"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4"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29396"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397"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29399"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0"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29402"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3"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29405"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29406"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29407"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0436"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0437"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0438"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0439" name="Text Box 35"/>
          <p:cNvSpPr txBox="1">
            <a:spLocks noChangeArrowheads="1"/>
          </p:cNvSpPr>
          <p:nvPr/>
        </p:nvSpPr>
        <p:spPr bwMode="auto">
          <a:xfrm>
            <a:off x="2146300" y="5711825"/>
            <a:ext cx="1933575"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 (simplified)</a:t>
            </a:r>
          </a:p>
        </p:txBody>
      </p:sp>
      <p:sp>
        <p:nvSpPr>
          <p:cNvPr id="60440"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sp>
        <p:nvSpPr>
          <p:cNvPr id="60441" name="Text Box 37"/>
          <p:cNvSpPr txBox="1">
            <a:spLocks noChangeArrowheads="1"/>
          </p:cNvSpPr>
          <p:nvPr/>
        </p:nvSpPr>
        <p:spPr bwMode="auto">
          <a:xfrm>
            <a:off x="4133850" y="3057525"/>
            <a:ext cx="4376738"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Typically 500 to 5,000 homes</a:t>
            </a:r>
            <a:endParaRPr lang="en-US" altLang="ko-KR">
              <a:ea typeface="굴림" pitchFamily="34" charset="-127"/>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1443" name="Slide Number Placeholder 4"/>
          <p:cNvSpPr>
            <a:spLocks noGrp="1"/>
          </p:cNvSpPr>
          <p:nvPr>
            <p:ph type="sldNum" sz="quarter" idx="12"/>
          </p:nvPr>
        </p:nvSpPr>
        <p:spPr>
          <a:noFill/>
        </p:spPr>
        <p:txBody>
          <a:bodyPr/>
          <a:lstStyle/>
          <a:p>
            <a:r>
              <a:rPr lang="en-US" altLang="ko-KR" smtClean="0">
                <a:ea typeface="굴림" pitchFamily="34" charset="-127"/>
              </a:rPr>
              <a:t>1-</a:t>
            </a:r>
            <a:fld id="{B2E8060D-C921-419E-83B0-89FE5CFAA15A}" type="slidenum">
              <a:rPr lang="en-US" altLang="ko-KR" smtClean="0">
                <a:ea typeface="굴림" pitchFamily="34" charset="-127"/>
              </a:rPr>
              <a:pPr/>
              <a:t>32</a:t>
            </a:fld>
            <a:endParaRPr lang="en-US" altLang="ko-KR" smtClean="0">
              <a:ea typeface="굴림" pitchFamily="34" charset="-127"/>
            </a:endParaRPr>
          </a:p>
        </p:txBody>
      </p:sp>
      <p:sp>
        <p:nvSpPr>
          <p:cNvPr id="61444"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1445"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1446"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1447"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1431"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3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1449"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1450"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1451"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1452"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1438"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3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1441"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1444"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1447"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4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1450"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5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1453"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5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1455"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1460"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1461"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1462"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1463" name="Text Box 35"/>
          <p:cNvSpPr txBox="1">
            <a:spLocks noChangeArrowheads="1"/>
          </p:cNvSpPr>
          <p:nvPr/>
        </p:nvSpPr>
        <p:spPr bwMode="auto">
          <a:xfrm>
            <a:off x="2257425" y="5711825"/>
            <a:ext cx="1706563"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a:t>
            </a:r>
          </a:p>
        </p:txBody>
      </p:sp>
      <p:sp>
        <p:nvSpPr>
          <p:cNvPr id="61464"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04800" y="1520825"/>
            <a:ext cx="2552700" cy="2873375"/>
            <a:chOff x="192" y="958"/>
            <a:chExt cx="1608" cy="1810"/>
          </a:xfrm>
        </p:grpSpPr>
        <p:sp>
          <p:nvSpPr>
            <p:cNvPr id="61466"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w="3175">
              <a:noFill/>
              <a:round/>
              <a:headEnd/>
              <a:tailEnd/>
            </a:ln>
          </p:spPr>
          <p:txBody>
            <a:bodyPr/>
            <a:lstStyle/>
            <a:p>
              <a:endParaRPr lang="zh-CN" altLang="en-US"/>
            </a:p>
          </p:txBody>
        </p:sp>
        <p:sp>
          <p:nvSpPr>
            <p:cNvPr id="61467"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grpSp>
          <p:nvGrpSpPr>
            <p:cNvPr id="10" name="Group 40"/>
            <p:cNvGrpSpPr>
              <a:grpSpLocks/>
            </p:cNvGrpSpPr>
            <p:nvPr/>
          </p:nvGrpSpPr>
          <p:grpSpPr bwMode="auto">
            <a:xfrm>
              <a:off x="399" y="958"/>
              <a:ext cx="1215" cy="1341"/>
              <a:chOff x="351" y="918"/>
              <a:chExt cx="1215" cy="1341"/>
            </a:xfrm>
          </p:grpSpPr>
          <p:sp>
            <p:nvSpPr>
              <p:cNvPr id="231465" name="Rectangle 41"/>
              <p:cNvSpPr>
                <a:spLocks noChangeArrowheads="1"/>
              </p:cNvSpPr>
              <p:nvPr/>
            </p:nvSpPr>
            <p:spPr bwMode="auto">
              <a:xfrm rot="5400000" flipH="1">
                <a:off x="708" y="1848"/>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66" name="Rectangle 42"/>
              <p:cNvSpPr>
                <a:spLocks noChangeArrowheads="1"/>
              </p:cNvSpPr>
              <p:nvPr/>
            </p:nvSpPr>
            <p:spPr bwMode="auto">
              <a:xfrm rot="5400000" flipH="1">
                <a:off x="532" y="1547"/>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1467" name="Rectangle 43"/>
              <p:cNvSpPr>
                <a:spLocks noChangeArrowheads="1"/>
              </p:cNvSpPr>
              <p:nvPr/>
            </p:nvSpPr>
            <p:spPr bwMode="auto">
              <a:xfrm rot="5400000" flipH="1">
                <a:off x="1068" y="1539"/>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pic>
            <p:nvPicPr>
              <p:cNvPr id="61472" name="Picture 44" descr="pedge_6600"/>
              <p:cNvPicPr>
                <a:picLocks noChangeAspect="1" noChangeArrowheads="1"/>
              </p:cNvPicPr>
              <p:nvPr/>
            </p:nvPicPr>
            <p:blipFill>
              <a:blip r:embed="rId6" cstate="print"/>
              <a:srcRect/>
              <a:stretch>
                <a:fillRect/>
              </a:stretch>
            </p:blipFill>
            <p:spPr bwMode="auto">
              <a:xfrm>
                <a:off x="351" y="1126"/>
                <a:ext cx="461" cy="437"/>
              </a:xfrm>
              <a:prstGeom prst="rect">
                <a:avLst/>
              </a:prstGeom>
              <a:noFill/>
              <a:ln w="9525">
                <a:noFill/>
                <a:miter lim="800000"/>
                <a:headEnd/>
                <a:tailEnd/>
              </a:ln>
            </p:spPr>
          </p:pic>
          <p:pic>
            <p:nvPicPr>
              <p:cNvPr id="61473" name="Picture 45" descr="pedge_6600"/>
              <p:cNvPicPr>
                <a:picLocks noChangeAspect="1" noChangeArrowheads="1"/>
              </p:cNvPicPr>
              <p:nvPr/>
            </p:nvPicPr>
            <p:blipFill>
              <a:blip r:embed="rId6" cstate="print"/>
              <a:srcRect/>
              <a:stretch>
                <a:fillRect/>
              </a:stretch>
            </p:blipFill>
            <p:spPr bwMode="auto">
              <a:xfrm>
                <a:off x="1055" y="1150"/>
                <a:ext cx="461" cy="437"/>
              </a:xfrm>
              <a:prstGeom prst="rect">
                <a:avLst/>
              </a:prstGeom>
              <a:noFill/>
              <a:ln w="9525">
                <a:noFill/>
                <a:miter lim="800000"/>
                <a:headEnd/>
                <a:tailEnd/>
              </a:ln>
            </p:spPr>
          </p:pic>
          <p:pic>
            <p:nvPicPr>
              <p:cNvPr id="61474" name="Picture 46" descr="pedge_6600"/>
              <p:cNvPicPr>
                <a:picLocks noChangeAspect="1" noChangeArrowheads="1"/>
              </p:cNvPicPr>
              <p:nvPr/>
            </p:nvPicPr>
            <p:blipFill>
              <a:blip r:embed="rId6" cstate="print"/>
              <a:srcRect/>
              <a:stretch>
                <a:fillRect/>
              </a:stretch>
            </p:blipFill>
            <p:spPr bwMode="auto">
              <a:xfrm>
                <a:off x="591" y="1822"/>
                <a:ext cx="461" cy="437"/>
              </a:xfrm>
              <a:prstGeom prst="rect">
                <a:avLst/>
              </a:prstGeom>
              <a:noFill/>
              <a:ln w="9525">
                <a:noFill/>
                <a:miter lim="800000"/>
                <a:headEnd/>
                <a:tailEnd/>
              </a:ln>
            </p:spPr>
          </p:pic>
          <p:sp>
            <p:nvSpPr>
              <p:cNvPr id="231471"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1476" name="Text Box 48"/>
              <p:cNvSpPr txBox="1">
                <a:spLocks noChangeArrowheads="1"/>
              </p:cNvSpPr>
              <p:nvPr/>
            </p:nvSpPr>
            <p:spPr bwMode="auto">
              <a:xfrm>
                <a:off x="710" y="918"/>
                <a:ext cx="622" cy="212"/>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server(s)</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2467" name="Slide Number Placeholder 4"/>
          <p:cNvSpPr>
            <a:spLocks noGrp="1"/>
          </p:cNvSpPr>
          <p:nvPr>
            <p:ph type="sldNum" sz="quarter" idx="12"/>
          </p:nvPr>
        </p:nvSpPr>
        <p:spPr>
          <a:noFill/>
        </p:spPr>
        <p:txBody>
          <a:bodyPr/>
          <a:lstStyle/>
          <a:p>
            <a:r>
              <a:rPr lang="en-US" altLang="ko-KR" smtClean="0">
                <a:ea typeface="굴림" pitchFamily="34" charset="-127"/>
              </a:rPr>
              <a:t>1-</a:t>
            </a:r>
            <a:fld id="{74B4C2A9-D65F-4A73-A4BF-89589E9A5263}" type="slidenum">
              <a:rPr lang="en-US" altLang="ko-KR" smtClean="0">
                <a:ea typeface="굴림" pitchFamily="34" charset="-127"/>
              </a:rPr>
              <a:pPr/>
              <a:t>33</a:t>
            </a:fld>
            <a:endParaRPr lang="en-US" altLang="ko-KR" smtClean="0">
              <a:ea typeface="굴림" pitchFamily="34" charset="-127"/>
            </a:endParaRPr>
          </a:p>
        </p:txBody>
      </p:sp>
      <p:sp>
        <p:nvSpPr>
          <p:cNvPr id="62468"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2469"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2470"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2471"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3479"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8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2473"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2474"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2475"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2476"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348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8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3489"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3492"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349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3498"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49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350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350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3503"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2484"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2485"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2486"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2487" name="Text Box 35"/>
          <p:cNvSpPr txBox="1">
            <a:spLocks noChangeArrowheads="1"/>
          </p:cNvSpPr>
          <p:nvPr/>
        </p:nvSpPr>
        <p:spPr bwMode="auto">
          <a:xfrm>
            <a:off x="2146300" y="5711825"/>
            <a:ext cx="1933575"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 (simplified)</a:t>
            </a:r>
          </a:p>
        </p:txBody>
      </p:sp>
      <p:sp>
        <p:nvSpPr>
          <p:cNvPr id="62488"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429000" y="1181100"/>
            <a:ext cx="5232400" cy="2806700"/>
            <a:chOff x="2160" y="744"/>
            <a:chExt cx="3296" cy="1768"/>
          </a:xfrm>
        </p:grpSpPr>
        <p:sp>
          <p:nvSpPr>
            <p:cNvPr id="62490"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p>
              <a:endParaRPr lang="zh-CN" altLang="en-US"/>
            </a:p>
          </p:txBody>
        </p:sp>
        <p:sp>
          <p:nvSpPr>
            <p:cNvPr id="62491"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pic>
          <p:nvPicPr>
            <p:cNvPr id="62492" name="Picture 40" descr="house_2"/>
            <p:cNvPicPr>
              <a:picLocks noChangeAspect="1" noChangeArrowheads="1"/>
            </p:cNvPicPr>
            <p:nvPr/>
          </p:nvPicPr>
          <p:blipFill>
            <a:blip r:embed="rId6" cstate="print"/>
            <a:srcRect/>
            <a:stretch>
              <a:fillRect/>
            </a:stretch>
          </p:blipFill>
          <p:spPr bwMode="auto">
            <a:xfrm>
              <a:off x="2322" y="1044"/>
              <a:ext cx="2955" cy="1027"/>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3491" name="Slide Number Placeholder 4"/>
          <p:cNvSpPr>
            <a:spLocks noGrp="1"/>
          </p:cNvSpPr>
          <p:nvPr>
            <p:ph type="sldNum" sz="quarter" idx="12"/>
          </p:nvPr>
        </p:nvSpPr>
        <p:spPr>
          <a:noFill/>
        </p:spPr>
        <p:txBody>
          <a:bodyPr/>
          <a:lstStyle/>
          <a:p>
            <a:r>
              <a:rPr lang="en-US" altLang="ko-KR" smtClean="0">
                <a:ea typeface="굴림" pitchFamily="34" charset="-127"/>
              </a:rPr>
              <a:t>1-</a:t>
            </a:r>
            <a:fld id="{58B9F436-C055-453D-B4A9-5E87AA20BC17}" type="slidenum">
              <a:rPr lang="en-US" altLang="ko-KR" smtClean="0">
                <a:ea typeface="굴림" pitchFamily="34" charset="-127"/>
              </a:rPr>
              <a:pPr/>
              <a:t>34</a:t>
            </a:fld>
            <a:endParaRPr lang="en-US" altLang="ko-KR" smtClean="0">
              <a:ea typeface="굴림" pitchFamily="34" charset="-127"/>
            </a:endParaRPr>
          </a:p>
        </p:txBody>
      </p:sp>
      <p:sp>
        <p:nvSpPr>
          <p:cNvPr id="63492" name="Rectangle 2"/>
          <p:cNvSpPr>
            <a:spLocks noGrp="1" noChangeArrowheads="1"/>
          </p:cNvSpPr>
          <p:nvPr>
            <p:ph type="title"/>
          </p:nvPr>
        </p:nvSpPr>
        <p:spPr>
          <a:xfrm>
            <a:off x="419100" y="211138"/>
            <a:ext cx="8229600" cy="1143000"/>
          </a:xfrm>
        </p:spPr>
        <p:txBody>
          <a:bodyPr/>
          <a:lstStyle/>
          <a:p>
            <a:r>
              <a:rPr lang="en-US" altLang="ko-KR" sz="2800" smtClean="0">
                <a:ea typeface="굴림" pitchFamily="34" charset="-127"/>
              </a:rPr>
              <a:t>Cable Network Architecture: Overview</a:t>
            </a:r>
          </a:p>
        </p:txBody>
      </p:sp>
      <p:pic>
        <p:nvPicPr>
          <p:cNvPr id="63493" name="Picture 3" descr="house_small"/>
          <p:cNvPicPr>
            <a:picLocks noChangeAspect="1" noChangeArrowheads="1"/>
          </p:cNvPicPr>
          <p:nvPr/>
        </p:nvPicPr>
        <p:blipFill>
          <a:blip r:embed="rId3" cstate="print"/>
          <a:srcRect/>
          <a:stretch>
            <a:fillRect/>
          </a:stretch>
        </p:blipFill>
        <p:spPr bwMode="auto">
          <a:xfrm>
            <a:off x="5416550" y="3873500"/>
            <a:ext cx="1019175" cy="279400"/>
          </a:xfrm>
          <a:prstGeom prst="rect">
            <a:avLst/>
          </a:prstGeom>
          <a:noFill/>
          <a:ln w="9525">
            <a:noFill/>
            <a:miter lim="800000"/>
            <a:headEnd/>
            <a:tailEnd/>
          </a:ln>
        </p:spPr>
      </p:pic>
      <p:pic>
        <p:nvPicPr>
          <p:cNvPr id="63494" name="Picture 4" descr="house_small"/>
          <p:cNvPicPr>
            <a:picLocks noChangeAspect="1" noChangeArrowheads="1"/>
          </p:cNvPicPr>
          <p:nvPr/>
        </p:nvPicPr>
        <p:blipFill>
          <a:blip r:embed="rId3" cstate="print"/>
          <a:srcRect/>
          <a:stretch>
            <a:fillRect/>
          </a:stretch>
        </p:blipFill>
        <p:spPr bwMode="auto">
          <a:xfrm>
            <a:off x="5916613" y="4308475"/>
            <a:ext cx="1019175" cy="279400"/>
          </a:xfrm>
          <a:prstGeom prst="rect">
            <a:avLst/>
          </a:prstGeom>
          <a:noFill/>
          <a:ln w="9525">
            <a:noFill/>
            <a:miter lim="800000"/>
            <a:headEnd/>
            <a:tailEnd/>
          </a:ln>
        </p:spPr>
      </p:pic>
      <p:pic>
        <p:nvPicPr>
          <p:cNvPr id="63495" name="Picture 5" descr="house_small"/>
          <p:cNvPicPr>
            <a:picLocks noChangeAspect="1" noChangeArrowheads="1"/>
          </p:cNvPicPr>
          <p:nvPr/>
        </p:nvPicPr>
        <p:blipFill>
          <a:blip r:embed="rId4" cstate="print"/>
          <a:srcRect/>
          <a:stretch>
            <a:fillRect/>
          </a:stretch>
        </p:blipFill>
        <p:spPr bwMode="auto">
          <a:xfrm>
            <a:off x="4097338" y="4064000"/>
            <a:ext cx="1000125" cy="274638"/>
          </a:xfrm>
          <a:prstGeom prst="rect">
            <a:avLst/>
          </a:prstGeom>
          <a:noFill/>
          <a:ln w="9525">
            <a:noFill/>
            <a:miter lim="800000"/>
            <a:headEnd/>
            <a:tailEnd/>
          </a:ln>
        </p:spPr>
      </p:pic>
      <p:grpSp>
        <p:nvGrpSpPr>
          <p:cNvPr id="2" name="Group 6"/>
          <p:cNvGrpSpPr>
            <a:grpSpLocks/>
          </p:cNvGrpSpPr>
          <p:nvPr/>
        </p:nvGrpSpPr>
        <p:grpSpPr bwMode="auto">
          <a:xfrm>
            <a:off x="3916363" y="4227513"/>
            <a:ext cx="255587" cy="633412"/>
            <a:chOff x="2055" y="2297"/>
            <a:chExt cx="161" cy="399"/>
          </a:xfrm>
        </p:grpSpPr>
        <p:sp>
          <p:nvSpPr>
            <p:cNvPr id="235527" name="Rectangle 7"/>
            <p:cNvSpPr>
              <a:spLocks noChangeArrowheads="1"/>
            </p:cNvSpPr>
            <p:nvPr/>
          </p:nvSpPr>
          <p:spPr bwMode="auto">
            <a:xfrm rot="-5400000">
              <a:off x="1863" y="2487"/>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28"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pic>
        <p:nvPicPr>
          <p:cNvPr id="63497" name="Picture 9" descr="house_small"/>
          <p:cNvPicPr>
            <a:picLocks noChangeAspect="1" noChangeArrowheads="1"/>
          </p:cNvPicPr>
          <p:nvPr/>
        </p:nvPicPr>
        <p:blipFill>
          <a:blip r:embed="rId4" cstate="print"/>
          <a:srcRect/>
          <a:stretch>
            <a:fillRect/>
          </a:stretch>
        </p:blipFill>
        <p:spPr bwMode="auto">
          <a:xfrm>
            <a:off x="7323138" y="4076700"/>
            <a:ext cx="1000125" cy="274638"/>
          </a:xfrm>
          <a:prstGeom prst="rect">
            <a:avLst/>
          </a:prstGeom>
          <a:noFill/>
          <a:ln w="9525">
            <a:noFill/>
            <a:miter lim="800000"/>
            <a:headEnd/>
            <a:tailEnd/>
          </a:ln>
        </p:spPr>
      </p:pic>
      <p:pic>
        <p:nvPicPr>
          <p:cNvPr id="63498" name="Picture 10" descr="house_small"/>
          <p:cNvPicPr>
            <a:picLocks noChangeAspect="1" noChangeArrowheads="1"/>
          </p:cNvPicPr>
          <p:nvPr/>
        </p:nvPicPr>
        <p:blipFill>
          <a:blip r:embed="rId4" cstate="print"/>
          <a:srcRect/>
          <a:stretch>
            <a:fillRect/>
          </a:stretch>
        </p:blipFill>
        <p:spPr bwMode="auto">
          <a:xfrm>
            <a:off x="4262438" y="5334000"/>
            <a:ext cx="1000125" cy="274638"/>
          </a:xfrm>
          <a:prstGeom prst="rect">
            <a:avLst/>
          </a:prstGeom>
          <a:noFill/>
          <a:ln w="9525">
            <a:noFill/>
            <a:miter lim="800000"/>
            <a:headEnd/>
            <a:tailEnd/>
          </a:ln>
        </p:spPr>
      </p:pic>
      <p:pic>
        <p:nvPicPr>
          <p:cNvPr id="63499" name="Picture 11" descr="house_small"/>
          <p:cNvPicPr>
            <a:picLocks noChangeAspect="1" noChangeArrowheads="1"/>
          </p:cNvPicPr>
          <p:nvPr/>
        </p:nvPicPr>
        <p:blipFill>
          <a:blip r:embed="rId3" cstate="print"/>
          <a:srcRect/>
          <a:stretch>
            <a:fillRect/>
          </a:stretch>
        </p:blipFill>
        <p:spPr bwMode="auto">
          <a:xfrm>
            <a:off x="5738813" y="5070475"/>
            <a:ext cx="1019175" cy="279400"/>
          </a:xfrm>
          <a:prstGeom prst="rect">
            <a:avLst/>
          </a:prstGeom>
          <a:noFill/>
          <a:ln w="9525">
            <a:noFill/>
            <a:miter lim="800000"/>
            <a:headEnd/>
            <a:tailEnd/>
          </a:ln>
        </p:spPr>
      </p:pic>
      <p:pic>
        <p:nvPicPr>
          <p:cNvPr id="63500" name="Picture 12" descr="house_small"/>
          <p:cNvPicPr>
            <a:picLocks noChangeAspect="1" noChangeArrowheads="1"/>
          </p:cNvPicPr>
          <p:nvPr/>
        </p:nvPicPr>
        <p:blipFill>
          <a:blip r:embed="rId4" cstate="print"/>
          <a:srcRect/>
          <a:stretch>
            <a:fillRect/>
          </a:stretch>
        </p:blipFill>
        <p:spPr bwMode="auto">
          <a:xfrm>
            <a:off x="6954838" y="5524500"/>
            <a:ext cx="1000125" cy="274638"/>
          </a:xfrm>
          <a:prstGeom prst="rect">
            <a:avLst/>
          </a:prstGeom>
          <a:noFill/>
          <a:ln w="9525">
            <a:noFill/>
            <a:miter lim="800000"/>
            <a:headEnd/>
            <a:tailEnd/>
          </a:ln>
        </p:spPr>
      </p:pic>
      <p:grpSp>
        <p:nvGrpSpPr>
          <p:cNvPr id="3" name="Group 13"/>
          <p:cNvGrpSpPr>
            <a:grpSpLocks/>
          </p:cNvGrpSpPr>
          <p:nvPr/>
        </p:nvGrpSpPr>
        <p:grpSpPr bwMode="auto">
          <a:xfrm flipV="1">
            <a:off x="6770688" y="4906963"/>
            <a:ext cx="255587" cy="820737"/>
            <a:chOff x="2459" y="2251"/>
            <a:chExt cx="161" cy="517"/>
          </a:xfrm>
        </p:grpSpPr>
        <p:sp>
          <p:nvSpPr>
            <p:cNvPr id="235534"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35"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4" name="Group 16"/>
          <p:cNvGrpSpPr>
            <a:grpSpLocks/>
          </p:cNvGrpSpPr>
          <p:nvPr/>
        </p:nvGrpSpPr>
        <p:grpSpPr bwMode="auto">
          <a:xfrm flipV="1">
            <a:off x="5529263" y="4887913"/>
            <a:ext cx="255587" cy="379412"/>
            <a:chOff x="2315" y="2599"/>
            <a:chExt cx="161" cy="239"/>
          </a:xfrm>
        </p:grpSpPr>
        <p:sp>
          <p:nvSpPr>
            <p:cNvPr id="235537" name="Rectangle 17"/>
            <p:cNvSpPr>
              <a:spLocks noChangeArrowheads="1"/>
            </p:cNvSpPr>
            <p:nvPr/>
          </p:nvSpPr>
          <p:spPr bwMode="auto">
            <a:xfrm rot="-5400000">
              <a:off x="2203"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38"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5" name="Group 19"/>
          <p:cNvGrpSpPr>
            <a:grpSpLocks/>
          </p:cNvGrpSpPr>
          <p:nvPr/>
        </p:nvGrpSpPr>
        <p:grpSpPr bwMode="auto">
          <a:xfrm flipV="1">
            <a:off x="4094163" y="4900613"/>
            <a:ext cx="255587" cy="633412"/>
            <a:chOff x="2055" y="2297"/>
            <a:chExt cx="161" cy="399"/>
          </a:xfrm>
        </p:grpSpPr>
        <p:sp>
          <p:nvSpPr>
            <p:cNvPr id="235540" name="Rectangle 20"/>
            <p:cNvSpPr>
              <a:spLocks noChangeArrowheads="1"/>
            </p:cNvSpPr>
            <p:nvPr/>
          </p:nvSpPr>
          <p:spPr bwMode="auto">
            <a:xfrm rot="-5400000">
              <a:off x="1863"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1"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6" name="Group 22"/>
          <p:cNvGrpSpPr>
            <a:grpSpLocks/>
          </p:cNvGrpSpPr>
          <p:nvPr/>
        </p:nvGrpSpPr>
        <p:grpSpPr bwMode="auto">
          <a:xfrm>
            <a:off x="7126288" y="4246563"/>
            <a:ext cx="255587" cy="630237"/>
            <a:chOff x="3561" y="2643"/>
            <a:chExt cx="161" cy="397"/>
          </a:xfrm>
        </p:grpSpPr>
        <p:sp>
          <p:nvSpPr>
            <p:cNvPr id="235543"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4"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7" name="Group 25"/>
          <p:cNvGrpSpPr>
            <a:grpSpLocks/>
          </p:cNvGrpSpPr>
          <p:nvPr/>
        </p:nvGrpSpPr>
        <p:grpSpPr bwMode="auto">
          <a:xfrm>
            <a:off x="5757863" y="4468813"/>
            <a:ext cx="255587" cy="379412"/>
            <a:chOff x="2315" y="2599"/>
            <a:chExt cx="161" cy="239"/>
          </a:xfrm>
        </p:grpSpPr>
        <p:sp>
          <p:nvSpPr>
            <p:cNvPr id="235546" name="Rectangle 26"/>
            <p:cNvSpPr>
              <a:spLocks noChangeArrowheads="1"/>
            </p:cNvSpPr>
            <p:nvPr/>
          </p:nvSpPr>
          <p:spPr bwMode="auto">
            <a:xfrm rot="-5400000">
              <a:off x="2203" y="2709"/>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47"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grpSp>
        <p:nvGrpSpPr>
          <p:cNvPr id="8" name="Group 28"/>
          <p:cNvGrpSpPr>
            <a:grpSpLocks/>
          </p:cNvGrpSpPr>
          <p:nvPr/>
        </p:nvGrpSpPr>
        <p:grpSpPr bwMode="auto">
          <a:xfrm>
            <a:off x="5221288" y="4030663"/>
            <a:ext cx="255587" cy="820737"/>
            <a:chOff x="2459" y="2251"/>
            <a:chExt cx="161" cy="517"/>
          </a:xfrm>
        </p:grpSpPr>
        <p:sp>
          <p:nvSpPr>
            <p:cNvPr id="235549"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sp>
          <p:nvSpPr>
            <p:cNvPr id="235550"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ko-KR" altLang="ko-KR">
                <a:ea typeface="굴림" charset="-127"/>
              </a:endParaRPr>
            </a:p>
          </p:txBody>
        </p:sp>
      </p:grpSp>
      <p:sp>
        <p:nvSpPr>
          <p:cNvPr id="235551" name="Rectangle 31"/>
          <p:cNvSpPr>
            <a:spLocks noChangeArrowheads="1"/>
          </p:cNvSpPr>
          <p:nvPr/>
        </p:nvSpPr>
        <p:spPr bwMode="auto">
          <a:xfrm flipV="1">
            <a:off x="2613025" y="484663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63508" name="Text Box 32"/>
          <p:cNvSpPr txBox="1">
            <a:spLocks noChangeArrowheads="1"/>
          </p:cNvSpPr>
          <p:nvPr/>
        </p:nvSpPr>
        <p:spPr bwMode="auto">
          <a:xfrm>
            <a:off x="4416425" y="5584825"/>
            <a:ext cx="692150"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home</a:t>
            </a:r>
          </a:p>
        </p:txBody>
      </p:sp>
      <p:pic>
        <p:nvPicPr>
          <p:cNvPr id="63509" name="Picture 33" descr="building2"/>
          <p:cNvPicPr>
            <a:picLocks noChangeAspect="1" noChangeArrowheads="1"/>
          </p:cNvPicPr>
          <p:nvPr/>
        </p:nvPicPr>
        <p:blipFill>
          <a:blip r:embed="rId5" cstate="print"/>
          <a:srcRect/>
          <a:stretch>
            <a:fillRect/>
          </a:stretch>
        </p:blipFill>
        <p:spPr bwMode="auto">
          <a:xfrm>
            <a:off x="1127125" y="4356100"/>
            <a:ext cx="1504950" cy="782638"/>
          </a:xfrm>
          <a:prstGeom prst="rect">
            <a:avLst/>
          </a:prstGeom>
          <a:noFill/>
          <a:ln w="9525">
            <a:noFill/>
            <a:miter lim="800000"/>
            <a:headEnd/>
            <a:tailEnd/>
          </a:ln>
        </p:spPr>
      </p:pic>
      <p:sp>
        <p:nvSpPr>
          <p:cNvPr id="63510" name="Text Box 34"/>
          <p:cNvSpPr txBox="1">
            <a:spLocks noChangeArrowheads="1"/>
          </p:cNvSpPr>
          <p:nvPr/>
        </p:nvSpPr>
        <p:spPr bwMode="auto">
          <a:xfrm>
            <a:off x="1127125" y="5140325"/>
            <a:ext cx="1514475" cy="336550"/>
          </a:xfrm>
          <a:prstGeom prst="rect">
            <a:avLst/>
          </a:prstGeom>
          <a:noFill/>
          <a:ln w="9525">
            <a:noFill/>
            <a:miter lim="800000"/>
            <a:headEnd/>
            <a:tailEnd/>
          </a:ln>
        </p:spPr>
        <p:txBody>
          <a:bodyPr wrap="none">
            <a:spAutoFit/>
          </a:bodyPr>
          <a:lstStyle/>
          <a:p>
            <a:pPr eaLnBrk="1" hangingPunct="1"/>
            <a:r>
              <a:rPr lang="en-US" altLang="ko-KR" sz="1600">
                <a:latin typeface="Arial" charset="0"/>
                <a:ea typeface="굴림" pitchFamily="34" charset="-127"/>
              </a:rPr>
              <a:t>cable headend</a:t>
            </a:r>
          </a:p>
        </p:txBody>
      </p:sp>
      <p:sp>
        <p:nvSpPr>
          <p:cNvPr id="63511" name="Text Box 35"/>
          <p:cNvSpPr txBox="1">
            <a:spLocks noChangeArrowheads="1"/>
          </p:cNvSpPr>
          <p:nvPr/>
        </p:nvSpPr>
        <p:spPr bwMode="auto">
          <a:xfrm>
            <a:off x="2257425" y="5711825"/>
            <a:ext cx="1706563" cy="581025"/>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cable distribution</a:t>
            </a:r>
          </a:p>
          <a:p>
            <a:pPr algn="ctr" eaLnBrk="1" hangingPunct="1"/>
            <a:r>
              <a:rPr lang="en-US" altLang="ko-KR" sz="1600">
                <a:latin typeface="Arial" charset="0"/>
                <a:ea typeface="굴림" pitchFamily="34" charset="-127"/>
              </a:rPr>
              <a:t>network</a:t>
            </a:r>
          </a:p>
        </p:txBody>
      </p:sp>
      <p:sp>
        <p:nvSpPr>
          <p:cNvPr id="63512" name="Line 36"/>
          <p:cNvSpPr>
            <a:spLocks noChangeShapeType="1"/>
          </p:cNvSpPr>
          <p:nvPr/>
        </p:nvSpPr>
        <p:spPr bwMode="auto">
          <a:xfrm flipV="1">
            <a:off x="3124200" y="4940300"/>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4846638" y="1352550"/>
            <a:ext cx="2592387" cy="958850"/>
            <a:chOff x="2505" y="826"/>
            <a:chExt cx="1287" cy="604"/>
          </a:xfrm>
        </p:grpSpPr>
        <p:sp>
          <p:nvSpPr>
            <p:cNvPr id="63553"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63554"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55" name="Freeform 40"/>
            <p:cNvSpPr>
              <a:spLocks/>
            </p:cNvSpPr>
            <p:nvPr/>
          </p:nvSpPr>
          <p:spPr bwMode="auto">
            <a:xfrm>
              <a:off x="3523" y="830"/>
              <a:ext cx="269" cy="266"/>
            </a:xfrm>
            <a:custGeom>
              <a:avLst/>
              <a:gdLst>
                <a:gd name="T0" fmla="*/ 0 w 562"/>
                <a:gd name="T1" fmla="*/ 264 h 266"/>
                <a:gd name="T2" fmla="*/ 0 w 562"/>
                <a:gd name="T3" fmla="*/ 6 h 266"/>
                <a:gd name="T4" fmla="*/ 1 w 562"/>
                <a:gd name="T5" fmla="*/ 266 h 266"/>
                <a:gd name="T6" fmla="*/ 2 w 562"/>
                <a:gd name="T7" fmla="*/ 0 h 266"/>
                <a:gd name="T8" fmla="*/ 3 w 562"/>
                <a:gd name="T9" fmla="*/ 264 h 266"/>
                <a:gd name="T10" fmla="*/ 3 w 562"/>
                <a:gd name="T11" fmla="*/ 8 h 266"/>
                <a:gd name="T12" fmla="*/ 4 w 562"/>
                <a:gd name="T13" fmla="*/ 266 h 266"/>
                <a:gd name="T14" fmla="*/ 5 w 562"/>
                <a:gd name="T15" fmla="*/ 8 h 266"/>
                <a:gd name="T16" fmla="*/ 5 w 562"/>
                <a:gd name="T17" fmla="*/ 264 h 266"/>
                <a:gd name="T18" fmla="*/ 6 w 562"/>
                <a:gd name="T19" fmla="*/ 6 h 266"/>
                <a:gd name="T20" fmla="*/ 7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63556"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0" name="Group 42"/>
          <p:cNvGrpSpPr>
            <a:grpSpLocks/>
          </p:cNvGrpSpPr>
          <p:nvPr/>
        </p:nvGrpSpPr>
        <p:grpSpPr bwMode="auto">
          <a:xfrm>
            <a:off x="4137025" y="1509713"/>
            <a:ext cx="3021013" cy="2114550"/>
            <a:chOff x="2606" y="951"/>
            <a:chExt cx="1903" cy="1332"/>
          </a:xfrm>
        </p:grpSpPr>
        <p:sp>
          <p:nvSpPr>
            <p:cNvPr id="63523" name="Text Box 43"/>
            <p:cNvSpPr txBox="1">
              <a:spLocks noChangeArrowheads="1"/>
            </p:cNvSpPr>
            <p:nvPr/>
          </p:nvSpPr>
          <p:spPr bwMode="auto">
            <a:xfrm>
              <a:off x="3378" y="2071"/>
              <a:ext cx="655" cy="212"/>
            </a:xfrm>
            <a:prstGeom prst="rect">
              <a:avLst/>
            </a:prstGeom>
            <a:noFill/>
            <a:ln w="9525">
              <a:noFill/>
              <a:miter lim="800000"/>
              <a:headEnd/>
              <a:tailEnd/>
            </a:ln>
          </p:spPr>
          <p:txBody>
            <a:bodyPr wrap="none">
              <a:spAutoFit/>
            </a:bodyPr>
            <a:lstStyle/>
            <a:p>
              <a:pPr algn="ctr" eaLnBrk="1" hangingPunct="1"/>
              <a:r>
                <a:rPr lang="en-US" altLang="ko-KR" sz="1600">
                  <a:latin typeface="Arial" charset="0"/>
                  <a:ea typeface="굴림" pitchFamily="34" charset="-127"/>
                </a:rPr>
                <a:t>Channels</a:t>
              </a:r>
            </a:p>
          </p:txBody>
        </p:sp>
        <p:sp>
          <p:nvSpPr>
            <p:cNvPr id="63524"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63525"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63526"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27"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63528"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29"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0"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1"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2"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V</a:t>
              </a:r>
            </a:p>
            <a:p>
              <a:pPr algn="ctr" eaLnBrk="1" hangingPunct="1"/>
              <a:r>
                <a:rPr lang="en-US" altLang="ko-KR" sz="1000">
                  <a:latin typeface="Arial" charset="0"/>
                  <a:ea typeface="굴림" pitchFamily="34" charset="-127"/>
                </a:rPr>
                <a:t>I</a:t>
              </a: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E</a:t>
              </a:r>
            </a:p>
            <a:p>
              <a:pPr algn="ctr" eaLnBrk="1" hangingPunct="1"/>
              <a:r>
                <a:rPr lang="en-US" altLang="ko-KR" sz="1000">
                  <a:latin typeface="Arial" charset="0"/>
                  <a:ea typeface="굴림" pitchFamily="34" charset="-127"/>
                </a:rPr>
                <a:t>O</a:t>
              </a:r>
            </a:p>
          </p:txBody>
        </p:sp>
        <p:sp>
          <p:nvSpPr>
            <p:cNvPr id="63533"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A</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A</a:t>
              </a:r>
            </a:p>
          </p:txBody>
        </p:sp>
        <p:sp>
          <p:nvSpPr>
            <p:cNvPr id="63534"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D</a:t>
              </a:r>
            </a:p>
            <a:p>
              <a:pPr algn="ctr" eaLnBrk="1" hangingPunct="1"/>
              <a:r>
                <a:rPr lang="en-US" altLang="ko-KR" sz="1000">
                  <a:latin typeface="Arial" charset="0"/>
                  <a:ea typeface="굴림" pitchFamily="34" charset="-127"/>
                </a:rPr>
                <a:t>A</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A</a:t>
              </a:r>
            </a:p>
          </p:txBody>
        </p:sp>
        <p:sp>
          <p:nvSpPr>
            <p:cNvPr id="63535"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ko-KR" sz="1000">
                <a:latin typeface="Arial" charset="0"/>
                <a:ea typeface="굴림" pitchFamily="34" charset="-127"/>
              </a:endParaRPr>
            </a:p>
            <a:p>
              <a:pPr algn="ctr" eaLnBrk="1" hangingPunct="1"/>
              <a:r>
                <a:rPr lang="en-US" altLang="ko-KR" sz="1000">
                  <a:latin typeface="Arial" charset="0"/>
                  <a:ea typeface="굴림" pitchFamily="34" charset="-127"/>
                </a:rPr>
                <a:t>C</a:t>
              </a:r>
            </a:p>
            <a:p>
              <a:pPr algn="ctr" eaLnBrk="1" hangingPunct="1"/>
              <a:r>
                <a:rPr lang="en-US" altLang="ko-KR" sz="1000">
                  <a:latin typeface="Arial" charset="0"/>
                  <a:ea typeface="굴림" pitchFamily="34" charset="-127"/>
                </a:rPr>
                <a:t>O</a:t>
              </a:r>
            </a:p>
            <a:p>
              <a:pPr algn="ctr" eaLnBrk="1" hangingPunct="1"/>
              <a:r>
                <a:rPr lang="en-US" altLang="ko-KR" sz="1000">
                  <a:latin typeface="Arial" charset="0"/>
                  <a:ea typeface="굴림" pitchFamily="34" charset="-127"/>
                </a:rPr>
                <a:t>N</a:t>
              </a:r>
            </a:p>
            <a:p>
              <a:pPr algn="ctr" eaLnBrk="1" hangingPunct="1"/>
              <a:r>
                <a:rPr lang="en-US" altLang="ko-KR" sz="1000">
                  <a:latin typeface="Arial" charset="0"/>
                  <a:ea typeface="굴림" pitchFamily="34" charset="-127"/>
                </a:rPr>
                <a:t>T</a:t>
              </a:r>
            </a:p>
            <a:p>
              <a:pPr algn="ctr" eaLnBrk="1" hangingPunct="1"/>
              <a:r>
                <a:rPr lang="en-US" altLang="ko-KR" sz="1000">
                  <a:latin typeface="Arial" charset="0"/>
                  <a:ea typeface="굴림" pitchFamily="34" charset="-127"/>
                </a:rPr>
                <a:t>R</a:t>
              </a:r>
            </a:p>
            <a:p>
              <a:pPr algn="ctr" eaLnBrk="1" hangingPunct="1"/>
              <a:r>
                <a:rPr lang="en-US" altLang="ko-KR" sz="1000">
                  <a:latin typeface="Arial" charset="0"/>
                  <a:ea typeface="굴림" pitchFamily="34" charset="-127"/>
                </a:rPr>
                <a:t>O</a:t>
              </a:r>
            </a:p>
            <a:p>
              <a:pPr algn="ctr" eaLnBrk="1" hangingPunct="1"/>
              <a:r>
                <a:rPr lang="en-US" altLang="ko-KR" sz="1000">
                  <a:latin typeface="Arial" charset="0"/>
                  <a:ea typeface="굴림" pitchFamily="34" charset="-127"/>
                </a:rPr>
                <a:t>L</a:t>
              </a:r>
            </a:p>
          </p:txBody>
        </p:sp>
        <p:sp>
          <p:nvSpPr>
            <p:cNvPr id="63536"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63537"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63538"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63539"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63540"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63541"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63542"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63543"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1</a:t>
              </a:r>
            </a:p>
          </p:txBody>
        </p:sp>
        <p:sp>
          <p:nvSpPr>
            <p:cNvPr id="63544"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2</a:t>
              </a:r>
            </a:p>
          </p:txBody>
        </p:sp>
        <p:sp>
          <p:nvSpPr>
            <p:cNvPr id="63545"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3</a:t>
              </a:r>
            </a:p>
          </p:txBody>
        </p:sp>
        <p:sp>
          <p:nvSpPr>
            <p:cNvPr id="63546"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4</a:t>
              </a:r>
            </a:p>
          </p:txBody>
        </p:sp>
        <p:sp>
          <p:nvSpPr>
            <p:cNvPr id="63547"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5</a:t>
              </a:r>
            </a:p>
          </p:txBody>
        </p:sp>
        <p:sp>
          <p:nvSpPr>
            <p:cNvPr id="63548"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6</a:t>
              </a:r>
            </a:p>
          </p:txBody>
        </p:sp>
        <p:sp>
          <p:nvSpPr>
            <p:cNvPr id="63549"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7</a:t>
              </a:r>
            </a:p>
          </p:txBody>
        </p:sp>
        <p:sp>
          <p:nvSpPr>
            <p:cNvPr id="63550"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8</a:t>
              </a:r>
            </a:p>
          </p:txBody>
        </p:sp>
        <p:sp>
          <p:nvSpPr>
            <p:cNvPr id="63551"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ko-KR" sz="1000">
                  <a:latin typeface="Arial" charset="0"/>
                  <a:ea typeface="굴림" pitchFamily="34" charset="-127"/>
                </a:rPr>
                <a:t>9</a:t>
              </a:r>
            </a:p>
          </p:txBody>
        </p:sp>
        <p:sp>
          <p:nvSpPr>
            <p:cNvPr id="63552"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1" name="Group 73"/>
          <p:cNvGrpSpPr>
            <a:grpSpLocks/>
          </p:cNvGrpSpPr>
          <p:nvPr/>
        </p:nvGrpSpPr>
        <p:grpSpPr bwMode="auto">
          <a:xfrm>
            <a:off x="2398713" y="2176463"/>
            <a:ext cx="1666875" cy="2062162"/>
            <a:chOff x="1511" y="1371"/>
            <a:chExt cx="1050" cy="1299"/>
          </a:xfrm>
        </p:grpSpPr>
        <p:grpSp>
          <p:nvGrpSpPr>
            <p:cNvPr id="12" name="Group 74"/>
            <p:cNvGrpSpPr>
              <a:grpSpLocks/>
            </p:cNvGrpSpPr>
            <p:nvPr/>
          </p:nvGrpSpPr>
          <p:grpSpPr bwMode="auto">
            <a:xfrm>
              <a:off x="1511" y="1371"/>
              <a:ext cx="1050" cy="198"/>
              <a:chOff x="1614" y="1494"/>
              <a:chExt cx="1050" cy="198"/>
            </a:xfrm>
          </p:grpSpPr>
          <p:sp>
            <p:nvSpPr>
              <p:cNvPr id="63519"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35596"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ko-KR" altLang="ko-KR"/>
              </a:p>
            </p:txBody>
          </p:sp>
          <p:sp>
            <p:nvSpPr>
              <p:cNvPr id="63521"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63522"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63518"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a:lstStyle/>
            <a:p>
              <a:endParaRPr lang="zh-CN" altLang="en-US"/>
            </a:p>
          </p:txBody>
        </p:sp>
      </p:grpSp>
      <p:sp>
        <p:nvSpPr>
          <p:cNvPr id="63516" name="Text Box 80"/>
          <p:cNvSpPr txBox="1">
            <a:spLocks noChangeArrowheads="1"/>
          </p:cNvSpPr>
          <p:nvPr/>
        </p:nvSpPr>
        <p:spPr bwMode="auto">
          <a:xfrm>
            <a:off x="0" y="1706563"/>
            <a:ext cx="4333875" cy="368300"/>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frequency-division multiplexing (FDM):</a:t>
            </a:r>
            <a:endParaRPr lang="en-US" altLang="ko-KR" sz="1800">
              <a:ea typeface="굴림" pitchFamily="34" charset="-127"/>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482600" y="987425"/>
            <a:ext cx="7443788" cy="3281363"/>
            <a:chOff x="482600" y="846138"/>
            <a:chExt cx="7443788" cy="3281362"/>
          </a:xfrm>
        </p:grpSpPr>
        <p:grpSp>
          <p:nvGrpSpPr>
            <p:cNvPr id="3" name="Group 42"/>
            <p:cNvGrpSpPr>
              <a:grpSpLocks/>
            </p:cNvGrpSpPr>
            <p:nvPr/>
          </p:nvGrpSpPr>
          <p:grpSpPr bwMode="auto">
            <a:xfrm>
              <a:off x="7246938" y="846138"/>
              <a:ext cx="609600" cy="747712"/>
              <a:chOff x="4565" y="533"/>
              <a:chExt cx="384" cy="471"/>
            </a:xfrm>
          </p:grpSpPr>
          <p:sp>
            <p:nvSpPr>
              <p:cNvPr id="64556" name="Rectangle 5"/>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7" name="Rectangle 6"/>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sp>
          <p:nvSpPr>
            <p:cNvPr id="64519" name="Rectangle 17"/>
            <p:cNvSpPr>
              <a:spLocks noChangeArrowheads="1"/>
            </p:cNvSpPr>
            <p:nvPr/>
          </p:nvSpPr>
          <p:spPr bwMode="auto">
            <a:xfrm>
              <a:off x="5127625" y="2246313"/>
              <a:ext cx="207963" cy="692150"/>
            </a:xfrm>
            <a:prstGeom prst="rect">
              <a:avLst/>
            </a:prstGeom>
            <a:solidFill>
              <a:srgbClr val="FFFF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20" name="Line 18"/>
            <p:cNvSpPr>
              <a:spLocks noChangeShapeType="1"/>
            </p:cNvSpPr>
            <p:nvPr/>
          </p:nvSpPr>
          <p:spPr bwMode="auto">
            <a:xfrm flipV="1">
              <a:off x="5181600" y="1204913"/>
              <a:ext cx="2078038" cy="1427162"/>
            </a:xfrm>
            <a:prstGeom prst="line">
              <a:avLst/>
            </a:prstGeom>
            <a:noFill/>
            <a:ln w="9525">
              <a:solidFill>
                <a:schemeClr val="tx1"/>
              </a:solidFill>
              <a:round/>
              <a:headEnd/>
              <a:tailEnd/>
            </a:ln>
          </p:spPr>
          <p:txBody>
            <a:bodyPr wrap="none"/>
            <a:lstStyle/>
            <a:p>
              <a:endParaRPr lang="zh-CN" altLang="en-US"/>
            </a:p>
          </p:txBody>
        </p:sp>
        <p:sp>
          <p:nvSpPr>
            <p:cNvPr id="64521" name="Line 26"/>
            <p:cNvSpPr>
              <a:spLocks noChangeShapeType="1"/>
            </p:cNvSpPr>
            <p:nvPr/>
          </p:nvSpPr>
          <p:spPr bwMode="auto">
            <a:xfrm>
              <a:off x="3271838" y="2632075"/>
              <a:ext cx="1909762" cy="0"/>
            </a:xfrm>
            <a:prstGeom prst="line">
              <a:avLst/>
            </a:prstGeom>
            <a:noFill/>
            <a:ln w="9525">
              <a:solidFill>
                <a:schemeClr val="tx1"/>
              </a:solidFill>
              <a:round/>
              <a:headEnd/>
              <a:tailEnd/>
            </a:ln>
          </p:spPr>
          <p:txBody>
            <a:bodyPr wrap="none"/>
            <a:lstStyle/>
            <a:p>
              <a:endParaRPr lang="zh-CN" altLang="en-US"/>
            </a:p>
          </p:txBody>
        </p:sp>
        <p:sp>
          <p:nvSpPr>
            <p:cNvPr id="64522" name="Line 27"/>
            <p:cNvSpPr>
              <a:spLocks noChangeShapeType="1"/>
            </p:cNvSpPr>
            <p:nvPr/>
          </p:nvSpPr>
          <p:spPr bwMode="auto">
            <a:xfrm flipV="1">
              <a:off x="5181600" y="2230438"/>
              <a:ext cx="2092325" cy="401637"/>
            </a:xfrm>
            <a:prstGeom prst="line">
              <a:avLst/>
            </a:prstGeom>
            <a:noFill/>
            <a:ln w="9525">
              <a:solidFill>
                <a:schemeClr val="tx1"/>
              </a:solidFill>
              <a:round/>
              <a:headEnd/>
              <a:tailEnd/>
            </a:ln>
          </p:spPr>
          <p:txBody>
            <a:bodyPr wrap="none"/>
            <a:lstStyle/>
            <a:p>
              <a:endParaRPr lang="zh-CN" altLang="en-US"/>
            </a:p>
          </p:txBody>
        </p:sp>
        <p:sp>
          <p:nvSpPr>
            <p:cNvPr id="64523" name="Line 28"/>
            <p:cNvSpPr>
              <a:spLocks noChangeShapeType="1"/>
            </p:cNvSpPr>
            <p:nvPr/>
          </p:nvSpPr>
          <p:spPr bwMode="auto">
            <a:xfrm>
              <a:off x="5195888" y="2617788"/>
              <a:ext cx="2119312" cy="1165225"/>
            </a:xfrm>
            <a:prstGeom prst="line">
              <a:avLst/>
            </a:prstGeom>
            <a:noFill/>
            <a:ln w="9525">
              <a:solidFill>
                <a:schemeClr val="tx1"/>
              </a:solidFill>
              <a:round/>
              <a:headEnd/>
              <a:tailEnd/>
            </a:ln>
          </p:spPr>
          <p:txBody>
            <a:bodyPr wrap="none"/>
            <a:lstStyle/>
            <a:p>
              <a:endParaRPr lang="zh-CN" altLang="en-US"/>
            </a:p>
          </p:txBody>
        </p:sp>
        <p:sp>
          <p:nvSpPr>
            <p:cNvPr id="64524" name="Rectangle 29"/>
            <p:cNvSpPr>
              <a:spLocks noChangeArrowheads="1"/>
            </p:cNvSpPr>
            <p:nvPr/>
          </p:nvSpPr>
          <p:spPr bwMode="auto">
            <a:xfrm>
              <a:off x="2092325" y="2035175"/>
              <a:ext cx="1287463" cy="1219200"/>
            </a:xfrm>
            <a:prstGeom prst="rect">
              <a:avLst/>
            </a:prstGeom>
            <a:noFill/>
            <a:ln w="9525">
              <a:solidFill>
                <a:schemeClr val="tx1"/>
              </a:solidFill>
              <a:prstDash val="lgDashDot"/>
              <a:miter lim="800000"/>
              <a:headEnd/>
              <a:tailEnd/>
            </a:ln>
          </p:spPr>
          <p:txBody>
            <a:bodyPr wrap="none" anchor="ctr"/>
            <a:lstStyle/>
            <a:p>
              <a:endParaRPr lang="ko-KR" altLang="ko-KR">
                <a:ea typeface="굴림" pitchFamily="34" charset="-127"/>
              </a:endParaRPr>
            </a:p>
          </p:txBody>
        </p:sp>
        <p:sp>
          <p:nvSpPr>
            <p:cNvPr id="64525" name="Rectangle 30"/>
            <p:cNvSpPr>
              <a:spLocks noChangeArrowheads="1"/>
            </p:cNvSpPr>
            <p:nvPr/>
          </p:nvSpPr>
          <p:spPr bwMode="auto">
            <a:xfrm>
              <a:off x="2716213" y="2452688"/>
              <a:ext cx="539750" cy="331787"/>
            </a:xfrm>
            <a:prstGeom prst="rect">
              <a:avLst/>
            </a:prstGeom>
            <a:solidFill>
              <a:schemeClr val="accent1"/>
            </a:solidFill>
            <a:ln w="9525">
              <a:solidFill>
                <a:schemeClr val="tx1"/>
              </a:solidFill>
              <a:miter lim="800000"/>
              <a:headEnd/>
              <a:tailEnd/>
            </a:ln>
          </p:spPr>
          <p:txBody>
            <a:bodyPr wrap="none" anchor="ctr"/>
            <a:lstStyle/>
            <a:p>
              <a:pPr algn="ctr"/>
              <a:r>
                <a:rPr lang="en-US" altLang="ko-KR">
                  <a:ea typeface="굴림" pitchFamily="34" charset="-127"/>
                </a:rPr>
                <a:t>OLT</a:t>
              </a:r>
            </a:p>
          </p:txBody>
        </p:sp>
        <p:sp>
          <p:nvSpPr>
            <p:cNvPr id="64526" name="Text Box 32"/>
            <p:cNvSpPr txBox="1">
              <a:spLocks noChangeArrowheads="1"/>
            </p:cNvSpPr>
            <p:nvPr/>
          </p:nvSpPr>
          <p:spPr bwMode="auto">
            <a:xfrm>
              <a:off x="2082800" y="3251200"/>
              <a:ext cx="1341438" cy="304800"/>
            </a:xfrm>
            <a:prstGeom prst="rect">
              <a:avLst/>
            </a:prstGeom>
            <a:noFill/>
            <a:ln w="9525">
              <a:noFill/>
              <a:miter lim="800000"/>
              <a:headEnd/>
              <a:tailEnd/>
            </a:ln>
          </p:spPr>
          <p:txBody>
            <a:bodyPr wrap="none">
              <a:spAutoFit/>
            </a:bodyPr>
            <a:lstStyle/>
            <a:p>
              <a:r>
                <a:rPr lang="en-US" altLang="ko-KR" sz="1400">
                  <a:ea typeface="굴림" pitchFamily="34" charset="-127"/>
                </a:rPr>
                <a:t>central office</a:t>
              </a:r>
            </a:p>
          </p:txBody>
        </p:sp>
        <p:sp>
          <p:nvSpPr>
            <p:cNvPr id="64527" name="Text Box 33"/>
            <p:cNvSpPr txBox="1">
              <a:spLocks noChangeArrowheads="1"/>
            </p:cNvSpPr>
            <p:nvPr/>
          </p:nvSpPr>
          <p:spPr bwMode="auto">
            <a:xfrm>
              <a:off x="4813300" y="2986088"/>
              <a:ext cx="815975"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p>
            <a:p>
              <a:r>
                <a:rPr lang="en-US" altLang="ko-KR" sz="1400">
                  <a:ea typeface="굴림" pitchFamily="34" charset="-127"/>
                </a:rPr>
                <a:t>splitter</a:t>
              </a:r>
            </a:p>
          </p:txBody>
        </p:sp>
        <p:grpSp>
          <p:nvGrpSpPr>
            <p:cNvPr id="4" name="Group 43"/>
            <p:cNvGrpSpPr>
              <a:grpSpLocks/>
            </p:cNvGrpSpPr>
            <p:nvPr/>
          </p:nvGrpSpPr>
          <p:grpSpPr bwMode="auto">
            <a:xfrm>
              <a:off x="7261225" y="1801813"/>
              <a:ext cx="609600" cy="747712"/>
              <a:chOff x="4565" y="533"/>
              <a:chExt cx="384" cy="471"/>
            </a:xfrm>
          </p:grpSpPr>
          <p:sp>
            <p:nvSpPr>
              <p:cNvPr id="64554" name="Rectangle 44"/>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5" name="Rectangle 45"/>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grpSp>
          <p:nvGrpSpPr>
            <p:cNvPr id="5" name="Group 46"/>
            <p:cNvGrpSpPr>
              <a:grpSpLocks/>
            </p:cNvGrpSpPr>
            <p:nvPr/>
          </p:nvGrpSpPr>
          <p:grpSpPr bwMode="auto">
            <a:xfrm>
              <a:off x="7316788" y="3379788"/>
              <a:ext cx="609600" cy="747712"/>
              <a:chOff x="4565" y="533"/>
              <a:chExt cx="384" cy="471"/>
            </a:xfrm>
          </p:grpSpPr>
          <p:sp>
            <p:nvSpPr>
              <p:cNvPr id="64552" name="Rectangle 47"/>
              <p:cNvSpPr>
                <a:spLocks noChangeArrowheads="1"/>
              </p:cNvSpPr>
              <p:nvPr/>
            </p:nvSpPr>
            <p:spPr bwMode="auto">
              <a:xfrm>
                <a:off x="4565" y="533"/>
                <a:ext cx="384" cy="471"/>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64553" name="Rectangle 48"/>
              <p:cNvSpPr>
                <a:spLocks noChangeArrowheads="1"/>
              </p:cNvSpPr>
              <p:nvPr/>
            </p:nvSpPr>
            <p:spPr bwMode="auto">
              <a:xfrm>
                <a:off x="4573" y="707"/>
                <a:ext cx="235" cy="140"/>
              </a:xfrm>
              <a:prstGeom prst="rect">
                <a:avLst/>
              </a:prstGeom>
              <a:solidFill>
                <a:schemeClr val="hlink"/>
              </a:solidFill>
              <a:ln w="9525">
                <a:solidFill>
                  <a:schemeClr val="tx1"/>
                </a:solidFill>
                <a:miter lim="800000"/>
                <a:headEnd/>
                <a:tailEnd/>
              </a:ln>
            </p:spPr>
            <p:txBody>
              <a:bodyPr wrap="none" anchor="ctr"/>
              <a:lstStyle/>
              <a:p>
                <a:pPr algn="ctr"/>
                <a:r>
                  <a:rPr lang="en-US" altLang="ko-KR" sz="1400">
                    <a:ea typeface="굴림" pitchFamily="34" charset="-127"/>
                  </a:rPr>
                  <a:t>ONT</a:t>
                </a:r>
              </a:p>
            </p:txBody>
          </p:sp>
        </p:grpSp>
        <p:sp>
          <p:nvSpPr>
            <p:cNvPr id="64530" name="Text Box 50"/>
            <p:cNvSpPr txBox="1">
              <a:spLocks noChangeArrowheads="1"/>
            </p:cNvSpPr>
            <p:nvPr/>
          </p:nvSpPr>
          <p:spPr bwMode="auto">
            <a:xfrm>
              <a:off x="3800475" y="2127250"/>
              <a:ext cx="738188"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br>
                <a:rPr lang="en-US" altLang="ko-KR" sz="1400">
                  <a:ea typeface="굴림" pitchFamily="34" charset="-127"/>
                </a:rPr>
              </a:br>
              <a:r>
                <a:rPr lang="en-US" altLang="ko-KR" sz="1400">
                  <a:ea typeface="굴림" pitchFamily="34" charset="-127"/>
                </a:rPr>
                <a:t>fiber</a:t>
              </a:r>
            </a:p>
          </p:txBody>
        </p:sp>
        <p:sp>
          <p:nvSpPr>
            <p:cNvPr id="64531" name="Text Box 51"/>
            <p:cNvSpPr txBox="1">
              <a:spLocks noChangeArrowheads="1"/>
            </p:cNvSpPr>
            <p:nvPr/>
          </p:nvSpPr>
          <p:spPr bwMode="auto">
            <a:xfrm>
              <a:off x="5518150" y="1462088"/>
              <a:ext cx="738188" cy="517525"/>
            </a:xfrm>
            <a:prstGeom prst="rect">
              <a:avLst/>
            </a:prstGeom>
            <a:noFill/>
            <a:ln w="9525">
              <a:noFill/>
              <a:miter lim="800000"/>
              <a:headEnd/>
              <a:tailEnd/>
            </a:ln>
          </p:spPr>
          <p:txBody>
            <a:bodyPr wrap="none">
              <a:spAutoFit/>
            </a:bodyPr>
            <a:lstStyle/>
            <a:p>
              <a:r>
                <a:rPr lang="en-US" altLang="ko-KR" sz="1400">
                  <a:ea typeface="굴림" pitchFamily="34" charset="-127"/>
                </a:rPr>
                <a:t>optical</a:t>
              </a:r>
              <a:br>
                <a:rPr lang="en-US" altLang="ko-KR" sz="1400">
                  <a:ea typeface="굴림" pitchFamily="34" charset="-127"/>
                </a:rPr>
              </a:br>
              <a:r>
                <a:rPr lang="en-US" altLang="ko-KR" sz="1400">
                  <a:ea typeface="굴림" pitchFamily="34" charset="-127"/>
                </a:rPr>
                <a:t>fibers</a:t>
              </a:r>
            </a:p>
          </p:txBody>
        </p:sp>
        <p:grpSp>
          <p:nvGrpSpPr>
            <p:cNvPr id="6" name="Group 52"/>
            <p:cNvGrpSpPr>
              <a:grpSpLocks/>
            </p:cNvGrpSpPr>
            <p:nvPr/>
          </p:nvGrpSpPr>
          <p:grpSpPr bwMode="auto">
            <a:xfrm>
              <a:off x="2163763" y="2266950"/>
              <a:ext cx="376237" cy="217488"/>
              <a:chOff x="533" y="321"/>
              <a:chExt cx="359" cy="180"/>
            </a:xfrm>
          </p:grpSpPr>
          <p:grpSp>
            <p:nvGrpSpPr>
              <p:cNvPr id="7" name="Group 53"/>
              <p:cNvGrpSpPr>
                <a:grpSpLocks/>
              </p:cNvGrpSpPr>
              <p:nvPr/>
            </p:nvGrpSpPr>
            <p:grpSpPr bwMode="auto">
              <a:xfrm>
                <a:off x="533" y="321"/>
                <a:ext cx="359" cy="180"/>
                <a:chOff x="1009" y="655"/>
                <a:chExt cx="359" cy="180"/>
              </a:xfrm>
            </p:grpSpPr>
            <p:sp>
              <p:nvSpPr>
                <p:cNvPr id="64539" name="Oval 54"/>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64540" name="Line 55"/>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64541" name="Line 56"/>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64542" name="Rectangle 57"/>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64543" name="Oval 58"/>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8" name="Group 59"/>
                <p:cNvGrpSpPr>
                  <a:grpSpLocks/>
                </p:cNvGrpSpPr>
                <p:nvPr/>
              </p:nvGrpSpPr>
              <p:grpSpPr bwMode="auto">
                <a:xfrm>
                  <a:off x="1095" y="681"/>
                  <a:ext cx="176" cy="68"/>
                  <a:chOff x="2848" y="848"/>
                  <a:chExt cx="140" cy="98"/>
                </a:xfrm>
              </p:grpSpPr>
              <p:sp>
                <p:nvSpPr>
                  <p:cNvPr id="64549"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4550"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551"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9" name="Group 63"/>
                <p:cNvGrpSpPr>
                  <a:grpSpLocks/>
                </p:cNvGrpSpPr>
                <p:nvPr/>
              </p:nvGrpSpPr>
              <p:grpSpPr bwMode="auto">
                <a:xfrm flipV="1">
                  <a:off x="1095" y="680"/>
                  <a:ext cx="176" cy="68"/>
                  <a:chOff x="2848" y="848"/>
                  <a:chExt cx="140" cy="98"/>
                </a:xfrm>
              </p:grpSpPr>
              <p:sp>
                <p:nvSpPr>
                  <p:cNvPr id="64546" name="Line 6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4547" name="Line 6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548" name="Line 6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4538" name="Line 67"/>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sp>
          <p:nvSpPr>
            <p:cNvPr id="64533" name="Line 68"/>
            <p:cNvSpPr>
              <a:spLocks noChangeShapeType="1"/>
            </p:cNvSpPr>
            <p:nvPr/>
          </p:nvSpPr>
          <p:spPr bwMode="auto">
            <a:xfrm>
              <a:off x="2508250" y="2424113"/>
              <a:ext cx="234950" cy="152400"/>
            </a:xfrm>
            <a:prstGeom prst="line">
              <a:avLst/>
            </a:prstGeom>
            <a:noFill/>
            <a:ln w="9525">
              <a:solidFill>
                <a:schemeClr val="tx1"/>
              </a:solidFill>
              <a:round/>
              <a:headEnd/>
              <a:tailEnd/>
            </a:ln>
          </p:spPr>
          <p:txBody>
            <a:bodyPr wrap="none"/>
            <a:lstStyle/>
            <a:p>
              <a:endParaRPr lang="zh-CN" altLang="en-US"/>
            </a:p>
          </p:txBody>
        </p:sp>
        <p:sp>
          <p:nvSpPr>
            <p:cNvPr id="64534" name="Freeform 69"/>
            <p:cNvSpPr>
              <a:spLocks/>
            </p:cNvSpPr>
            <p:nvPr/>
          </p:nvSpPr>
          <p:spPr bwMode="auto">
            <a:xfrm rot="4873784">
              <a:off x="431007" y="923131"/>
              <a:ext cx="1428750" cy="132556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zh-CN" altLang="en-US"/>
            </a:p>
          </p:txBody>
        </p:sp>
        <p:sp>
          <p:nvSpPr>
            <p:cNvPr id="64535" name="Line 70"/>
            <p:cNvSpPr>
              <a:spLocks noChangeShapeType="1"/>
            </p:cNvSpPr>
            <p:nvPr/>
          </p:nvSpPr>
          <p:spPr bwMode="auto">
            <a:xfrm>
              <a:off x="1676400" y="2051050"/>
              <a:ext cx="498475" cy="261938"/>
            </a:xfrm>
            <a:prstGeom prst="line">
              <a:avLst/>
            </a:prstGeom>
            <a:noFill/>
            <a:ln w="9525">
              <a:solidFill>
                <a:schemeClr val="tx1"/>
              </a:solidFill>
              <a:round/>
              <a:headEnd/>
              <a:tailEnd/>
            </a:ln>
          </p:spPr>
          <p:txBody>
            <a:bodyPr wrap="none"/>
            <a:lstStyle/>
            <a:p>
              <a:endParaRPr lang="zh-CN" altLang="en-US"/>
            </a:p>
          </p:txBody>
        </p:sp>
        <p:sp>
          <p:nvSpPr>
            <p:cNvPr id="64536" name="Text Box 71"/>
            <p:cNvSpPr txBox="1">
              <a:spLocks noChangeArrowheads="1"/>
            </p:cNvSpPr>
            <p:nvPr/>
          </p:nvSpPr>
          <p:spPr bwMode="auto">
            <a:xfrm>
              <a:off x="711200" y="1531938"/>
              <a:ext cx="915988" cy="304800"/>
            </a:xfrm>
            <a:prstGeom prst="rect">
              <a:avLst/>
            </a:prstGeom>
            <a:noFill/>
            <a:ln w="9525">
              <a:noFill/>
              <a:miter lim="800000"/>
              <a:headEnd/>
              <a:tailEnd/>
            </a:ln>
          </p:spPr>
          <p:txBody>
            <a:bodyPr wrap="none">
              <a:spAutoFit/>
            </a:bodyPr>
            <a:lstStyle/>
            <a:p>
              <a:r>
                <a:rPr lang="en-US" altLang="ko-KR" sz="1400">
                  <a:ea typeface="굴림" pitchFamily="34" charset="-127"/>
                </a:rPr>
                <a:t>Internet</a:t>
              </a:r>
            </a:p>
          </p:txBody>
        </p:sp>
      </p:grpSp>
      <p:sp>
        <p:nvSpPr>
          <p:cNvPr id="64515" name="Title 43"/>
          <p:cNvSpPr>
            <a:spLocks noGrp="1"/>
          </p:cNvSpPr>
          <p:nvPr>
            <p:ph type="title"/>
          </p:nvPr>
        </p:nvSpPr>
        <p:spPr>
          <a:xfrm>
            <a:off x="546100" y="0"/>
            <a:ext cx="7772400" cy="1143000"/>
          </a:xfrm>
        </p:spPr>
        <p:txBody>
          <a:bodyPr/>
          <a:lstStyle/>
          <a:p>
            <a:r>
              <a:rPr lang="en-US" altLang="ko-KR" smtClean="0">
                <a:ea typeface="굴림" pitchFamily="34" charset="-127"/>
              </a:rPr>
              <a:t>Fiber to the Home</a:t>
            </a:r>
          </a:p>
        </p:txBody>
      </p:sp>
      <p:sp>
        <p:nvSpPr>
          <p:cNvPr id="64516" name="Content Placeholder 45"/>
          <p:cNvSpPr>
            <a:spLocks noGrp="1"/>
          </p:cNvSpPr>
          <p:nvPr>
            <p:ph idx="1"/>
          </p:nvPr>
        </p:nvSpPr>
        <p:spPr>
          <a:xfrm>
            <a:off x="417513" y="4211638"/>
            <a:ext cx="7772400" cy="2408237"/>
          </a:xfrm>
        </p:spPr>
        <p:txBody>
          <a:bodyPr/>
          <a:lstStyle/>
          <a:p>
            <a:r>
              <a:rPr lang="en-US" altLang="ko-KR" sz="2400" dirty="0" smtClean="0">
                <a:ea typeface="굴림" pitchFamily="34" charset="-127"/>
              </a:rPr>
              <a:t>Optical links from central office to the home</a:t>
            </a:r>
          </a:p>
          <a:p>
            <a:r>
              <a:rPr lang="en-US" altLang="ko-KR" sz="2400" dirty="0" smtClean="0">
                <a:ea typeface="굴림" pitchFamily="34" charset="-127"/>
              </a:rPr>
              <a:t>Two competing optical technologies: </a:t>
            </a:r>
          </a:p>
          <a:p>
            <a:pPr lvl="1"/>
            <a:r>
              <a:rPr lang="en-US" altLang="ko-KR" sz="2000" dirty="0" smtClean="0">
                <a:ea typeface="굴림" pitchFamily="34" charset="-127"/>
              </a:rPr>
              <a:t>Passive Optical network (PON) </a:t>
            </a:r>
          </a:p>
          <a:p>
            <a:pPr lvl="1"/>
            <a:r>
              <a:rPr lang="en-US" altLang="ko-KR" sz="2000" dirty="0" smtClean="0">
                <a:ea typeface="굴림" pitchFamily="34" charset="-127"/>
              </a:rPr>
              <a:t>Active Optical Network (AON)</a:t>
            </a:r>
          </a:p>
          <a:p>
            <a:r>
              <a:rPr lang="en-US" altLang="ko-KR" sz="2400" dirty="0" smtClean="0">
                <a:ea typeface="굴림" pitchFamily="34" charset="-127"/>
              </a:rPr>
              <a:t>Much higher Internet rates; </a:t>
            </a:r>
            <a:r>
              <a:rPr lang="en-US" altLang="ko-KR" sz="2400" dirty="0" smtClean="0">
                <a:solidFill>
                  <a:srgbClr val="0070C0"/>
                </a:solidFill>
                <a:ea typeface="굴림" pitchFamily="34" charset="-127"/>
              </a:rPr>
              <a:t>fiber also carries television and phone services</a:t>
            </a:r>
          </a:p>
        </p:txBody>
      </p:sp>
      <p:sp>
        <p:nvSpPr>
          <p:cNvPr id="64517" name="矩形 44"/>
          <p:cNvSpPr>
            <a:spLocks noChangeArrowheads="1"/>
          </p:cNvSpPr>
          <p:nvPr/>
        </p:nvSpPr>
        <p:spPr bwMode="auto">
          <a:xfrm>
            <a:off x="2270125" y="949325"/>
            <a:ext cx="3492500" cy="646113"/>
          </a:xfrm>
          <a:prstGeom prst="rect">
            <a:avLst/>
          </a:prstGeom>
          <a:noFill/>
          <a:ln w="9525">
            <a:noFill/>
            <a:miter lim="800000"/>
            <a:headEnd/>
            <a:tailEnd/>
          </a:ln>
        </p:spPr>
        <p:txBody>
          <a:bodyPr wrap="none">
            <a:spAutoFit/>
          </a:bodyPr>
          <a:lstStyle/>
          <a:p>
            <a:r>
              <a:rPr lang="en-US" altLang="zh-CN" sz="1800">
                <a:ea typeface="宋体" charset="-122"/>
              </a:rPr>
              <a:t>Optical Line Terminator (OLT)</a:t>
            </a:r>
            <a:endParaRPr lang="zh-CN" altLang="en-US" sz="1800">
              <a:ea typeface="宋体" charset="-122"/>
            </a:endParaRPr>
          </a:p>
          <a:p>
            <a:r>
              <a:rPr lang="en-US" altLang="zh-CN" sz="1800">
                <a:ea typeface="宋体" charset="-122"/>
              </a:rPr>
              <a:t>Optical Network Terminator (ONT)</a:t>
            </a:r>
            <a:endParaRPr lang="zh-CN" altLang="en-US" sz="1800">
              <a:ea typeface="宋体" charset="-122"/>
            </a:endParaRPr>
          </a:p>
        </p:txBody>
      </p:sp>
      <p:sp>
        <p:nvSpPr>
          <p:cNvPr id="4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4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35</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36</a:t>
            </a:fld>
            <a:endParaRPr lang="en-US" altLang="ko-KR"/>
          </a:p>
        </p:txBody>
      </p:sp>
      <p:pic>
        <p:nvPicPr>
          <p:cNvPr id="7" name="Picture 2" descr="Image result for fiber to the home"/>
          <p:cNvPicPr>
            <a:picLocks noChangeAspect="1" noChangeArrowheads="1"/>
          </p:cNvPicPr>
          <p:nvPr/>
        </p:nvPicPr>
        <p:blipFill>
          <a:blip r:embed="rId2" cstate="print"/>
          <a:srcRect/>
          <a:stretch>
            <a:fillRect/>
          </a:stretch>
        </p:blipFill>
        <p:spPr bwMode="auto">
          <a:xfrm>
            <a:off x="474456" y="353685"/>
            <a:ext cx="8274946" cy="626277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IEEE 802 Standards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37</a:t>
            </a:fld>
            <a:endParaRPr lang="en-US" altLang="ko-KR"/>
          </a:p>
        </p:txBody>
      </p:sp>
      <p:pic>
        <p:nvPicPr>
          <p:cNvPr id="6" name="Picture 2" descr="Image result for IEEE 802.11"/>
          <p:cNvPicPr>
            <a:picLocks noChangeAspect="1" noChangeArrowheads="1"/>
          </p:cNvPicPr>
          <p:nvPr/>
        </p:nvPicPr>
        <p:blipFill>
          <a:blip r:embed="rId2" cstate="print"/>
          <a:srcRect/>
          <a:stretch>
            <a:fillRect/>
          </a:stretch>
        </p:blipFill>
        <p:spPr bwMode="auto">
          <a:xfrm>
            <a:off x="600542" y="1294681"/>
            <a:ext cx="8012514" cy="495947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1368425" y="1255713"/>
            <a:ext cx="6089650" cy="3444875"/>
            <a:chOff x="1433513" y="1757363"/>
            <a:chExt cx="6089650" cy="3444875"/>
          </a:xfrm>
        </p:grpSpPr>
        <p:graphicFrame>
          <p:nvGraphicFramePr>
            <p:cNvPr id="10242" name="Object 2"/>
            <p:cNvGraphicFramePr>
              <a:graphicFrameLocks noChangeAspect="1"/>
            </p:cNvGraphicFramePr>
            <p:nvPr/>
          </p:nvGraphicFramePr>
          <p:xfrm>
            <a:off x="1433513" y="1757363"/>
            <a:ext cx="611187" cy="520700"/>
          </p:xfrm>
          <a:graphic>
            <a:graphicData uri="http://schemas.openxmlformats.org/presentationml/2006/ole">
              <p:oleObj spid="_x0000_s274434" name="Clip" r:id="rId4" imgW="1305000" imgH="1085760" progId="">
                <p:embed/>
              </p:oleObj>
            </a:graphicData>
          </a:graphic>
        </p:graphicFrame>
        <p:graphicFrame>
          <p:nvGraphicFramePr>
            <p:cNvPr id="10243" name="Object 3"/>
            <p:cNvGraphicFramePr>
              <a:graphicFrameLocks noChangeAspect="1"/>
            </p:cNvGraphicFramePr>
            <p:nvPr/>
          </p:nvGraphicFramePr>
          <p:xfrm>
            <a:off x="1433513" y="2892425"/>
            <a:ext cx="611187" cy="520700"/>
          </p:xfrm>
          <a:graphic>
            <a:graphicData uri="http://schemas.openxmlformats.org/presentationml/2006/ole">
              <p:oleObj spid="_x0000_s274435" name="Clip" r:id="rId5" imgW="1305000" imgH="1085760" progId="">
                <p:embed/>
              </p:oleObj>
            </a:graphicData>
          </a:graphic>
        </p:graphicFrame>
        <p:graphicFrame>
          <p:nvGraphicFramePr>
            <p:cNvPr id="10244" name="Object 4"/>
            <p:cNvGraphicFramePr>
              <a:graphicFrameLocks noChangeAspect="1"/>
            </p:cNvGraphicFramePr>
            <p:nvPr/>
          </p:nvGraphicFramePr>
          <p:xfrm>
            <a:off x="1489075" y="4125913"/>
            <a:ext cx="611188" cy="520700"/>
          </p:xfrm>
          <a:graphic>
            <a:graphicData uri="http://schemas.openxmlformats.org/presentationml/2006/ole">
              <p:oleObj spid="_x0000_s274436" name="Clip" r:id="rId6" imgW="1305000" imgH="1085760" progId="">
                <p:embed/>
              </p:oleObj>
            </a:graphicData>
          </a:graphic>
        </p:graphicFrame>
        <p:sp>
          <p:nvSpPr>
            <p:cNvPr id="10248" name="Line 9"/>
            <p:cNvSpPr>
              <a:spLocks noChangeShapeType="1"/>
            </p:cNvSpPr>
            <p:nvPr/>
          </p:nvSpPr>
          <p:spPr bwMode="auto">
            <a:xfrm>
              <a:off x="3922713" y="3033713"/>
              <a:ext cx="0" cy="0"/>
            </a:xfrm>
            <a:prstGeom prst="line">
              <a:avLst/>
            </a:prstGeom>
            <a:noFill/>
            <a:ln w="9525">
              <a:solidFill>
                <a:schemeClr val="tx1"/>
              </a:solidFill>
              <a:round/>
              <a:headEnd/>
              <a:tailEnd/>
            </a:ln>
          </p:spPr>
          <p:txBody>
            <a:bodyPr wrap="none"/>
            <a:lstStyle/>
            <a:p>
              <a:endParaRPr lang="zh-CN" altLang="en-US"/>
            </a:p>
          </p:txBody>
        </p:sp>
        <p:sp>
          <p:nvSpPr>
            <p:cNvPr id="10249" name="Rectangle 10"/>
            <p:cNvSpPr>
              <a:spLocks noChangeArrowheads="1"/>
            </p:cNvSpPr>
            <p:nvPr/>
          </p:nvSpPr>
          <p:spPr bwMode="auto">
            <a:xfrm>
              <a:off x="3500438" y="3262313"/>
              <a:ext cx="388937" cy="10318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ko-KR" altLang="ko-KR">
                <a:ea typeface="굴림" pitchFamily="34" charset="-127"/>
              </a:endParaRPr>
            </a:p>
          </p:txBody>
        </p:sp>
        <p:grpSp>
          <p:nvGrpSpPr>
            <p:cNvPr id="3" name="Group 11"/>
            <p:cNvGrpSpPr>
              <a:grpSpLocks/>
            </p:cNvGrpSpPr>
            <p:nvPr/>
          </p:nvGrpSpPr>
          <p:grpSpPr bwMode="auto">
            <a:xfrm>
              <a:off x="3708400" y="3109913"/>
              <a:ext cx="158750" cy="144462"/>
              <a:chOff x="576" y="3456"/>
              <a:chExt cx="288" cy="240"/>
            </a:xfrm>
          </p:grpSpPr>
          <p:sp>
            <p:nvSpPr>
              <p:cNvPr id="10290" name="Line 12"/>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zh-CN" altLang="en-US"/>
              </a:p>
            </p:txBody>
          </p:sp>
          <p:sp>
            <p:nvSpPr>
              <p:cNvPr id="10291" name="Line 13"/>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zh-CN" altLang="en-US"/>
              </a:p>
            </p:txBody>
          </p:sp>
        </p:grpSp>
        <p:grpSp>
          <p:nvGrpSpPr>
            <p:cNvPr id="4" name="Group 14"/>
            <p:cNvGrpSpPr>
              <a:grpSpLocks/>
            </p:cNvGrpSpPr>
            <p:nvPr/>
          </p:nvGrpSpPr>
          <p:grpSpPr bwMode="auto">
            <a:xfrm>
              <a:off x="4778375" y="2655888"/>
              <a:ext cx="569913" cy="285750"/>
              <a:chOff x="533" y="321"/>
              <a:chExt cx="359" cy="180"/>
            </a:xfrm>
          </p:grpSpPr>
          <p:grpSp>
            <p:nvGrpSpPr>
              <p:cNvPr id="5" name="Group 15"/>
              <p:cNvGrpSpPr>
                <a:grpSpLocks/>
              </p:cNvGrpSpPr>
              <p:nvPr/>
            </p:nvGrpSpPr>
            <p:grpSpPr bwMode="auto">
              <a:xfrm>
                <a:off x="533" y="321"/>
                <a:ext cx="359" cy="180"/>
                <a:chOff x="1009" y="655"/>
                <a:chExt cx="359" cy="180"/>
              </a:xfrm>
            </p:grpSpPr>
            <p:sp>
              <p:nvSpPr>
                <p:cNvPr id="10277" name="Oval 16"/>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0278" name="Line 17"/>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zh-CN" altLang="en-US"/>
                </a:p>
              </p:txBody>
            </p:sp>
            <p:sp>
              <p:nvSpPr>
                <p:cNvPr id="10279" name="Line 18"/>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zh-CN" altLang="en-US"/>
                </a:p>
              </p:txBody>
            </p:sp>
            <p:sp>
              <p:nvSpPr>
                <p:cNvPr id="10280" name="Rectangle 19"/>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0281" name="Oval 20"/>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21"/>
                <p:cNvGrpSpPr>
                  <a:grpSpLocks/>
                </p:cNvGrpSpPr>
                <p:nvPr/>
              </p:nvGrpSpPr>
              <p:grpSpPr bwMode="auto">
                <a:xfrm>
                  <a:off x="1095" y="681"/>
                  <a:ext cx="176" cy="68"/>
                  <a:chOff x="2848" y="848"/>
                  <a:chExt cx="140" cy="98"/>
                </a:xfrm>
              </p:grpSpPr>
              <p:sp>
                <p:nvSpPr>
                  <p:cNvPr id="10287" name="Line 2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288" name="Line 2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89" name="Line 2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25"/>
                <p:cNvGrpSpPr>
                  <a:grpSpLocks/>
                </p:cNvGrpSpPr>
                <p:nvPr/>
              </p:nvGrpSpPr>
              <p:grpSpPr bwMode="auto">
                <a:xfrm flipV="1">
                  <a:off x="1095" y="680"/>
                  <a:ext cx="176" cy="68"/>
                  <a:chOff x="2848" y="848"/>
                  <a:chExt cx="140" cy="98"/>
                </a:xfrm>
              </p:grpSpPr>
              <p:sp>
                <p:nvSpPr>
                  <p:cNvPr id="10284" name="Line 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285" name="Line 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86" name="Line 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0276" name="Line 29"/>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zh-CN" altLang="en-US"/>
              </a:p>
            </p:txBody>
          </p:sp>
        </p:grpSp>
        <p:grpSp>
          <p:nvGrpSpPr>
            <p:cNvPr id="8" name="Group 30"/>
            <p:cNvGrpSpPr>
              <a:grpSpLocks/>
            </p:cNvGrpSpPr>
            <p:nvPr/>
          </p:nvGrpSpPr>
          <p:grpSpPr bwMode="auto">
            <a:xfrm>
              <a:off x="3705225" y="4356100"/>
              <a:ext cx="238125" cy="484188"/>
              <a:chOff x="4180" y="783"/>
              <a:chExt cx="150" cy="307"/>
            </a:xfrm>
          </p:grpSpPr>
          <p:sp>
            <p:nvSpPr>
              <p:cNvPr id="10267" name="AutoShape 3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0268" name="Rectangle 3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0269" name="Rectangle 3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0" name="AutoShape 3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1" name="Line 3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0272" name="Line 3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0273" name="Rectangle 3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0274" name="Rectangle 3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0253" name="Line 39"/>
            <p:cNvSpPr>
              <a:spLocks noChangeShapeType="1"/>
            </p:cNvSpPr>
            <p:nvPr/>
          </p:nvSpPr>
          <p:spPr bwMode="auto">
            <a:xfrm>
              <a:off x="1911350" y="2092325"/>
              <a:ext cx="1704975" cy="1081088"/>
            </a:xfrm>
            <a:prstGeom prst="line">
              <a:avLst/>
            </a:prstGeom>
            <a:noFill/>
            <a:ln w="9525">
              <a:solidFill>
                <a:schemeClr val="tx1"/>
              </a:solidFill>
              <a:round/>
              <a:headEnd/>
              <a:tailEnd/>
            </a:ln>
          </p:spPr>
          <p:txBody>
            <a:bodyPr wrap="none"/>
            <a:lstStyle/>
            <a:p>
              <a:endParaRPr lang="zh-CN" altLang="en-US"/>
            </a:p>
          </p:txBody>
        </p:sp>
        <p:sp>
          <p:nvSpPr>
            <p:cNvPr id="10254" name="Line 40"/>
            <p:cNvSpPr>
              <a:spLocks noChangeShapeType="1"/>
            </p:cNvSpPr>
            <p:nvPr/>
          </p:nvSpPr>
          <p:spPr bwMode="auto">
            <a:xfrm>
              <a:off x="1966913" y="3062288"/>
              <a:ext cx="1565275" cy="207962"/>
            </a:xfrm>
            <a:prstGeom prst="line">
              <a:avLst/>
            </a:prstGeom>
            <a:noFill/>
            <a:ln w="9525">
              <a:solidFill>
                <a:schemeClr val="tx1"/>
              </a:solidFill>
              <a:round/>
              <a:headEnd/>
              <a:tailEnd/>
            </a:ln>
          </p:spPr>
          <p:txBody>
            <a:bodyPr wrap="none"/>
            <a:lstStyle/>
            <a:p>
              <a:endParaRPr lang="zh-CN" altLang="en-US"/>
            </a:p>
          </p:txBody>
        </p:sp>
        <p:sp>
          <p:nvSpPr>
            <p:cNvPr id="10255" name="Line 41"/>
            <p:cNvSpPr>
              <a:spLocks noChangeShapeType="1"/>
            </p:cNvSpPr>
            <p:nvPr/>
          </p:nvSpPr>
          <p:spPr bwMode="auto">
            <a:xfrm flipV="1">
              <a:off x="2051050" y="3352800"/>
              <a:ext cx="1565275" cy="955675"/>
            </a:xfrm>
            <a:prstGeom prst="line">
              <a:avLst/>
            </a:prstGeom>
            <a:noFill/>
            <a:ln w="9525">
              <a:solidFill>
                <a:schemeClr val="tx1"/>
              </a:solidFill>
              <a:round/>
              <a:headEnd/>
              <a:tailEnd/>
            </a:ln>
          </p:spPr>
          <p:txBody>
            <a:bodyPr wrap="none"/>
            <a:lstStyle/>
            <a:p>
              <a:endParaRPr lang="zh-CN" altLang="en-US"/>
            </a:p>
          </p:txBody>
        </p:sp>
        <p:sp>
          <p:nvSpPr>
            <p:cNvPr id="10256" name="Line 42"/>
            <p:cNvSpPr>
              <a:spLocks noChangeShapeType="1"/>
            </p:cNvSpPr>
            <p:nvPr/>
          </p:nvSpPr>
          <p:spPr bwMode="auto">
            <a:xfrm flipH="1" flipV="1">
              <a:off x="3795713" y="3379788"/>
              <a:ext cx="41275" cy="1025525"/>
            </a:xfrm>
            <a:prstGeom prst="line">
              <a:avLst/>
            </a:prstGeom>
            <a:noFill/>
            <a:ln w="9525">
              <a:solidFill>
                <a:schemeClr val="tx1"/>
              </a:solidFill>
              <a:round/>
              <a:headEnd/>
              <a:tailEnd/>
            </a:ln>
          </p:spPr>
          <p:txBody>
            <a:bodyPr wrap="none"/>
            <a:lstStyle/>
            <a:p>
              <a:endParaRPr lang="zh-CN" altLang="en-US"/>
            </a:p>
          </p:txBody>
        </p:sp>
        <p:sp>
          <p:nvSpPr>
            <p:cNvPr id="10257" name="Line 43"/>
            <p:cNvSpPr>
              <a:spLocks noChangeShapeType="1"/>
            </p:cNvSpPr>
            <p:nvPr/>
          </p:nvSpPr>
          <p:spPr bwMode="auto">
            <a:xfrm flipV="1">
              <a:off x="3962400" y="2895600"/>
              <a:ext cx="831850" cy="277813"/>
            </a:xfrm>
            <a:prstGeom prst="line">
              <a:avLst/>
            </a:prstGeom>
            <a:noFill/>
            <a:ln w="9525">
              <a:solidFill>
                <a:schemeClr val="tx1"/>
              </a:solidFill>
              <a:round/>
              <a:headEnd/>
              <a:tailEnd/>
            </a:ln>
          </p:spPr>
          <p:txBody>
            <a:bodyPr wrap="none"/>
            <a:lstStyle/>
            <a:p>
              <a:endParaRPr lang="zh-CN" altLang="en-US"/>
            </a:p>
          </p:txBody>
        </p:sp>
        <p:sp>
          <p:nvSpPr>
            <p:cNvPr id="10258" name="Text Box 44"/>
            <p:cNvSpPr txBox="1">
              <a:spLocks noChangeArrowheads="1"/>
            </p:cNvSpPr>
            <p:nvPr/>
          </p:nvSpPr>
          <p:spPr bwMode="auto">
            <a:xfrm>
              <a:off x="2414588" y="2182813"/>
              <a:ext cx="976312"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59" name="Text Box 45"/>
            <p:cNvSpPr txBox="1">
              <a:spLocks noChangeArrowheads="1"/>
            </p:cNvSpPr>
            <p:nvPr/>
          </p:nvSpPr>
          <p:spPr bwMode="auto">
            <a:xfrm>
              <a:off x="2038350" y="3154363"/>
              <a:ext cx="976313"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60" name="Text Box 46"/>
            <p:cNvSpPr txBox="1">
              <a:spLocks noChangeArrowheads="1"/>
            </p:cNvSpPr>
            <p:nvPr/>
          </p:nvSpPr>
          <p:spPr bwMode="auto">
            <a:xfrm>
              <a:off x="2122488" y="4164013"/>
              <a:ext cx="976312" cy="304800"/>
            </a:xfrm>
            <a:prstGeom prst="rect">
              <a:avLst/>
            </a:prstGeom>
            <a:noFill/>
            <a:ln w="9525">
              <a:noFill/>
              <a:miter lim="800000"/>
              <a:headEnd/>
              <a:tailEnd/>
            </a:ln>
          </p:spPr>
          <p:txBody>
            <a:bodyPr wrap="none">
              <a:spAutoFit/>
            </a:bodyPr>
            <a:lstStyle/>
            <a:p>
              <a:r>
                <a:rPr lang="en-US" altLang="ko-KR" sz="1400">
                  <a:ea typeface="굴림" pitchFamily="34" charset="-127"/>
                </a:rPr>
                <a:t>100 Mbps</a:t>
              </a:r>
            </a:p>
          </p:txBody>
        </p:sp>
        <p:sp>
          <p:nvSpPr>
            <p:cNvPr id="10261" name="Text Box 47"/>
            <p:cNvSpPr txBox="1">
              <a:spLocks noChangeArrowheads="1"/>
            </p:cNvSpPr>
            <p:nvPr/>
          </p:nvSpPr>
          <p:spPr bwMode="auto">
            <a:xfrm>
              <a:off x="3841750" y="3927475"/>
              <a:ext cx="723900" cy="304800"/>
            </a:xfrm>
            <a:prstGeom prst="rect">
              <a:avLst/>
            </a:prstGeom>
            <a:noFill/>
            <a:ln w="9525">
              <a:noFill/>
              <a:miter lim="800000"/>
              <a:headEnd/>
              <a:tailEnd/>
            </a:ln>
          </p:spPr>
          <p:txBody>
            <a:bodyPr wrap="none">
              <a:spAutoFit/>
            </a:bodyPr>
            <a:lstStyle/>
            <a:p>
              <a:r>
                <a:rPr lang="en-US" altLang="ko-KR" sz="1400">
                  <a:ea typeface="굴림" pitchFamily="34" charset="-127"/>
                </a:rPr>
                <a:t>1 Gbps</a:t>
              </a:r>
            </a:p>
          </p:txBody>
        </p:sp>
        <p:sp>
          <p:nvSpPr>
            <p:cNvPr id="10262" name="Text Box 48"/>
            <p:cNvSpPr txBox="1">
              <a:spLocks noChangeArrowheads="1"/>
            </p:cNvSpPr>
            <p:nvPr/>
          </p:nvSpPr>
          <p:spPr bwMode="auto">
            <a:xfrm>
              <a:off x="3468688" y="4897438"/>
              <a:ext cx="722312" cy="304800"/>
            </a:xfrm>
            <a:prstGeom prst="rect">
              <a:avLst/>
            </a:prstGeom>
            <a:noFill/>
            <a:ln w="9525">
              <a:noFill/>
              <a:miter lim="800000"/>
              <a:headEnd/>
              <a:tailEnd/>
            </a:ln>
          </p:spPr>
          <p:txBody>
            <a:bodyPr wrap="none">
              <a:spAutoFit/>
            </a:bodyPr>
            <a:lstStyle/>
            <a:p>
              <a:r>
                <a:rPr lang="en-US" altLang="ko-KR" sz="1400">
                  <a:ea typeface="굴림" pitchFamily="34" charset="-127"/>
                </a:rPr>
                <a:t>server</a:t>
              </a:r>
            </a:p>
          </p:txBody>
        </p:sp>
        <p:sp>
          <p:nvSpPr>
            <p:cNvPr id="10263" name="Text Box 49"/>
            <p:cNvSpPr txBox="1">
              <a:spLocks noChangeArrowheads="1"/>
            </p:cNvSpPr>
            <p:nvPr/>
          </p:nvSpPr>
          <p:spPr bwMode="auto">
            <a:xfrm>
              <a:off x="3398838" y="2611438"/>
              <a:ext cx="939800" cy="517525"/>
            </a:xfrm>
            <a:prstGeom prst="rect">
              <a:avLst/>
            </a:prstGeom>
            <a:noFill/>
            <a:ln w="9525">
              <a:noFill/>
              <a:miter lim="800000"/>
              <a:headEnd/>
              <a:tailEnd/>
            </a:ln>
          </p:spPr>
          <p:txBody>
            <a:bodyPr wrap="none">
              <a:spAutoFit/>
            </a:bodyPr>
            <a:lstStyle/>
            <a:p>
              <a:r>
                <a:rPr lang="en-US" altLang="ko-KR" sz="1400">
                  <a:ea typeface="굴림" pitchFamily="34" charset="-127"/>
                </a:rPr>
                <a:t>Ethernet</a:t>
              </a:r>
            </a:p>
            <a:p>
              <a:r>
                <a:rPr lang="en-US" altLang="ko-KR" sz="1400">
                  <a:ea typeface="굴림" pitchFamily="34" charset="-127"/>
                </a:rPr>
                <a:t>switch</a:t>
              </a:r>
            </a:p>
          </p:txBody>
        </p:sp>
        <p:sp>
          <p:nvSpPr>
            <p:cNvPr id="10264" name="Text Box 50"/>
            <p:cNvSpPr txBox="1">
              <a:spLocks noChangeArrowheads="1"/>
            </p:cNvSpPr>
            <p:nvPr/>
          </p:nvSpPr>
          <p:spPr bwMode="auto">
            <a:xfrm>
              <a:off x="4286250" y="2195513"/>
              <a:ext cx="1231900" cy="517525"/>
            </a:xfrm>
            <a:prstGeom prst="rect">
              <a:avLst/>
            </a:prstGeom>
            <a:noFill/>
            <a:ln w="9525">
              <a:noFill/>
              <a:miter lim="800000"/>
              <a:headEnd/>
              <a:tailEnd/>
            </a:ln>
          </p:spPr>
          <p:txBody>
            <a:bodyPr wrap="none">
              <a:spAutoFit/>
            </a:bodyPr>
            <a:lstStyle/>
            <a:p>
              <a:r>
                <a:rPr lang="en-US" altLang="ko-KR" sz="1400">
                  <a:ea typeface="굴림" pitchFamily="34" charset="-127"/>
                </a:rPr>
                <a:t>Institutional</a:t>
              </a:r>
            </a:p>
            <a:p>
              <a:r>
                <a:rPr lang="en-US" altLang="ko-KR" sz="1400">
                  <a:ea typeface="굴림" pitchFamily="34" charset="-127"/>
                </a:rPr>
                <a:t>router</a:t>
              </a:r>
            </a:p>
          </p:txBody>
        </p:sp>
        <p:sp>
          <p:nvSpPr>
            <p:cNvPr id="10265" name="Line 51"/>
            <p:cNvSpPr>
              <a:spLocks noChangeShapeType="1"/>
            </p:cNvSpPr>
            <p:nvPr/>
          </p:nvSpPr>
          <p:spPr bwMode="auto">
            <a:xfrm>
              <a:off x="5319713" y="2825750"/>
              <a:ext cx="679450" cy="0"/>
            </a:xfrm>
            <a:prstGeom prst="line">
              <a:avLst/>
            </a:prstGeom>
            <a:noFill/>
            <a:ln w="9525">
              <a:solidFill>
                <a:schemeClr val="tx1"/>
              </a:solidFill>
              <a:round/>
              <a:headEnd/>
              <a:tailEnd type="triangle" w="med" len="med"/>
            </a:ln>
          </p:spPr>
          <p:txBody>
            <a:bodyPr wrap="none"/>
            <a:lstStyle/>
            <a:p>
              <a:endParaRPr lang="zh-CN" altLang="en-US"/>
            </a:p>
          </p:txBody>
        </p:sp>
        <p:sp>
          <p:nvSpPr>
            <p:cNvPr id="10266" name="Text Box 52"/>
            <p:cNvSpPr txBox="1">
              <a:spLocks noChangeArrowheads="1"/>
            </p:cNvSpPr>
            <p:nvPr/>
          </p:nvSpPr>
          <p:spPr bwMode="auto">
            <a:xfrm>
              <a:off x="6045200" y="2528888"/>
              <a:ext cx="1477963" cy="517525"/>
            </a:xfrm>
            <a:prstGeom prst="rect">
              <a:avLst/>
            </a:prstGeom>
            <a:noFill/>
            <a:ln w="9525">
              <a:noFill/>
              <a:miter lim="800000"/>
              <a:headEnd/>
              <a:tailEnd/>
            </a:ln>
          </p:spPr>
          <p:txBody>
            <a:bodyPr wrap="none">
              <a:spAutoFit/>
            </a:bodyPr>
            <a:lstStyle/>
            <a:p>
              <a:r>
                <a:rPr lang="en-US" altLang="ko-KR" sz="1400">
                  <a:ea typeface="굴림" pitchFamily="34" charset="-127"/>
                </a:rPr>
                <a:t>To Institution’s</a:t>
              </a:r>
              <a:br>
                <a:rPr lang="en-US" altLang="ko-KR" sz="1400">
                  <a:ea typeface="굴림" pitchFamily="34" charset="-127"/>
                </a:rPr>
              </a:br>
              <a:r>
                <a:rPr lang="en-US" altLang="ko-KR" sz="1400">
                  <a:ea typeface="굴림" pitchFamily="34" charset="-127"/>
                </a:rPr>
                <a:t>ISP</a:t>
              </a:r>
            </a:p>
          </p:txBody>
        </p:sp>
      </p:grpSp>
      <p:sp>
        <p:nvSpPr>
          <p:cNvPr id="10246" name="Title 50"/>
          <p:cNvSpPr>
            <a:spLocks noGrp="1"/>
          </p:cNvSpPr>
          <p:nvPr>
            <p:ph type="title"/>
          </p:nvPr>
        </p:nvSpPr>
        <p:spPr/>
        <p:txBody>
          <a:bodyPr/>
          <a:lstStyle/>
          <a:p>
            <a:r>
              <a:rPr lang="en-US" altLang="ko-KR" smtClean="0">
                <a:ea typeface="굴림" pitchFamily="34" charset="-127"/>
              </a:rPr>
              <a:t>Ethernet Internet access</a:t>
            </a:r>
          </a:p>
        </p:txBody>
      </p:sp>
      <p:sp>
        <p:nvSpPr>
          <p:cNvPr id="10247" name="Content Placeholder 52"/>
          <p:cNvSpPr>
            <a:spLocks noGrp="1"/>
          </p:cNvSpPr>
          <p:nvPr>
            <p:ph idx="1"/>
          </p:nvPr>
        </p:nvSpPr>
        <p:spPr>
          <a:xfrm>
            <a:off x="455613" y="4649788"/>
            <a:ext cx="8043862" cy="1905000"/>
          </a:xfrm>
        </p:spPr>
        <p:txBody>
          <a:bodyPr/>
          <a:lstStyle/>
          <a:p>
            <a:r>
              <a:rPr lang="en-US" altLang="ko-KR" sz="2400" dirty="0" smtClean="0">
                <a:ea typeface="굴림" pitchFamily="34" charset="-127"/>
              </a:rPr>
              <a:t>Typically used in companies, universities, etc</a:t>
            </a:r>
          </a:p>
          <a:p>
            <a:pPr marL="342900" lvl="1" indent="-342900">
              <a:buSzPct val="85000"/>
              <a:buFont typeface="Wingdings" pitchFamily="2" charset="2"/>
              <a:buChar char="q"/>
            </a:pPr>
            <a:r>
              <a:rPr lang="en-US" altLang="ko-KR" dirty="0" smtClean="0">
                <a:ea typeface="굴림" pitchFamily="34" charset="-127"/>
              </a:rPr>
              <a:t>10 </a:t>
            </a:r>
            <a:r>
              <a:rPr lang="en-US" altLang="ko-KR" dirty="0" err="1" smtClean="0">
                <a:ea typeface="굴림" pitchFamily="34" charset="-127"/>
              </a:rPr>
              <a:t>Mbs</a:t>
            </a:r>
            <a:r>
              <a:rPr lang="en-US" altLang="ko-KR" dirty="0" smtClean="0">
                <a:ea typeface="굴림" pitchFamily="34" charset="-127"/>
              </a:rPr>
              <a:t>, 100Mbps, 1Gbps, 10Gbps Ethernet</a:t>
            </a:r>
          </a:p>
          <a:p>
            <a:pPr marL="342900" lvl="1" indent="-342900">
              <a:buSzPct val="85000"/>
              <a:buFont typeface="Wingdings" pitchFamily="2" charset="2"/>
              <a:buChar char="q"/>
            </a:pPr>
            <a:r>
              <a:rPr lang="en-US" altLang="ko-KR" dirty="0" smtClean="0">
                <a:solidFill>
                  <a:srgbClr val="0000FF"/>
                </a:solidFill>
                <a:ea typeface="굴림" pitchFamily="34" charset="-127"/>
              </a:rPr>
              <a:t>Today, </a:t>
            </a:r>
            <a:r>
              <a:rPr lang="en-US" altLang="ko-KR" u="sng" dirty="0" smtClean="0">
                <a:solidFill>
                  <a:srgbClr val="0000FF"/>
                </a:solidFill>
                <a:ea typeface="굴림" pitchFamily="34" charset="-127"/>
              </a:rPr>
              <a:t>end system</a:t>
            </a:r>
            <a:r>
              <a:rPr lang="en-US" altLang="ko-KR" dirty="0" smtClean="0">
                <a:solidFill>
                  <a:srgbClr val="0000FF"/>
                </a:solidFill>
                <a:ea typeface="굴림" pitchFamily="34" charset="-127"/>
              </a:rPr>
              <a:t>s typically connect into </a:t>
            </a:r>
            <a:r>
              <a:rPr lang="en-US" altLang="ko-KR" u="sng" dirty="0" smtClean="0">
                <a:solidFill>
                  <a:srgbClr val="0000FF"/>
                </a:solidFill>
                <a:ea typeface="굴림" pitchFamily="34" charset="-127"/>
              </a:rPr>
              <a:t>Ethernet switch</a:t>
            </a:r>
          </a:p>
          <a:p>
            <a:endParaRPr lang="en-US" altLang="ko-KR" sz="2400" dirty="0" smtClean="0">
              <a:ea typeface="굴림" pitchFamily="34" charset="-127"/>
            </a:endParaRPr>
          </a:p>
        </p:txBody>
      </p:sp>
      <p:sp>
        <p:nvSpPr>
          <p:cNvPr id="52"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53"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38</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descr="000352846.jpg"/>
          <p:cNvPicPr>
            <a:picLocks noChangeAspect="1"/>
          </p:cNvPicPr>
          <p:nvPr/>
        </p:nvPicPr>
        <p:blipFill>
          <a:blip r:embed="rId4" cstate="print"/>
          <a:stretch>
            <a:fillRect/>
          </a:stretch>
        </p:blipFill>
        <p:spPr>
          <a:xfrm>
            <a:off x="5143500" y="4010025"/>
            <a:ext cx="4000500" cy="2647950"/>
          </a:xfrm>
          <a:prstGeom prst="rect">
            <a:avLst/>
          </a:prstGeom>
        </p:spPr>
      </p:pic>
      <p:sp>
        <p:nvSpPr>
          <p:cNvPr id="7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1275" name="Slide Number Placeholder 6"/>
          <p:cNvSpPr>
            <a:spLocks noGrp="1"/>
          </p:cNvSpPr>
          <p:nvPr>
            <p:ph type="sldNum" sz="quarter" idx="12"/>
          </p:nvPr>
        </p:nvSpPr>
        <p:spPr>
          <a:noFill/>
        </p:spPr>
        <p:txBody>
          <a:bodyPr/>
          <a:lstStyle/>
          <a:p>
            <a:r>
              <a:rPr lang="en-US" altLang="ko-KR" smtClean="0">
                <a:ea typeface="굴림" pitchFamily="34" charset="-127"/>
              </a:rPr>
              <a:t>1-</a:t>
            </a:r>
            <a:fld id="{926E7183-F436-481E-93A6-57F370CA4B55}" type="slidenum">
              <a:rPr lang="en-US" altLang="ko-KR" smtClean="0">
                <a:ea typeface="굴림" pitchFamily="34" charset="-127"/>
              </a:rPr>
              <a:pPr/>
              <a:t>39</a:t>
            </a:fld>
            <a:endParaRPr lang="en-US" altLang="ko-KR" smtClean="0">
              <a:ea typeface="굴림" pitchFamily="34" charset="-127"/>
            </a:endParaRPr>
          </a:p>
        </p:txBody>
      </p:sp>
      <p:sp>
        <p:nvSpPr>
          <p:cNvPr id="11276"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Wireless access networks</a:t>
            </a:r>
            <a:endParaRPr lang="en-US" altLang="ko-KR" smtClean="0">
              <a:ea typeface="굴림" pitchFamily="34" charset="-127"/>
            </a:endParaRPr>
          </a:p>
        </p:txBody>
      </p:sp>
      <p:sp>
        <p:nvSpPr>
          <p:cNvPr id="11277" name="Rectangle 3"/>
          <p:cNvSpPr>
            <a:spLocks noGrp="1" noChangeArrowheads="1"/>
          </p:cNvSpPr>
          <p:nvPr>
            <p:ph type="body" sz="half" idx="1"/>
          </p:nvPr>
        </p:nvSpPr>
        <p:spPr>
          <a:xfrm>
            <a:off x="282346" y="1322387"/>
            <a:ext cx="4840114" cy="5249101"/>
          </a:xfrm>
        </p:spPr>
        <p:style>
          <a:lnRef idx="2">
            <a:schemeClr val="accent1"/>
          </a:lnRef>
          <a:fillRef idx="1">
            <a:schemeClr val="lt1"/>
          </a:fillRef>
          <a:effectRef idx="0">
            <a:schemeClr val="accent1"/>
          </a:effectRef>
          <a:fontRef idx="minor">
            <a:schemeClr val="dk1"/>
          </a:fontRef>
        </p:style>
        <p:txBody>
          <a:bodyPr/>
          <a:lstStyle/>
          <a:p>
            <a:r>
              <a:rPr lang="en-US" altLang="ko-KR" sz="2400" dirty="0" smtClean="0">
                <a:ea typeface="굴림" pitchFamily="34" charset="-127"/>
              </a:rPr>
              <a:t>shared </a:t>
            </a:r>
            <a:r>
              <a:rPr lang="en-US" altLang="ko-KR" sz="2400" i="1" dirty="0" smtClean="0">
                <a:ea typeface="굴림" pitchFamily="34" charset="-127"/>
              </a:rPr>
              <a:t>wireless</a:t>
            </a:r>
            <a:r>
              <a:rPr lang="en-US" altLang="ko-KR" sz="2400" dirty="0" smtClean="0">
                <a:ea typeface="굴림" pitchFamily="34" charset="-127"/>
              </a:rPr>
              <a:t> access network connects end system to router</a:t>
            </a:r>
          </a:p>
          <a:p>
            <a:pPr lvl="1"/>
            <a:r>
              <a:rPr lang="en-US" altLang="ko-KR" sz="2000" dirty="0" smtClean="0">
                <a:ea typeface="굴림" pitchFamily="34" charset="-127"/>
              </a:rPr>
              <a:t>via base station, or “access point”</a:t>
            </a:r>
          </a:p>
          <a:p>
            <a:r>
              <a:rPr lang="en-US" altLang="ko-KR" sz="2400" dirty="0" smtClean="0">
                <a:solidFill>
                  <a:srgbClr val="FF0000"/>
                </a:solidFill>
                <a:ea typeface="굴림" pitchFamily="34" charset="-127"/>
              </a:rPr>
              <a:t>wireless LANs:</a:t>
            </a:r>
            <a:endParaRPr lang="en-US" altLang="ko-KR" sz="2400" dirty="0" smtClean="0">
              <a:ea typeface="굴림" pitchFamily="34" charset="-127"/>
            </a:endParaRPr>
          </a:p>
          <a:p>
            <a:pPr lvl="1"/>
            <a:r>
              <a:rPr lang="en-US" altLang="ko-KR" sz="2000" dirty="0" smtClean="0">
                <a:ea typeface="굴림" pitchFamily="34" charset="-127"/>
              </a:rPr>
              <a:t>802.11b/g (</a:t>
            </a:r>
            <a:r>
              <a:rPr lang="en-US" altLang="ko-KR" sz="2000" dirty="0" err="1" smtClean="0">
                <a:solidFill>
                  <a:srgbClr val="0000FF"/>
                </a:solidFill>
                <a:ea typeface="굴림" pitchFamily="34" charset="-127"/>
              </a:rPr>
              <a:t>WiFi</a:t>
            </a:r>
            <a:r>
              <a:rPr lang="en-US" altLang="ko-KR" sz="2000" dirty="0" smtClean="0">
                <a:ea typeface="굴림" pitchFamily="34" charset="-127"/>
              </a:rPr>
              <a:t>): 11 or 54  Mbps</a:t>
            </a:r>
          </a:p>
          <a:p>
            <a:r>
              <a:rPr lang="en-US" altLang="ko-KR" sz="2400" dirty="0" smtClean="0">
                <a:solidFill>
                  <a:srgbClr val="FF0000"/>
                </a:solidFill>
                <a:ea typeface="굴림" pitchFamily="34" charset="-127"/>
              </a:rPr>
              <a:t>wider-area wireless access</a:t>
            </a:r>
            <a:endParaRPr lang="en-US" altLang="ko-KR" sz="2400" dirty="0" smtClean="0">
              <a:ea typeface="굴림" pitchFamily="34" charset="-127"/>
            </a:endParaRPr>
          </a:p>
          <a:p>
            <a:pPr lvl="1"/>
            <a:r>
              <a:rPr lang="en-US" altLang="ko-KR" sz="2000" dirty="0" smtClean="0">
                <a:ea typeface="굴림" pitchFamily="34" charset="-127"/>
              </a:rPr>
              <a:t>provided by </a:t>
            </a:r>
            <a:r>
              <a:rPr lang="en-US" altLang="ko-KR" sz="2000" dirty="0" err="1" smtClean="0">
                <a:ea typeface="굴림" pitchFamily="34" charset="-127"/>
              </a:rPr>
              <a:t>telco</a:t>
            </a:r>
            <a:r>
              <a:rPr lang="en-US" altLang="ko-KR" sz="2000" dirty="0" smtClean="0">
                <a:ea typeface="굴림" pitchFamily="34" charset="-127"/>
              </a:rPr>
              <a:t> operator</a:t>
            </a:r>
          </a:p>
          <a:p>
            <a:pPr lvl="1"/>
            <a:r>
              <a:rPr lang="en-US" altLang="ko-KR" sz="2000" dirty="0" smtClean="0">
                <a:ea typeface="굴림" pitchFamily="34" charset="-127"/>
              </a:rPr>
              <a:t>1/10/100 Mbps? over cellular system</a:t>
            </a:r>
          </a:p>
          <a:p>
            <a:pPr lvl="1"/>
            <a:r>
              <a:rPr lang="en-US" altLang="ko-KR" sz="2000" dirty="0" err="1" smtClean="0">
                <a:solidFill>
                  <a:srgbClr val="0000FF"/>
                </a:solidFill>
                <a:ea typeface="굴림" pitchFamily="34" charset="-127"/>
              </a:rPr>
              <a:t>WiMAX</a:t>
            </a:r>
            <a:r>
              <a:rPr lang="en-US" altLang="ko-KR" sz="2000" dirty="0" smtClean="0">
                <a:ea typeface="굴림" pitchFamily="34" charset="-127"/>
              </a:rPr>
              <a:t> (IEEE 802.16)</a:t>
            </a:r>
          </a:p>
          <a:p>
            <a:pPr lvl="1">
              <a:buNone/>
            </a:pPr>
            <a:r>
              <a:rPr lang="en-US" altLang="ko-KR" sz="2000" dirty="0" smtClean="0">
                <a:ea typeface="굴림" pitchFamily="34" charset="-127"/>
              </a:rPr>
              <a:t>	LTE (Long Term Evolution)</a:t>
            </a:r>
          </a:p>
        </p:txBody>
      </p:sp>
      <p:grpSp>
        <p:nvGrpSpPr>
          <p:cNvPr id="2" name="组合 73"/>
          <p:cNvGrpSpPr/>
          <p:nvPr/>
        </p:nvGrpSpPr>
        <p:grpSpPr>
          <a:xfrm>
            <a:off x="5081588" y="0"/>
            <a:ext cx="3611562" cy="3946525"/>
            <a:chOff x="5081588" y="937511"/>
            <a:chExt cx="3611562" cy="3946525"/>
          </a:xfrm>
        </p:grpSpPr>
        <p:grpSp>
          <p:nvGrpSpPr>
            <p:cNvPr id="3" name="Group 5"/>
            <p:cNvGrpSpPr>
              <a:grpSpLocks/>
            </p:cNvGrpSpPr>
            <p:nvPr/>
          </p:nvGrpSpPr>
          <p:grpSpPr bwMode="auto">
            <a:xfrm>
              <a:off x="6221413" y="3242561"/>
              <a:ext cx="622300" cy="793750"/>
              <a:chOff x="3908" y="2375"/>
              <a:chExt cx="392" cy="500"/>
            </a:xfrm>
          </p:grpSpPr>
          <p:graphicFrame>
            <p:nvGraphicFramePr>
              <p:cNvPr id="11272" name="Object 6"/>
              <p:cNvGraphicFramePr>
                <a:graphicFrameLocks noChangeAspect="1"/>
              </p:cNvGraphicFramePr>
              <p:nvPr/>
            </p:nvGraphicFramePr>
            <p:xfrm>
              <a:off x="3908" y="2375"/>
              <a:ext cx="366" cy="441"/>
            </p:xfrm>
            <a:graphic>
              <a:graphicData uri="http://schemas.openxmlformats.org/presentationml/2006/ole">
                <p:oleObj spid="_x0000_s418824" name="Clip" r:id="rId5" imgW="819000" imgH="847800" progId="">
                  <p:embed/>
                </p:oleObj>
              </a:graphicData>
            </a:graphic>
          </p:graphicFrame>
          <p:graphicFrame>
            <p:nvGraphicFramePr>
              <p:cNvPr id="11273" name="Object 7"/>
              <p:cNvGraphicFramePr>
                <a:graphicFrameLocks noChangeAspect="1"/>
              </p:cNvGraphicFramePr>
              <p:nvPr/>
            </p:nvGraphicFramePr>
            <p:xfrm>
              <a:off x="3966" y="2506"/>
              <a:ext cx="334" cy="369"/>
            </p:xfrm>
            <a:graphic>
              <a:graphicData uri="http://schemas.openxmlformats.org/presentationml/2006/ole">
                <p:oleObj spid="_x0000_s418825" name="Clip" r:id="rId6" imgW="1266840" imgH="1200240" progId="">
                  <p:embed/>
                </p:oleObj>
              </a:graphicData>
            </a:graphic>
          </p:graphicFrame>
        </p:grpSp>
        <p:grpSp>
          <p:nvGrpSpPr>
            <p:cNvPr id="4" name="Group 8"/>
            <p:cNvGrpSpPr>
              <a:grpSpLocks/>
            </p:cNvGrpSpPr>
            <p:nvPr/>
          </p:nvGrpSpPr>
          <p:grpSpPr bwMode="auto">
            <a:xfrm>
              <a:off x="7377113" y="3156836"/>
              <a:ext cx="622300" cy="793750"/>
              <a:chOff x="2870" y="1518"/>
              <a:chExt cx="292" cy="320"/>
            </a:xfrm>
          </p:grpSpPr>
          <p:graphicFrame>
            <p:nvGraphicFramePr>
              <p:cNvPr id="11270" name="Object 9"/>
              <p:cNvGraphicFramePr>
                <a:graphicFrameLocks noChangeAspect="1"/>
              </p:cNvGraphicFramePr>
              <p:nvPr/>
            </p:nvGraphicFramePr>
            <p:xfrm>
              <a:off x="2870" y="1518"/>
              <a:ext cx="272" cy="282"/>
            </p:xfrm>
            <a:graphic>
              <a:graphicData uri="http://schemas.openxmlformats.org/presentationml/2006/ole">
                <p:oleObj spid="_x0000_s418822" name="Clip" r:id="rId7" imgW="819000" imgH="847800" progId="">
                  <p:embed/>
                </p:oleObj>
              </a:graphicData>
            </a:graphic>
          </p:graphicFrame>
          <p:graphicFrame>
            <p:nvGraphicFramePr>
              <p:cNvPr id="11271" name="Object 10"/>
              <p:cNvGraphicFramePr>
                <a:graphicFrameLocks noChangeAspect="1"/>
              </p:cNvGraphicFramePr>
              <p:nvPr/>
            </p:nvGraphicFramePr>
            <p:xfrm>
              <a:off x="2913" y="1602"/>
              <a:ext cx="249" cy="236"/>
            </p:xfrm>
            <a:graphic>
              <a:graphicData uri="http://schemas.openxmlformats.org/presentationml/2006/ole">
                <p:oleObj spid="_x0000_s418823" name="Clip" r:id="rId8" imgW="1266840" imgH="1200240" progId="">
                  <p:embed/>
                </p:oleObj>
              </a:graphicData>
            </a:graphic>
          </p:graphicFrame>
        </p:grpSp>
        <p:sp>
          <p:nvSpPr>
            <p:cNvPr id="11280" name="Oval 15"/>
            <p:cNvSpPr>
              <a:spLocks noChangeArrowheads="1"/>
            </p:cNvSpPr>
            <p:nvPr/>
          </p:nvSpPr>
          <p:spPr bwMode="auto">
            <a:xfrm>
              <a:off x="6496050" y="1582036"/>
              <a:ext cx="760413" cy="2397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1281" name="Line 16"/>
            <p:cNvSpPr>
              <a:spLocks noChangeShapeType="1"/>
            </p:cNvSpPr>
            <p:nvPr/>
          </p:nvSpPr>
          <p:spPr bwMode="auto">
            <a:xfrm>
              <a:off x="6496050" y="1561399"/>
              <a:ext cx="0" cy="149225"/>
            </a:xfrm>
            <a:prstGeom prst="line">
              <a:avLst/>
            </a:prstGeom>
            <a:noFill/>
            <a:ln w="12700">
              <a:solidFill>
                <a:schemeClr val="tx1"/>
              </a:solidFill>
              <a:round/>
              <a:headEnd/>
              <a:tailEnd/>
            </a:ln>
          </p:spPr>
          <p:txBody>
            <a:bodyPr wrap="none" anchor="ctr"/>
            <a:lstStyle/>
            <a:p>
              <a:endParaRPr lang="zh-CN" altLang="en-US"/>
            </a:p>
          </p:txBody>
        </p:sp>
        <p:sp>
          <p:nvSpPr>
            <p:cNvPr id="11282" name="Line 17"/>
            <p:cNvSpPr>
              <a:spLocks noChangeShapeType="1"/>
            </p:cNvSpPr>
            <p:nvPr/>
          </p:nvSpPr>
          <p:spPr bwMode="auto">
            <a:xfrm>
              <a:off x="7256463" y="1561399"/>
              <a:ext cx="0" cy="149225"/>
            </a:xfrm>
            <a:prstGeom prst="line">
              <a:avLst/>
            </a:prstGeom>
            <a:noFill/>
            <a:ln w="12700">
              <a:solidFill>
                <a:schemeClr val="tx1"/>
              </a:solidFill>
              <a:round/>
              <a:headEnd/>
              <a:tailEnd/>
            </a:ln>
          </p:spPr>
          <p:txBody>
            <a:bodyPr wrap="none" anchor="ctr"/>
            <a:lstStyle/>
            <a:p>
              <a:endParaRPr lang="zh-CN" altLang="en-US"/>
            </a:p>
          </p:txBody>
        </p:sp>
        <p:sp>
          <p:nvSpPr>
            <p:cNvPr id="11283" name="Rectangle 18"/>
            <p:cNvSpPr>
              <a:spLocks noChangeArrowheads="1"/>
            </p:cNvSpPr>
            <p:nvPr/>
          </p:nvSpPr>
          <p:spPr bwMode="auto">
            <a:xfrm>
              <a:off x="6496050" y="1561399"/>
              <a:ext cx="754063" cy="146050"/>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1284" name="Oval 19"/>
            <p:cNvSpPr>
              <a:spLocks noChangeArrowheads="1"/>
            </p:cNvSpPr>
            <p:nvPr/>
          </p:nvSpPr>
          <p:spPr bwMode="auto">
            <a:xfrm>
              <a:off x="6489700" y="1388361"/>
              <a:ext cx="760413" cy="279400"/>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20"/>
            <p:cNvGrpSpPr>
              <a:grpSpLocks/>
            </p:cNvGrpSpPr>
            <p:nvPr/>
          </p:nvGrpSpPr>
          <p:grpSpPr bwMode="auto">
            <a:xfrm>
              <a:off x="6672263" y="1450274"/>
              <a:ext cx="377825" cy="163512"/>
              <a:chOff x="2848" y="848"/>
              <a:chExt cx="140" cy="98"/>
            </a:xfrm>
          </p:grpSpPr>
          <p:sp>
            <p:nvSpPr>
              <p:cNvPr id="11335" name="Line 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336" name="Line 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337" name="Line 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24"/>
            <p:cNvGrpSpPr>
              <a:grpSpLocks/>
            </p:cNvGrpSpPr>
            <p:nvPr/>
          </p:nvGrpSpPr>
          <p:grpSpPr bwMode="auto">
            <a:xfrm flipV="1">
              <a:off x="6672263" y="1447099"/>
              <a:ext cx="377825" cy="163512"/>
              <a:chOff x="2848" y="848"/>
              <a:chExt cx="140" cy="98"/>
            </a:xfrm>
          </p:grpSpPr>
          <p:sp>
            <p:nvSpPr>
              <p:cNvPr id="11332" name="Line 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333" name="Line 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334" name="Line 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sp>
          <p:nvSpPr>
            <p:cNvPr id="11287" name="Line 28"/>
            <p:cNvSpPr>
              <a:spLocks noChangeShapeType="1"/>
            </p:cNvSpPr>
            <p:nvPr/>
          </p:nvSpPr>
          <p:spPr bwMode="auto">
            <a:xfrm flipV="1">
              <a:off x="6886575" y="1813811"/>
              <a:ext cx="0" cy="428625"/>
            </a:xfrm>
            <a:prstGeom prst="line">
              <a:avLst/>
            </a:prstGeom>
            <a:noFill/>
            <a:ln w="9525">
              <a:solidFill>
                <a:schemeClr val="tx1"/>
              </a:solidFill>
              <a:round/>
              <a:headEnd/>
              <a:tailEnd/>
            </a:ln>
          </p:spPr>
          <p:txBody>
            <a:bodyPr wrap="none" anchor="ctr"/>
            <a:lstStyle/>
            <a:p>
              <a:endParaRPr lang="zh-CN" altLang="en-US"/>
            </a:p>
          </p:txBody>
        </p:sp>
        <p:grpSp>
          <p:nvGrpSpPr>
            <p:cNvPr id="7" name="Group 29"/>
            <p:cNvGrpSpPr>
              <a:grpSpLocks/>
            </p:cNvGrpSpPr>
            <p:nvPr/>
          </p:nvGrpSpPr>
          <p:grpSpPr bwMode="auto">
            <a:xfrm>
              <a:off x="7621588" y="1553461"/>
              <a:ext cx="622300" cy="793750"/>
              <a:chOff x="2870" y="1518"/>
              <a:chExt cx="292" cy="320"/>
            </a:xfrm>
          </p:grpSpPr>
          <p:graphicFrame>
            <p:nvGraphicFramePr>
              <p:cNvPr id="11268" name="Object 30"/>
              <p:cNvGraphicFramePr>
                <a:graphicFrameLocks noChangeAspect="1"/>
              </p:cNvGraphicFramePr>
              <p:nvPr/>
            </p:nvGraphicFramePr>
            <p:xfrm>
              <a:off x="2870" y="1518"/>
              <a:ext cx="272" cy="282"/>
            </p:xfrm>
            <a:graphic>
              <a:graphicData uri="http://schemas.openxmlformats.org/presentationml/2006/ole">
                <p:oleObj spid="_x0000_s418820" name="Clip" r:id="rId9" imgW="819000" imgH="847800" progId="">
                  <p:embed/>
                </p:oleObj>
              </a:graphicData>
            </a:graphic>
          </p:graphicFrame>
          <p:graphicFrame>
            <p:nvGraphicFramePr>
              <p:cNvPr id="11269" name="Object 31"/>
              <p:cNvGraphicFramePr>
                <a:graphicFrameLocks noChangeAspect="1"/>
              </p:cNvGraphicFramePr>
              <p:nvPr/>
            </p:nvGraphicFramePr>
            <p:xfrm>
              <a:off x="2913" y="1602"/>
              <a:ext cx="249" cy="236"/>
            </p:xfrm>
            <a:graphic>
              <a:graphicData uri="http://schemas.openxmlformats.org/presentationml/2006/ole">
                <p:oleObj spid="_x0000_s418821" name="Clip" r:id="rId10" imgW="1266840" imgH="1200240" progId="">
                  <p:embed/>
                </p:oleObj>
              </a:graphicData>
            </a:graphic>
          </p:graphicFrame>
        </p:grpSp>
        <p:grpSp>
          <p:nvGrpSpPr>
            <p:cNvPr id="8" name="Group 32"/>
            <p:cNvGrpSpPr>
              <a:grpSpLocks/>
            </p:cNvGrpSpPr>
            <p:nvPr/>
          </p:nvGrpSpPr>
          <p:grpSpPr bwMode="auto">
            <a:xfrm>
              <a:off x="8070850" y="2615499"/>
              <a:ext cx="622300" cy="793750"/>
              <a:chOff x="2870" y="1518"/>
              <a:chExt cx="292" cy="320"/>
            </a:xfrm>
          </p:grpSpPr>
          <p:graphicFrame>
            <p:nvGraphicFramePr>
              <p:cNvPr id="11266" name="Object 33"/>
              <p:cNvGraphicFramePr>
                <a:graphicFrameLocks noChangeAspect="1"/>
              </p:cNvGraphicFramePr>
              <p:nvPr/>
            </p:nvGraphicFramePr>
            <p:xfrm>
              <a:off x="2870" y="1518"/>
              <a:ext cx="272" cy="282"/>
            </p:xfrm>
            <a:graphic>
              <a:graphicData uri="http://schemas.openxmlformats.org/presentationml/2006/ole">
                <p:oleObj spid="_x0000_s418818" name="Clip" r:id="rId11" imgW="819000" imgH="847800" progId="">
                  <p:embed/>
                </p:oleObj>
              </a:graphicData>
            </a:graphic>
          </p:graphicFrame>
          <p:graphicFrame>
            <p:nvGraphicFramePr>
              <p:cNvPr id="11267" name="Object 34"/>
              <p:cNvGraphicFramePr>
                <a:graphicFrameLocks noChangeAspect="1"/>
              </p:cNvGraphicFramePr>
              <p:nvPr/>
            </p:nvGraphicFramePr>
            <p:xfrm>
              <a:off x="2913" y="1602"/>
              <a:ext cx="249" cy="236"/>
            </p:xfrm>
            <a:graphic>
              <a:graphicData uri="http://schemas.openxmlformats.org/presentationml/2006/ole">
                <p:oleObj spid="_x0000_s418819" name="Clip" r:id="rId12" imgW="1266840" imgH="1200240" progId="">
                  <p:embed/>
                </p:oleObj>
              </a:graphicData>
            </a:graphic>
          </p:graphicFrame>
        </p:grpSp>
        <p:sp>
          <p:nvSpPr>
            <p:cNvPr id="11290" name="Text Box 35"/>
            <p:cNvSpPr txBox="1">
              <a:spLocks noChangeArrowheads="1"/>
            </p:cNvSpPr>
            <p:nvPr/>
          </p:nvSpPr>
          <p:spPr bwMode="auto">
            <a:xfrm>
              <a:off x="5081588" y="2069399"/>
              <a:ext cx="1179512" cy="822325"/>
            </a:xfrm>
            <a:prstGeom prst="rect">
              <a:avLst/>
            </a:prstGeom>
            <a:noFill/>
            <a:ln w="9525">
              <a:noFill/>
              <a:miter lim="800000"/>
              <a:headEnd/>
              <a:tailEnd/>
            </a:ln>
          </p:spPr>
          <p:txBody>
            <a:bodyPr wrap="none">
              <a:spAutoFit/>
            </a:bodyPr>
            <a:lstStyle/>
            <a:p>
              <a:pPr algn="r"/>
              <a:r>
                <a:rPr lang="en-US" altLang="ko-KR">
                  <a:latin typeface="Comic Sans MS" pitchFamily="66" charset="0"/>
                  <a:ea typeface="굴림" pitchFamily="34" charset="-127"/>
                </a:rPr>
                <a:t>base</a:t>
              </a:r>
            </a:p>
            <a:p>
              <a:pPr algn="r"/>
              <a:r>
                <a:rPr lang="en-US" altLang="ko-KR">
                  <a:latin typeface="Comic Sans MS" pitchFamily="66" charset="0"/>
                  <a:ea typeface="굴림" pitchFamily="34" charset="-127"/>
                </a:rPr>
                <a:t>station</a:t>
              </a:r>
              <a:endParaRPr lang="en-US" altLang="ko-KR">
                <a:ea typeface="굴림" pitchFamily="34" charset="-127"/>
              </a:endParaRPr>
            </a:p>
          </p:txBody>
        </p:sp>
        <p:sp>
          <p:nvSpPr>
            <p:cNvPr id="11291" name="Text Box 36"/>
            <p:cNvSpPr txBox="1">
              <a:spLocks noChangeArrowheads="1"/>
            </p:cNvSpPr>
            <p:nvPr/>
          </p:nvSpPr>
          <p:spPr bwMode="auto">
            <a:xfrm>
              <a:off x="7435850" y="4061711"/>
              <a:ext cx="1098550" cy="822325"/>
            </a:xfrm>
            <a:prstGeom prst="rect">
              <a:avLst/>
            </a:prstGeom>
            <a:noFill/>
            <a:ln w="9525">
              <a:noFill/>
              <a:miter lim="800000"/>
              <a:headEnd/>
              <a:tailEnd/>
            </a:ln>
          </p:spPr>
          <p:txBody>
            <a:bodyPr wrap="none">
              <a:spAutoFit/>
            </a:bodyPr>
            <a:lstStyle/>
            <a:p>
              <a:pPr algn="r"/>
              <a:r>
                <a:rPr lang="en-US" altLang="ko-KR" dirty="0">
                  <a:latin typeface="Comic Sans MS" pitchFamily="66" charset="0"/>
                  <a:ea typeface="굴림" pitchFamily="34" charset="-127"/>
                </a:rPr>
                <a:t>mobile</a:t>
              </a:r>
            </a:p>
            <a:p>
              <a:pPr algn="r"/>
              <a:r>
                <a:rPr lang="en-US" altLang="ko-KR" dirty="0">
                  <a:latin typeface="Comic Sans MS" pitchFamily="66" charset="0"/>
                  <a:ea typeface="굴림" pitchFamily="34" charset="-127"/>
                </a:rPr>
                <a:t>hosts</a:t>
              </a:r>
              <a:endParaRPr lang="en-US" altLang="ko-KR" dirty="0">
                <a:ea typeface="굴림" pitchFamily="34" charset="-127"/>
              </a:endParaRPr>
            </a:p>
          </p:txBody>
        </p:sp>
        <p:sp>
          <p:nvSpPr>
            <p:cNvPr id="11292" name="Line 37"/>
            <p:cNvSpPr>
              <a:spLocks noChangeShapeType="1"/>
            </p:cNvSpPr>
            <p:nvPr/>
          </p:nvSpPr>
          <p:spPr bwMode="auto">
            <a:xfrm flipV="1">
              <a:off x="6829425" y="937511"/>
              <a:ext cx="0" cy="428625"/>
            </a:xfrm>
            <a:prstGeom prst="line">
              <a:avLst/>
            </a:prstGeom>
            <a:noFill/>
            <a:ln w="9525">
              <a:solidFill>
                <a:schemeClr val="tx1"/>
              </a:solidFill>
              <a:round/>
              <a:headEnd/>
              <a:tailEnd/>
            </a:ln>
          </p:spPr>
          <p:txBody>
            <a:bodyPr wrap="none" anchor="ctr"/>
            <a:lstStyle/>
            <a:p>
              <a:endParaRPr lang="zh-CN" altLang="en-US"/>
            </a:p>
          </p:txBody>
        </p:sp>
        <p:sp>
          <p:nvSpPr>
            <p:cNvPr id="11293" name="Text Box 38"/>
            <p:cNvSpPr txBox="1">
              <a:spLocks noChangeArrowheads="1"/>
            </p:cNvSpPr>
            <p:nvPr/>
          </p:nvSpPr>
          <p:spPr bwMode="auto">
            <a:xfrm>
              <a:off x="5410200" y="1356611"/>
              <a:ext cx="1104900" cy="457200"/>
            </a:xfrm>
            <a:prstGeom prst="rect">
              <a:avLst/>
            </a:prstGeom>
            <a:noFill/>
            <a:ln w="9525">
              <a:noFill/>
              <a:miter lim="800000"/>
              <a:headEnd/>
              <a:tailEnd/>
            </a:ln>
          </p:spPr>
          <p:txBody>
            <a:bodyPr wrap="none">
              <a:spAutoFit/>
            </a:bodyPr>
            <a:lstStyle/>
            <a:p>
              <a:pPr algn="r"/>
              <a:r>
                <a:rPr lang="en-US" altLang="ko-KR">
                  <a:latin typeface="Comic Sans MS" pitchFamily="66" charset="0"/>
                  <a:ea typeface="굴림" pitchFamily="34" charset="-127"/>
                </a:rPr>
                <a:t>router</a:t>
              </a:r>
              <a:endParaRPr lang="en-US" altLang="ko-KR">
                <a:ea typeface="굴림" pitchFamily="34" charset="-127"/>
              </a:endParaRPr>
            </a:p>
          </p:txBody>
        </p:sp>
        <p:grpSp>
          <p:nvGrpSpPr>
            <p:cNvPr id="9" name="Group 104"/>
            <p:cNvGrpSpPr>
              <a:grpSpLocks/>
            </p:cNvGrpSpPr>
            <p:nvPr/>
          </p:nvGrpSpPr>
          <p:grpSpPr bwMode="auto">
            <a:xfrm>
              <a:off x="6445250" y="1912236"/>
              <a:ext cx="681038" cy="820738"/>
              <a:chOff x="3221" y="3127"/>
              <a:chExt cx="429" cy="517"/>
            </a:xfrm>
          </p:grpSpPr>
          <p:sp>
            <p:nvSpPr>
              <p:cNvPr id="11295" name="Freeform 6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1 w 199"/>
                  <a:gd name="T79" fmla="*/ 0 h 232"/>
                  <a:gd name="T80" fmla="*/ 1 w 199"/>
                  <a:gd name="T81" fmla="*/ 0 h 232"/>
                  <a:gd name="T82" fmla="*/ 1 w 199"/>
                  <a:gd name="T83" fmla="*/ 0 h 232"/>
                  <a:gd name="T84" fmla="*/ 1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1296" name="Freeform 6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1 w 128"/>
                  <a:gd name="T45" fmla="*/ 0 h 180"/>
                  <a:gd name="T46" fmla="*/ 1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1297" name="Freeform 6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1 h 378"/>
                  <a:gd name="T10" fmla="*/ 0 w 322"/>
                  <a:gd name="T11" fmla="*/ 1 h 378"/>
                  <a:gd name="T12" fmla="*/ 0 w 322"/>
                  <a:gd name="T13" fmla="*/ 1 h 378"/>
                  <a:gd name="T14" fmla="*/ 0 w 322"/>
                  <a:gd name="T15" fmla="*/ 1 h 378"/>
                  <a:gd name="T16" fmla="*/ 0 w 322"/>
                  <a:gd name="T17" fmla="*/ 1 h 378"/>
                  <a:gd name="T18" fmla="*/ 0 w 322"/>
                  <a:gd name="T19" fmla="*/ 1 h 378"/>
                  <a:gd name="T20" fmla="*/ 0 w 322"/>
                  <a:gd name="T21" fmla="*/ 1 h 378"/>
                  <a:gd name="T22" fmla="*/ 1 w 322"/>
                  <a:gd name="T23" fmla="*/ 1 h 378"/>
                  <a:gd name="T24" fmla="*/ 1 w 322"/>
                  <a:gd name="T25" fmla="*/ 1 h 378"/>
                  <a:gd name="T26" fmla="*/ 1 w 322"/>
                  <a:gd name="T27" fmla="*/ 1 h 378"/>
                  <a:gd name="T28" fmla="*/ 1 w 322"/>
                  <a:gd name="T29" fmla="*/ 1 h 378"/>
                  <a:gd name="T30" fmla="*/ 1 w 322"/>
                  <a:gd name="T31" fmla="*/ 1 h 378"/>
                  <a:gd name="T32" fmla="*/ 1 w 322"/>
                  <a:gd name="T33" fmla="*/ 1 h 378"/>
                  <a:gd name="T34" fmla="*/ 1 w 322"/>
                  <a:gd name="T35" fmla="*/ 1 h 378"/>
                  <a:gd name="T36" fmla="*/ 1 w 322"/>
                  <a:gd name="T37" fmla="*/ 1 h 378"/>
                  <a:gd name="T38" fmla="*/ 1 w 322"/>
                  <a:gd name="T39" fmla="*/ 1 h 378"/>
                  <a:gd name="T40" fmla="*/ 1 w 322"/>
                  <a:gd name="T41" fmla="*/ 1 h 378"/>
                  <a:gd name="T42" fmla="*/ 1 w 322"/>
                  <a:gd name="T43" fmla="*/ 1 h 378"/>
                  <a:gd name="T44" fmla="*/ 1 w 322"/>
                  <a:gd name="T45" fmla="*/ 1 h 378"/>
                  <a:gd name="T46" fmla="*/ 1 w 322"/>
                  <a:gd name="T47" fmla="*/ 1 h 378"/>
                  <a:gd name="T48" fmla="*/ 1 w 322"/>
                  <a:gd name="T49" fmla="*/ 1 h 378"/>
                  <a:gd name="T50" fmla="*/ 0 w 322"/>
                  <a:gd name="T51" fmla="*/ 1 h 378"/>
                  <a:gd name="T52" fmla="*/ 0 w 322"/>
                  <a:gd name="T53" fmla="*/ 1 h 378"/>
                  <a:gd name="T54" fmla="*/ 0 w 322"/>
                  <a:gd name="T55" fmla="*/ 1 h 378"/>
                  <a:gd name="T56" fmla="*/ 0 w 322"/>
                  <a:gd name="T57" fmla="*/ 1 h 378"/>
                  <a:gd name="T58" fmla="*/ 0 w 322"/>
                  <a:gd name="T59" fmla="*/ 1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1298" name="Freeform 69"/>
              <p:cNvSpPr>
                <a:spLocks/>
              </p:cNvSpPr>
              <p:nvPr/>
            </p:nvSpPr>
            <p:spPr bwMode="auto">
              <a:xfrm>
                <a:off x="3465" y="3134"/>
                <a:ext cx="110" cy="92"/>
              </a:xfrm>
              <a:custGeom>
                <a:avLst/>
                <a:gdLst>
                  <a:gd name="T0" fmla="*/ 1 w 283"/>
                  <a:gd name="T1" fmla="*/ 0 h 252"/>
                  <a:gd name="T2" fmla="*/ 1 w 283"/>
                  <a:gd name="T3" fmla="*/ 0 h 252"/>
                  <a:gd name="T4" fmla="*/ 1 w 283"/>
                  <a:gd name="T5" fmla="*/ 0 h 252"/>
                  <a:gd name="T6" fmla="*/ 1 w 283"/>
                  <a:gd name="T7" fmla="*/ 0 h 252"/>
                  <a:gd name="T8" fmla="*/ 1 w 283"/>
                  <a:gd name="T9" fmla="*/ 0 h 252"/>
                  <a:gd name="T10" fmla="*/ 1 w 283"/>
                  <a:gd name="T11" fmla="*/ 0 h 252"/>
                  <a:gd name="T12" fmla="*/ 1 w 283"/>
                  <a:gd name="T13" fmla="*/ 0 h 252"/>
                  <a:gd name="T14" fmla="*/ 1 w 283"/>
                  <a:gd name="T15" fmla="*/ 0 h 252"/>
                  <a:gd name="T16" fmla="*/ 1 w 283"/>
                  <a:gd name="T17" fmla="*/ 0 h 252"/>
                  <a:gd name="T18" fmla="*/ 1 w 283"/>
                  <a:gd name="T19" fmla="*/ 0 h 252"/>
                  <a:gd name="T20" fmla="*/ 1 w 283"/>
                  <a:gd name="T21" fmla="*/ 0 h 252"/>
                  <a:gd name="T22" fmla="*/ 1 w 283"/>
                  <a:gd name="T23" fmla="*/ 0 h 252"/>
                  <a:gd name="T24" fmla="*/ 1 w 283"/>
                  <a:gd name="T25" fmla="*/ 0 h 252"/>
                  <a:gd name="T26" fmla="*/ 1 w 283"/>
                  <a:gd name="T27" fmla="*/ 0 h 252"/>
                  <a:gd name="T28" fmla="*/ 1 w 283"/>
                  <a:gd name="T29" fmla="*/ 0 h 252"/>
                  <a:gd name="T30" fmla="*/ 1 w 283"/>
                  <a:gd name="T31" fmla="*/ 0 h 252"/>
                  <a:gd name="T32" fmla="*/ 1 w 283"/>
                  <a:gd name="T33" fmla="*/ 0 h 252"/>
                  <a:gd name="T34" fmla="*/ 1 w 283"/>
                  <a:gd name="T35" fmla="*/ 0 h 252"/>
                  <a:gd name="T36" fmla="*/ 1 w 283"/>
                  <a:gd name="T37" fmla="*/ 0 h 252"/>
                  <a:gd name="T38" fmla="*/ 1 w 283"/>
                  <a:gd name="T39" fmla="*/ 0 h 252"/>
                  <a:gd name="T40" fmla="*/ 1 w 283"/>
                  <a:gd name="T41" fmla="*/ 0 h 252"/>
                  <a:gd name="T42" fmla="*/ 1 w 283"/>
                  <a:gd name="T43" fmla="*/ 0 h 252"/>
                  <a:gd name="T44" fmla="*/ 1 w 283"/>
                  <a:gd name="T45" fmla="*/ 0 h 252"/>
                  <a:gd name="T46" fmla="*/ 1 w 283"/>
                  <a:gd name="T47" fmla="*/ 0 h 252"/>
                  <a:gd name="T48" fmla="*/ 1 w 283"/>
                  <a:gd name="T49" fmla="*/ 0 h 252"/>
                  <a:gd name="T50" fmla="*/ 1 w 283"/>
                  <a:gd name="T51" fmla="*/ 0 h 252"/>
                  <a:gd name="T52" fmla="*/ 1 w 283"/>
                  <a:gd name="T53" fmla="*/ 0 h 252"/>
                  <a:gd name="T54" fmla="*/ 1 w 283"/>
                  <a:gd name="T55" fmla="*/ 0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1299" name="Freeform 7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1300" name="Freeform 71"/>
              <p:cNvSpPr>
                <a:spLocks/>
              </p:cNvSpPr>
              <p:nvPr/>
            </p:nvSpPr>
            <p:spPr bwMode="auto">
              <a:xfrm>
                <a:off x="3554" y="3127"/>
                <a:ext cx="96" cy="114"/>
              </a:xfrm>
              <a:custGeom>
                <a:avLst/>
                <a:gdLst>
                  <a:gd name="T0" fmla="*/ 1 w 246"/>
                  <a:gd name="T1" fmla="*/ 0 h 310"/>
                  <a:gd name="T2" fmla="*/ 1 w 246"/>
                  <a:gd name="T3" fmla="*/ 0 h 310"/>
                  <a:gd name="T4" fmla="*/ 1 w 246"/>
                  <a:gd name="T5" fmla="*/ 0 h 310"/>
                  <a:gd name="T6" fmla="*/ 1 w 246"/>
                  <a:gd name="T7" fmla="*/ 0 h 310"/>
                  <a:gd name="T8" fmla="*/ 1 w 246"/>
                  <a:gd name="T9" fmla="*/ 0 h 310"/>
                  <a:gd name="T10" fmla="*/ 1 w 246"/>
                  <a:gd name="T11" fmla="*/ 0 h 310"/>
                  <a:gd name="T12" fmla="*/ 1 w 246"/>
                  <a:gd name="T13" fmla="*/ 0 h 310"/>
                  <a:gd name="T14" fmla="*/ 1 w 246"/>
                  <a:gd name="T15" fmla="*/ 1 h 310"/>
                  <a:gd name="T16" fmla="*/ 0 w 246"/>
                  <a:gd name="T17" fmla="*/ 1 h 310"/>
                  <a:gd name="T18" fmla="*/ 0 w 246"/>
                  <a:gd name="T19" fmla="*/ 1 h 310"/>
                  <a:gd name="T20" fmla="*/ 0 w 246"/>
                  <a:gd name="T21" fmla="*/ 1 h 310"/>
                  <a:gd name="T22" fmla="*/ 0 w 246"/>
                  <a:gd name="T23" fmla="*/ 1 h 310"/>
                  <a:gd name="T24" fmla="*/ 0 w 246"/>
                  <a:gd name="T25" fmla="*/ 1 h 310"/>
                  <a:gd name="T26" fmla="*/ 0 w 246"/>
                  <a:gd name="T27" fmla="*/ 1 h 310"/>
                  <a:gd name="T28" fmla="*/ 1 w 246"/>
                  <a:gd name="T29" fmla="*/ 1 h 310"/>
                  <a:gd name="T30" fmla="*/ 1 w 246"/>
                  <a:gd name="T31" fmla="*/ 1 h 310"/>
                  <a:gd name="T32" fmla="*/ 1 w 246"/>
                  <a:gd name="T33" fmla="*/ 0 h 310"/>
                  <a:gd name="T34" fmla="*/ 1 w 246"/>
                  <a:gd name="T35" fmla="*/ 0 h 310"/>
                  <a:gd name="T36" fmla="*/ 1 w 246"/>
                  <a:gd name="T37" fmla="*/ 0 h 310"/>
                  <a:gd name="T38" fmla="*/ 1 w 246"/>
                  <a:gd name="T39" fmla="*/ 0 h 310"/>
                  <a:gd name="T40" fmla="*/ 1 w 246"/>
                  <a:gd name="T41" fmla="*/ 0 h 310"/>
                  <a:gd name="T42" fmla="*/ 1 w 246"/>
                  <a:gd name="T43" fmla="*/ 0 h 310"/>
                  <a:gd name="T44" fmla="*/ 1 w 246"/>
                  <a:gd name="T45" fmla="*/ 0 h 310"/>
                  <a:gd name="T46" fmla="*/ 1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1 w 246"/>
                  <a:gd name="T73" fmla="*/ 0 h 310"/>
                  <a:gd name="T74" fmla="*/ 1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1301" name="Freeform 7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w="9525">
                <a:noFill/>
                <a:round/>
                <a:headEnd/>
                <a:tailEnd/>
              </a:ln>
            </p:spPr>
            <p:txBody>
              <a:bodyPr/>
              <a:lstStyle/>
              <a:p>
                <a:endParaRPr lang="zh-CN" altLang="en-US"/>
              </a:p>
            </p:txBody>
          </p:sp>
          <p:sp>
            <p:nvSpPr>
              <p:cNvPr id="11302" name="Freeform 7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1303" name="Freeform 7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1304" name="Freeform 7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1305" name="Freeform 7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1 w 198"/>
                  <a:gd name="T39" fmla="*/ 0 h 236"/>
                  <a:gd name="T40" fmla="*/ 1 w 198"/>
                  <a:gd name="T41" fmla="*/ 0 h 236"/>
                  <a:gd name="T42" fmla="*/ 1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zh-CN" altLang="en-US"/>
              </a:p>
            </p:txBody>
          </p:sp>
          <p:sp>
            <p:nvSpPr>
              <p:cNvPr id="11306" name="Freeform 7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1 w 128"/>
                  <a:gd name="T45" fmla="*/ 0 h 183"/>
                  <a:gd name="T46" fmla="*/ 1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zh-CN" altLang="en-US"/>
              </a:p>
            </p:txBody>
          </p:sp>
          <p:sp>
            <p:nvSpPr>
              <p:cNvPr id="11307" name="Freeform 7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1 h 379"/>
                  <a:gd name="T22" fmla="*/ 0 w 323"/>
                  <a:gd name="T23" fmla="*/ 1 h 379"/>
                  <a:gd name="T24" fmla="*/ 1 w 323"/>
                  <a:gd name="T25" fmla="*/ 1 h 379"/>
                  <a:gd name="T26" fmla="*/ 1 w 323"/>
                  <a:gd name="T27" fmla="*/ 1 h 379"/>
                  <a:gd name="T28" fmla="*/ 1 w 323"/>
                  <a:gd name="T29" fmla="*/ 1 h 379"/>
                  <a:gd name="T30" fmla="*/ 1 w 323"/>
                  <a:gd name="T31" fmla="*/ 1 h 379"/>
                  <a:gd name="T32" fmla="*/ 1 w 323"/>
                  <a:gd name="T33" fmla="*/ 1 h 379"/>
                  <a:gd name="T34" fmla="*/ 1 w 323"/>
                  <a:gd name="T35" fmla="*/ 1 h 379"/>
                  <a:gd name="T36" fmla="*/ 1 w 323"/>
                  <a:gd name="T37" fmla="*/ 1 h 379"/>
                  <a:gd name="T38" fmla="*/ 1 w 323"/>
                  <a:gd name="T39" fmla="*/ 1 h 379"/>
                  <a:gd name="T40" fmla="*/ 1 w 323"/>
                  <a:gd name="T41" fmla="*/ 1 h 379"/>
                  <a:gd name="T42" fmla="*/ 1 w 323"/>
                  <a:gd name="T43" fmla="*/ 1 h 379"/>
                  <a:gd name="T44" fmla="*/ 1 w 323"/>
                  <a:gd name="T45" fmla="*/ 1 h 379"/>
                  <a:gd name="T46" fmla="*/ 1 w 323"/>
                  <a:gd name="T47" fmla="*/ 1 h 379"/>
                  <a:gd name="T48" fmla="*/ 1 w 323"/>
                  <a:gd name="T49" fmla="*/ 1 h 379"/>
                  <a:gd name="T50" fmla="*/ 0 w 323"/>
                  <a:gd name="T51" fmla="*/ 1 h 379"/>
                  <a:gd name="T52" fmla="*/ 0 w 323"/>
                  <a:gd name="T53" fmla="*/ 1 h 379"/>
                  <a:gd name="T54" fmla="*/ 0 w 323"/>
                  <a:gd name="T55" fmla="*/ 1 h 379"/>
                  <a:gd name="T56" fmla="*/ 0 w 323"/>
                  <a:gd name="T57" fmla="*/ 1 h 379"/>
                  <a:gd name="T58" fmla="*/ 0 w 323"/>
                  <a:gd name="T59" fmla="*/ 1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zh-CN" altLang="en-US"/>
              </a:p>
            </p:txBody>
          </p:sp>
          <p:sp>
            <p:nvSpPr>
              <p:cNvPr id="11308" name="Freeform 79"/>
              <p:cNvSpPr>
                <a:spLocks/>
              </p:cNvSpPr>
              <p:nvPr/>
            </p:nvSpPr>
            <p:spPr bwMode="auto">
              <a:xfrm>
                <a:off x="3441" y="3140"/>
                <a:ext cx="111" cy="92"/>
              </a:xfrm>
              <a:custGeom>
                <a:avLst/>
                <a:gdLst>
                  <a:gd name="T0" fmla="*/ 1 w 282"/>
                  <a:gd name="T1" fmla="*/ 0 h 253"/>
                  <a:gd name="T2" fmla="*/ 1 w 282"/>
                  <a:gd name="T3" fmla="*/ 0 h 253"/>
                  <a:gd name="T4" fmla="*/ 1 w 282"/>
                  <a:gd name="T5" fmla="*/ 0 h 253"/>
                  <a:gd name="T6" fmla="*/ 1 w 282"/>
                  <a:gd name="T7" fmla="*/ 0 h 253"/>
                  <a:gd name="T8" fmla="*/ 1 w 282"/>
                  <a:gd name="T9" fmla="*/ 0 h 253"/>
                  <a:gd name="T10" fmla="*/ 1 w 282"/>
                  <a:gd name="T11" fmla="*/ 0 h 253"/>
                  <a:gd name="T12" fmla="*/ 1 w 282"/>
                  <a:gd name="T13" fmla="*/ 0 h 253"/>
                  <a:gd name="T14" fmla="*/ 1 w 282"/>
                  <a:gd name="T15" fmla="*/ 0 h 253"/>
                  <a:gd name="T16" fmla="*/ 1 w 282"/>
                  <a:gd name="T17" fmla="*/ 0 h 253"/>
                  <a:gd name="T18" fmla="*/ 1 w 282"/>
                  <a:gd name="T19" fmla="*/ 0 h 253"/>
                  <a:gd name="T20" fmla="*/ 1 w 282"/>
                  <a:gd name="T21" fmla="*/ 0 h 253"/>
                  <a:gd name="T22" fmla="*/ 1 w 282"/>
                  <a:gd name="T23" fmla="*/ 0 h 253"/>
                  <a:gd name="T24" fmla="*/ 1 w 282"/>
                  <a:gd name="T25" fmla="*/ 0 h 253"/>
                  <a:gd name="T26" fmla="*/ 1 w 282"/>
                  <a:gd name="T27" fmla="*/ 0 h 253"/>
                  <a:gd name="T28" fmla="*/ 1 w 282"/>
                  <a:gd name="T29" fmla="*/ 0 h 253"/>
                  <a:gd name="T30" fmla="*/ 1 w 282"/>
                  <a:gd name="T31" fmla="*/ 0 h 253"/>
                  <a:gd name="T32" fmla="*/ 1 w 282"/>
                  <a:gd name="T33" fmla="*/ 0 h 253"/>
                  <a:gd name="T34" fmla="*/ 1 w 282"/>
                  <a:gd name="T35" fmla="*/ 0 h 253"/>
                  <a:gd name="T36" fmla="*/ 1 w 282"/>
                  <a:gd name="T37" fmla="*/ 0 h 253"/>
                  <a:gd name="T38" fmla="*/ 1 w 282"/>
                  <a:gd name="T39" fmla="*/ 0 h 253"/>
                  <a:gd name="T40" fmla="*/ 1 w 282"/>
                  <a:gd name="T41" fmla="*/ 0 h 253"/>
                  <a:gd name="T42" fmla="*/ 1 w 282"/>
                  <a:gd name="T43" fmla="*/ 0 h 253"/>
                  <a:gd name="T44" fmla="*/ 1 w 282"/>
                  <a:gd name="T45" fmla="*/ 0 h 253"/>
                  <a:gd name="T46" fmla="*/ 1 w 282"/>
                  <a:gd name="T47" fmla="*/ 0 h 253"/>
                  <a:gd name="T48" fmla="*/ 1 w 282"/>
                  <a:gd name="T49" fmla="*/ 0 h 253"/>
                  <a:gd name="T50" fmla="*/ 1 w 282"/>
                  <a:gd name="T51" fmla="*/ 0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zh-CN" altLang="en-US"/>
              </a:p>
            </p:txBody>
          </p:sp>
          <p:sp>
            <p:nvSpPr>
              <p:cNvPr id="11309" name="Freeform 8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zh-CN" altLang="en-US"/>
              </a:p>
            </p:txBody>
          </p:sp>
          <p:sp>
            <p:nvSpPr>
              <p:cNvPr id="11310" name="Freeform 81"/>
              <p:cNvSpPr>
                <a:spLocks/>
              </p:cNvSpPr>
              <p:nvPr/>
            </p:nvSpPr>
            <p:spPr bwMode="auto">
              <a:xfrm>
                <a:off x="3533" y="3134"/>
                <a:ext cx="96" cy="114"/>
              </a:xfrm>
              <a:custGeom>
                <a:avLst/>
                <a:gdLst>
                  <a:gd name="T0" fmla="*/ 1 w 245"/>
                  <a:gd name="T1" fmla="*/ 0 h 310"/>
                  <a:gd name="T2" fmla="*/ 1 w 245"/>
                  <a:gd name="T3" fmla="*/ 0 h 310"/>
                  <a:gd name="T4" fmla="*/ 1 w 245"/>
                  <a:gd name="T5" fmla="*/ 0 h 310"/>
                  <a:gd name="T6" fmla="*/ 1 w 245"/>
                  <a:gd name="T7" fmla="*/ 0 h 310"/>
                  <a:gd name="T8" fmla="*/ 1 w 245"/>
                  <a:gd name="T9" fmla="*/ 0 h 310"/>
                  <a:gd name="T10" fmla="*/ 1 w 245"/>
                  <a:gd name="T11" fmla="*/ 0 h 310"/>
                  <a:gd name="T12" fmla="*/ 1 w 245"/>
                  <a:gd name="T13" fmla="*/ 0 h 310"/>
                  <a:gd name="T14" fmla="*/ 1 w 245"/>
                  <a:gd name="T15" fmla="*/ 1 h 310"/>
                  <a:gd name="T16" fmla="*/ 0 w 245"/>
                  <a:gd name="T17" fmla="*/ 1 h 310"/>
                  <a:gd name="T18" fmla="*/ 0 w 245"/>
                  <a:gd name="T19" fmla="*/ 1 h 310"/>
                  <a:gd name="T20" fmla="*/ 0 w 245"/>
                  <a:gd name="T21" fmla="*/ 1 h 310"/>
                  <a:gd name="T22" fmla="*/ 0 w 245"/>
                  <a:gd name="T23" fmla="*/ 1 h 310"/>
                  <a:gd name="T24" fmla="*/ 0 w 245"/>
                  <a:gd name="T25" fmla="*/ 1 h 310"/>
                  <a:gd name="T26" fmla="*/ 0 w 245"/>
                  <a:gd name="T27" fmla="*/ 1 h 310"/>
                  <a:gd name="T28" fmla="*/ 1 w 245"/>
                  <a:gd name="T29" fmla="*/ 1 h 310"/>
                  <a:gd name="T30" fmla="*/ 1 w 245"/>
                  <a:gd name="T31" fmla="*/ 1 h 310"/>
                  <a:gd name="T32" fmla="*/ 1 w 245"/>
                  <a:gd name="T33" fmla="*/ 0 h 310"/>
                  <a:gd name="T34" fmla="*/ 1 w 245"/>
                  <a:gd name="T35" fmla="*/ 0 h 310"/>
                  <a:gd name="T36" fmla="*/ 1 w 245"/>
                  <a:gd name="T37" fmla="*/ 0 h 310"/>
                  <a:gd name="T38" fmla="*/ 1 w 245"/>
                  <a:gd name="T39" fmla="*/ 0 h 310"/>
                  <a:gd name="T40" fmla="*/ 1 w 245"/>
                  <a:gd name="T41" fmla="*/ 0 h 310"/>
                  <a:gd name="T42" fmla="*/ 1 w 245"/>
                  <a:gd name="T43" fmla="*/ 0 h 310"/>
                  <a:gd name="T44" fmla="*/ 1 w 245"/>
                  <a:gd name="T45" fmla="*/ 0 h 310"/>
                  <a:gd name="T46" fmla="*/ 1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1 w 245"/>
                  <a:gd name="T73" fmla="*/ 0 h 310"/>
                  <a:gd name="T74" fmla="*/ 1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zh-CN" altLang="en-US"/>
              </a:p>
            </p:txBody>
          </p:sp>
          <p:grpSp>
            <p:nvGrpSpPr>
              <p:cNvPr id="10" name="Group 82"/>
              <p:cNvGrpSpPr>
                <a:grpSpLocks/>
              </p:cNvGrpSpPr>
              <p:nvPr/>
            </p:nvGrpSpPr>
            <p:grpSpPr bwMode="auto">
              <a:xfrm>
                <a:off x="3334" y="3292"/>
                <a:ext cx="290" cy="352"/>
                <a:chOff x="3774" y="2423"/>
                <a:chExt cx="189" cy="286"/>
              </a:xfrm>
            </p:grpSpPr>
            <p:sp>
              <p:nvSpPr>
                <p:cNvPr id="11326" name="Rectangle 8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7" name="Rectangle 8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8" name="Rectangle 8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29" name="Rectangle 8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30" name="Rectangle 8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1331" name="Rectangle 8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11" name="Group 91"/>
              <p:cNvGrpSpPr>
                <a:grpSpLocks/>
              </p:cNvGrpSpPr>
              <p:nvPr/>
            </p:nvGrpSpPr>
            <p:grpSpPr bwMode="auto">
              <a:xfrm>
                <a:off x="3420" y="3341"/>
                <a:ext cx="105" cy="46"/>
                <a:chOff x="3420" y="3341"/>
                <a:chExt cx="105" cy="46"/>
              </a:xfrm>
            </p:grpSpPr>
            <p:sp>
              <p:nvSpPr>
                <p:cNvPr id="11324" name="Rectangle 8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5" name="Rectangle 9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2" name="Group 92"/>
              <p:cNvGrpSpPr>
                <a:grpSpLocks/>
              </p:cNvGrpSpPr>
              <p:nvPr/>
            </p:nvGrpSpPr>
            <p:grpSpPr bwMode="auto">
              <a:xfrm>
                <a:off x="3409" y="3398"/>
                <a:ext cx="135" cy="46"/>
                <a:chOff x="3420" y="3341"/>
                <a:chExt cx="105" cy="46"/>
              </a:xfrm>
            </p:grpSpPr>
            <p:sp>
              <p:nvSpPr>
                <p:cNvPr id="11322" name="Rectangle 93"/>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3" name="Rectangle 94"/>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3" name="Group 95"/>
              <p:cNvGrpSpPr>
                <a:grpSpLocks/>
              </p:cNvGrpSpPr>
              <p:nvPr/>
            </p:nvGrpSpPr>
            <p:grpSpPr bwMode="auto">
              <a:xfrm>
                <a:off x="3392" y="3455"/>
                <a:ext cx="168" cy="46"/>
                <a:chOff x="3420" y="3341"/>
                <a:chExt cx="105" cy="46"/>
              </a:xfrm>
            </p:grpSpPr>
            <p:sp>
              <p:nvSpPr>
                <p:cNvPr id="11320" name="Rectangle 96"/>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21" name="Rectangle 97"/>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4" name="Group 98"/>
              <p:cNvGrpSpPr>
                <a:grpSpLocks/>
              </p:cNvGrpSpPr>
              <p:nvPr/>
            </p:nvGrpSpPr>
            <p:grpSpPr bwMode="auto">
              <a:xfrm>
                <a:off x="3378" y="3512"/>
                <a:ext cx="203" cy="46"/>
                <a:chOff x="3420" y="3341"/>
                <a:chExt cx="105" cy="46"/>
              </a:xfrm>
            </p:grpSpPr>
            <p:sp>
              <p:nvSpPr>
                <p:cNvPr id="11318" name="Rectangle 9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19" name="Rectangle 10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
            <p:nvSpPr>
              <p:cNvPr id="11316" name="Rectangle 102"/>
              <p:cNvSpPr>
                <a:spLocks noChangeArrowheads="1"/>
              </p:cNvSpPr>
              <p:nvPr/>
            </p:nvSpPr>
            <p:spPr bwMode="auto">
              <a:xfrm>
                <a:off x="3363" y="3561"/>
                <a:ext cx="226" cy="33"/>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1317" name="Rectangle 103"/>
              <p:cNvSpPr>
                <a:spLocks noChangeArrowheads="1"/>
              </p:cNvSpPr>
              <p:nvPr/>
            </p:nvSpPr>
            <p:spPr bwMode="auto">
              <a:xfrm>
                <a:off x="3382" y="3580"/>
                <a:ext cx="23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2" name="Picture 4"/>
          <p:cNvPicPr>
            <a:picLocks noChangeAspect="1" noChangeArrowheads="1"/>
          </p:cNvPicPr>
          <p:nvPr/>
        </p:nvPicPr>
        <p:blipFill>
          <a:blip r:embed="rId3" cstate="print"/>
          <a:srcRect/>
          <a:stretch>
            <a:fillRect/>
          </a:stretch>
        </p:blipFill>
        <p:spPr bwMode="auto">
          <a:xfrm>
            <a:off x="7000875" y="0"/>
            <a:ext cx="2143125" cy="21431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Course Content</a:t>
            </a:r>
            <a:endParaRPr lang="zh-CN" altLang="en-US" dirty="0"/>
          </a:p>
        </p:txBody>
      </p:sp>
      <p:sp>
        <p:nvSpPr>
          <p:cNvPr id="3" name="内容占位符 2"/>
          <p:cNvSpPr>
            <a:spLocks noGrp="1"/>
          </p:cNvSpPr>
          <p:nvPr>
            <p:ph sz="half" idx="1"/>
          </p:nvPr>
        </p:nvSpPr>
        <p:spPr/>
        <p:txBody>
          <a:bodyPr/>
          <a:lstStyle/>
          <a:p>
            <a:endParaRPr lang="en-US" altLang="zh-CN" sz="2400" dirty="0" smtClean="0"/>
          </a:p>
          <a:p>
            <a:r>
              <a:rPr lang="en-US" altLang="zh-CN" sz="2400" dirty="0" smtClean="0"/>
              <a:t>Unit 1 – Introduction</a:t>
            </a:r>
          </a:p>
          <a:p>
            <a:r>
              <a:rPr lang="en-US" altLang="zh-CN" sz="2400" dirty="0" smtClean="0"/>
              <a:t>Unit 2 - IP Technology</a:t>
            </a:r>
          </a:p>
          <a:p>
            <a:r>
              <a:rPr lang="en-US" altLang="zh-CN" sz="2400" dirty="0" smtClean="0"/>
              <a:t>Unit 3 - Network Switching</a:t>
            </a:r>
          </a:p>
          <a:p>
            <a:r>
              <a:rPr lang="en-US" altLang="zh-CN" sz="2400" dirty="0" smtClean="0"/>
              <a:t>Unit 4 – Network </a:t>
            </a:r>
            <a:r>
              <a:rPr lang="en-US" altLang="zh-CN" sz="2400" dirty="0" err="1" smtClean="0"/>
              <a:t>QoS</a:t>
            </a:r>
            <a:r>
              <a:rPr lang="en-US" altLang="zh-CN" sz="2400" dirty="0" smtClean="0"/>
              <a:t> Control</a:t>
            </a:r>
          </a:p>
          <a:p>
            <a:r>
              <a:rPr lang="en-US" altLang="zh-CN" sz="2400" dirty="0" smtClean="0"/>
              <a:t>Unit 5 – Internal Routing</a:t>
            </a:r>
            <a:endParaRPr lang="zh-CN" altLang="zh-CN" sz="2400" dirty="0" smtClean="0"/>
          </a:p>
          <a:p>
            <a:endParaRPr lang="zh-CN" altLang="en-US" sz="2400" dirty="0"/>
          </a:p>
        </p:txBody>
      </p:sp>
      <p:sp>
        <p:nvSpPr>
          <p:cNvPr id="4" name="内容占位符 3"/>
          <p:cNvSpPr>
            <a:spLocks noGrp="1"/>
          </p:cNvSpPr>
          <p:nvPr>
            <p:ph sz="half" idx="2"/>
          </p:nvPr>
        </p:nvSpPr>
        <p:spPr/>
        <p:txBody>
          <a:bodyPr/>
          <a:lstStyle/>
          <a:p>
            <a:endParaRPr lang="en-US" altLang="zh-CN" sz="2400" dirty="0" smtClean="0"/>
          </a:p>
          <a:p>
            <a:r>
              <a:rPr lang="en-US" altLang="zh-CN" sz="2400" dirty="0" smtClean="0"/>
              <a:t>Unit 6 – External Routing</a:t>
            </a:r>
          </a:p>
          <a:p>
            <a:r>
              <a:rPr lang="en-US" altLang="zh-CN" sz="2400" dirty="0" smtClean="0"/>
              <a:t>Unit 7 – Virtual Private Network</a:t>
            </a:r>
          </a:p>
          <a:p>
            <a:r>
              <a:rPr lang="en-US" altLang="zh-CN" sz="2400" dirty="0" smtClean="0"/>
              <a:t>Unit 8 – Multicasting</a:t>
            </a:r>
          </a:p>
          <a:p>
            <a:r>
              <a:rPr lang="fr-FR" altLang="zh-CN" sz="2400" dirty="0" smtClean="0"/>
              <a:t>Unit 9 – Mobile IP</a:t>
            </a:r>
          </a:p>
          <a:p>
            <a:r>
              <a:rPr lang="en-US" altLang="zh-CN" sz="2400" dirty="0" smtClean="0"/>
              <a:t>Unit 10 – Network Management</a:t>
            </a:r>
            <a:endParaRPr lang="zh-CN" altLang="zh-CN" sz="2400" dirty="0" smtClean="0"/>
          </a:p>
          <a:p>
            <a:endParaRPr lang="zh-CN" altLang="zh-CN" sz="2400" dirty="0" smtClean="0"/>
          </a:p>
          <a:p>
            <a:endParaRPr lang="zh-CN" altLang="zh-CN" sz="2400" dirty="0" smtClean="0"/>
          </a:p>
          <a:p>
            <a:endParaRPr lang="zh-CN" altLang="zh-CN" sz="2400" dirty="0" smtClean="0"/>
          </a:p>
          <a:p>
            <a:endParaRPr lang="en-US" altLang="zh-CN" sz="2400" dirty="0" smtClean="0"/>
          </a:p>
          <a:p>
            <a:endParaRPr lang="zh-CN" altLang="zh-CN" dirty="0" smtClean="0"/>
          </a:p>
          <a:p>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4</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wimax-diagram.gif"/>
          <p:cNvPicPr>
            <a:picLocks noGrp="1" noChangeAspect="1"/>
          </p:cNvPicPr>
          <p:nvPr>
            <p:ph sz="half" idx="1"/>
          </p:nvPr>
        </p:nvPicPr>
        <p:blipFill>
          <a:blip r:embed="rId3" cstate="print"/>
          <a:stretch>
            <a:fillRect/>
          </a:stretch>
        </p:blipFill>
        <p:spPr>
          <a:xfrm>
            <a:off x="185057" y="2781300"/>
            <a:ext cx="3810000" cy="3924300"/>
          </a:xfrm>
        </p:spPr>
      </p:pic>
      <p:pic>
        <p:nvPicPr>
          <p:cNvPr id="8" name="内容占位符 7" descr="image8c4b.gif"/>
          <p:cNvPicPr>
            <a:picLocks noGrp="1" noChangeAspect="1"/>
          </p:cNvPicPr>
          <p:nvPr>
            <p:ph sz="half" idx="2"/>
          </p:nvPr>
        </p:nvPicPr>
        <p:blipFill>
          <a:blip r:embed="rId4" cstate="print"/>
          <a:stretch>
            <a:fillRect/>
          </a:stretch>
        </p:blipFill>
        <p:spPr>
          <a:xfrm>
            <a:off x="4023360" y="160563"/>
            <a:ext cx="5120640" cy="3474720"/>
          </a:xfrm>
        </p:spPr>
      </p:pic>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40</a:t>
            </a:fld>
            <a:endParaRPr lang="en-US" altLang="ko-KR"/>
          </a:p>
        </p:txBody>
      </p:sp>
      <p:pic>
        <p:nvPicPr>
          <p:cNvPr id="272386" name="Picture 2" descr="http://www.sectorsupport.co.uk/uploads/3/5/8/3/3583903/20840_orig.jpg"/>
          <p:cNvPicPr>
            <a:picLocks noChangeAspect="1" noChangeArrowheads="1"/>
          </p:cNvPicPr>
          <p:nvPr/>
        </p:nvPicPr>
        <p:blipFill>
          <a:blip r:embed="rId5" cstate="print"/>
          <a:srcRect/>
          <a:stretch>
            <a:fillRect/>
          </a:stretch>
        </p:blipFill>
        <p:spPr bwMode="auto">
          <a:xfrm>
            <a:off x="721632" y="551769"/>
            <a:ext cx="2933700" cy="1651000"/>
          </a:xfrm>
          <a:prstGeom prst="rect">
            <a:avLst/>
          </a:prstGeom>
          <a:noFill/>
        </p:spPr>
      </p:pic>
      <p:sp>
        <p:nvSpPr>
          <p:cNvPr id="10" name="TextBox 9"/>
          <p:cNvSpPr txBox="1"/>
          <p:nvPr/>
        </p:nvSpPr>
        <p:spPr>
          <a:xfrm>
            <a:off x="4158343" y="3811012"/>
            <a:ext cx="4702628"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Font typeface="Arial" pitchFamily="34" charset="0"/>
              <a:buChar char="•"/>
            </a:pPr>
            <a:r>
              <a:rPr lang="en-US" altLang="zh-CN" dirty="0" smtClean="0">
                <a:latin typeface="+mn-lt"/>
              </a:rPr>
              <a:t> </a:t>
            </a:r>
            <a:r>
              <a:rPr lang="en-US" altLang="zh-CN" dirty="0" err="1" smtClean="0">
                <a:latin typeface="+mn-lt"/>
              </a:rPr>
              <a:t>WiMAX</a:t>
            </a:r>
            <a:r>
              <a:rPr lang="en-US" altLang="zh-CN" dirty="0" smtClean="0">
                <a:latin typeface="+mn-lt"/>
              </a:rPr>
              <a:t>: </a:t>
            </a:r>
          </a:p>
          <a:p>
            <a:r>
              <a:rPr lang="en-US" altLang="zh-CN" dirty="0" smtClean="0">
                <a:solidFill>
                  <a:srgbClr val="0070C0"/>
                </a:solidFill>
                <a:latin typeface="+mn-lt"/>
              </a:rPr>
              <a:t>Wireless Interoperability for</a:t>
            </a:r>
            <a:r>
              <a:rPr lang="en-US" altLang="zh-CN" dirty="0" smtClean="0">
                <a:latin typeface="+mn-lt"/>
              </a:rPr>
              <a:t> </a:t>
            </a:r>
            <a:r>
              <a:rPr lang="en-US" altLang="zh-CN" dirty="0" smtClean="0">
                <a:solidFill>
                  <a:srgbClr val="FF0000"/>
                </a:solidFill>
                <a:latin typeface="+mn-lt"/>
              </a:rPr>
              <a:t>Microwave</a:t>
            </a:r>
            <a:r>
              <a:rPr lang="en-US" altLang="zh-CN" dirty="0" smtClean="0">
                <a:latin typeface="+mn-lt"/>
              </a:rPr>
              <a:t> </a:t>
            </a:r>
            <a:r>
              <a:rPr lang="en-US" altLang="zh-CN" dirty="0" smtClean="0">
                <a:solidFill>
                  <a:srgbClr val="0070C0"/>
                </a:solidFill>
                <a:latin typeface="+mn-lt"/>
              </a:rPr>
              <a:t>Access </a:t>
            </a:r>
          </a:p>
          <a:p>
            <a:pPr>
              <a:buFont typeface="Arial" pitchFamily="34" charset="0"/>
              <a:buChar char="•"/>
            </a:pPr>
            <a:r>
              <a:rPr lang="en-US" altLang="zh-CN" dirty="0" smtClean="0">
                <a:latin typeface="+mn-lt"/>
              </a:rPr>
              <a:t> Making broadband available anywhere</a:t>
            </a:r>
          </a:p>
          <a:p>
            <a:pPr>
              <a:buFont typeface="Arial" pitchFamily="34" charset="0"/>
              <a:buChar char="•"/>
            </a:pPr>
            <a:r>
              <a:rPr lang="en-US" altLang="zh-CN" dirty="0" smtClean="0">
                <a:latin typeface="+mn-lt"/>
              </a:rPr>
              <a:t> Leads </a:t>
            </a:r>
            <a:r>
              <a:rPr lang="en-US" altLang="zh-CN" dirty="0" err="1" smtClean="0">
                <a:latin typeface="+mn-lt"/>
              </a:rPr>
              <a:t>WiMAX</a:t>
            </a:r>
            <a:r>
              <a:rPr lang="en-US" altLang="zh-CN" dirty="0" smtClean="0">
                <a:latin typeface="+mn-lt"/>
              </a:rPr>
              <a:t> being a Personal Broadband technology</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489" name="Picture 9" descr="Image result for IEEE 802.11"/>
          <p:cNvPicPr>
            <a:picLocks noChangeAspect="1" noChangeArrowheads="1"/>
          </p:cNvPicPr>
          <p:nvPr/>
        </p:nvPicPr>
        <p:blipFill>
          <a:blip r:embed="rId4" cstate="print"/>
          <a:srcRect/>
          <a:stretch>
            <a:fillRect/>
          </a:stretch>
        </p:blipFill>
        <p:spPr bwMode="auto">
          <a:xfrm>
            <a:off x="5184475" y="0"/>
            <a:ext cx="3959525" cy="3213307"/>
          </a:xfrm>
          <a:prstGeom prst="rect">
            <a:avLst/>
          </a:prstGeom>
          <a:noFill/>
        </p:spPr>
      </p:pic>
      <p:sp>
        <p:nvSpPr>
          <p:cNvPr id="8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2297" name="Slide Number Placeholder 6"/>
          <p:cNvSpPr>
            <a:spLocks noGrp="1"/>
          </p:cNvSpPr>
          <p:nvPr>
            <p:ph type="sldNum" sz="quarter" idx="12"/>
          </p:nvPr>
        </p:nvSpPr>
        <p:spPr>
          <a:noFill/>
        </p:spPr>
        <p:txBody>
          <a:bodyPr/>
          <a:lstStyle/>
          <a:p>
            <a:r>
              <a:rPr lang="en-US" altLang="ko-KR" smtClean="0">
                <a:ea typeface="굴림" pitchFamily="34" charset="-127"/>
              </a:rPr>
              <a:t>1-</a:t>
            </a:r>
            <a:fld id="{41991962-8A22-41E1-9D11-C37281FA46DF}" type="slidenum">
              <a:rPr lang="en-US" altLang="ko-KR" smtClean="0">
                <a:ea typeface="굴림" pitchFamily="34" charset="-127"/>
              </a:rPr>
              <a:pPr/>
              <a:t>41</a:t>
            </a:fld>
            <a:endParaRPr lang="en-US" altLang="ko-KR" smtClean="0">
              <a:ea typeface="굴림" pitchFamily="34" charset="-127"/>
            </a:endParaRPr>
          </a:p>
        </p:txBody>
      </p:sp>
      <p:sp>
        <p:nvSpPr>
          <p:cNvPr id="12298" name="Rectangle 2"/>
          <p:cNvSpPr>
            <a:spLocks noGrp="1" noChangeArrowheads="1"/>
          </p:cNvSpPr>
          <p:nvPr>
            <p:ph type="title"/>
          </p:nvPr>
        </p:nvSpPr>
        <p:spPr>
          <a:xfrm>
            <a:off x="276225" y="187325"/>
            <a:ext cx="8382000" cy="1143000"/>
          </a:xfrm>
        </p:spPr>
        <p:txBody>
          <a:bodyPr/>
          <a:lstStyle/>
          <a:p>
            <a:r>
              <a:rPr lang="en-US" altLang="ko-KR" sz="3200" smtClean="0">
                <a:ea typeface="굴림" pitchFamily="34" charset="-127"/>
              </a:rPr>
              <a:t>Home networks</a:t>
            </a:r>
            <a:endParaRPr lang="en-US" altLang="ko-KR" smtClean="0">
              <a:ea typeface="굴림" pitchFamily="34" charset="-127"/>
            </a:endParaRPr>
          </a:p>
        </p:txBody>
      </p:sp>
      <p:sp>
        <p:nvSpPr>
          <p:cNvPr id="12299" name="Rectangle 3"/>
          <p:cNvSpPr>
            <a:spLocks noGrp="1" noChangeArrowheads="1"/>
          </p:cNvSpPr>
          <p:nvPr>
            <p:ph type="body" sz="half" idx="1"/>
          </p:nvPr>
        </p:nvSpPr>
        <p:spPr>
          <a:xfrm>
            <a:off x="438150" y="1266825"/>
            <a:ext cx="7770813" cy="4876800"/>
          </a:xfrm>
        </p:spPr>
        <p:txBody>
          <a:bodyPr/>
          <a:lstStyle/>
          <a:p>
            <a:pPr>
              <a:buFont typeface="Wingdings" pitchFamily="2" charset="2"/>
              <a:buNone/>
            </a:pPr>
            <a:r>
              <a:rPr lang="en-US" altLang="ko-KR" sz="2400" dirty="0" smtClean="0">
                <a:solidFill>
                  <a:srgbClr val="FF0000"/>
                </a:solidFill>
                <a:ea typeface="굴림" pitchFamily="34" charset="-127"/>
              </a:rPr>
              <a:t>Typical home network </a:t>
            </a:r>
          </a:p>
          <a:p>
            <a:pPr>
              <a:buFont typeface="Wingdings" pitchFamily="2" charset="2"/>
              <a:buNone/>
            </a:pPr>
            <a:r>
              <a:rPr lang="en-US" altLang="ko-KR" sz="2400" dirty="0" smtClean="0">
                <a:solidFill>
                  <a:srgbClr val="FF0000"/>
                </a:solidFill>
                <a:ea typeface="굴림" pitchFamily="34" charset="-127"/>
              </a:rPr>
              <a:t>components: </a:t>
            </a:r>
          </a:p>
          <a:p>
            <a:r>
              <a:rPr lang="en-US" altLang="ko-KR" sz="2400" dirty="0" smtClean="0">
                <a:ea typeface="굴림" pitchFamily="34" charset="-127"/>
              </a:rPr>
              <a:t>DSL or cable modem</a:t>
            </a:r>
          </a:p>
          <a:p>
            <a:r>
              <a:rPr lang="en-US" altLang="ko-KR" sz="2400" dirty="0" smtClean="0">
                <a:ea typeface="굴림" pitchFamily="34" charset="-127"/>
              </a:rPr>
              <a:t>router/firewall</a:t>
            </a:r>
          </a:p>
          <a:p>
            <a:r>
              <a:rPr lang="en-US" altLang="ko-KR" sz="2400" dirty="0" smtClean="0">
                <a:ea typeface="굴림" pitchFamily="34" charset="-127"/>
              </a:rPr>
              <a:t>Ethernet</a:t>
            </a:r>
          </a:p>
          <a:p>
            <a:r>
              <a:rPr lang="en-US" altLang="ko-KR" sz="2400" dirty="0" smtClean="0">
                <a:ea typeface="굴림" pitchFamily="34" charset="-127"/>
              </a:rPr>
              <a:t>wireless access point</a:t>
            </a:r>
          </a:p>
        </p:txBody>
      </p:sp>
      <p:grpSp>
        <p:nvGrpSpPr>
          <p:cNvPr id="2" name="Group 4"/>
          <p:cNvGrpSpPr>
            <a:grpSpLocks/>
          </p:cNvGrpSpPr>
          <p:nvPr/>
        </p:nvGrpSpPr>
        <p:grpSpPr bwMode="auto">
          <a:xfrm>
            <a:off x="6753225" y="3371850"/>
            <a:ext cx="622300" cy="793750"/>
            <a:chOff x="3908" y="2375"/>
            <a:chExt cx="392" cy="500"/>
          </a:xfrm>
        </p:grpSpPr>
        <p:graphicFrame>
          <p:nvGraphicFramePr>
            <p:cNvPr id="12294" name="Object 5"/>
            <p:cNvGraphicFramePr>
              <a:graphicFrameLocks noChangeAspect="1"/>
            </p:cNvGraphicFramePr>
            <p:nvPr/>
          </p:nvGraphicFramePr>
          <p:xfrm>
            <a:off x="3908" y="2375"/>
            <a:ext cx="366" cy="441"/>
          </p:xfrm>
          <a:graphic>
            <a:graphicData uri="http://schemas.openxmlformats.org/presentationml/2006/ole">
              <p:oleObj spid="_x0000_s276486" name="Clip" r:id="rId5" imgW="819000" imgH="847800" progId="">
                <p:embed/>
              </p:oleObj>
            </a:graphicData>
          </a:graphic>
        </p:graphicFrame>
        <p:graphicFrame>
          <p:nvGraphicFramePr>
            <p:cNvPr id="12295" name="Object 6"/>
            <p:cNvGraphicFramePr>
              <a:graphicFrameLocks noChangeAspect="1"/>
            </p:cNvGraphicFramePr>
            <p:nvPr/>
          </p:nvGraphicFramePr>
          <p:xfrm>
            <a:off x="3966" y="2506"/>
            <a:ext cx="334" cy="369"/>
          </p:xfrm>
          <a:graphic>
            <a:graphicData uri="http://schemas.openxmlformats.org/presentationml/2006/ole">
              <p:oleObj spid="_x0000_s276487" name="Clip" r:id="rId6" imgW="1266840" imgH="1200240" progId="">
                <p:embed/>
              </p:oleObj>
            </a:graphicData>
          </a:graphic>
        </p:graphicFrame>
      </p:grpSp>
      <p:grpSp>
        <p:nvGrpSpPr>
          <p:cNvPr id="3" name="Group 7"/>
          <p:cNvGrpSpPr>
            <a:grpSpLocks/>
          </p:cNvGrpSpPr>
          <p:nvPr/>
        </p:nvGrpSpPr>
        <p:grpSpPr bwMode="auto">
          <a:xfrm>
            <a:off x="6800850" y="4330700"/>
            <a:ext cx="622300" cy="793750"/>
            <a:chOff x="2870" y="1518"/>
            <a:chExt cx="292" cy="320"/>
          </a:xfrm>
        </p:grpSpPr>
        <p:graphicFrame>
          <p:nvGraphicFramePr>
            <p:cNvPr id="12292" name="Object 8"/>
            <p:cNvGraphicFramePr>
              <a:graphicFrameLocks noChangeAspect="1"/>
            </p:cNvGraphicFramePr>
            <p:nvPr/>
          </p:nvGraphicFramePr>
          <p:xfrm>
            <a:off x="2870" y="1518"/>
            <a:ext cx="272" cy="282"/>
          </p:xfrm>
          <a:graphic>
            <a:graphicData uri="http://schemas.openxmlformats.org/presentationml/2006/ole">
              <p:oleObj spid="_x0000_s276484" name="Clip" r:id="rId7" imgW="819000" imgH="847800" progId="">
                <p:embed/>
              </p:oleObj>
            </a:graphicData>
          </a:graphic>
        </p:graphicFrame>
        <p:graphicFrame>
          <p:nvGraphicFramePr>
            <p:cNvPr id="12293" name="Object 9"/>
            <p:cNvGraphicFramePr>
              <a:graphicFrameLocks noChangeAspect="1"/>
            </p:cNvGraphicFramePr>
            <p:nvPr/>
          </p:nvGraphicFramePr>
          <p:xfrm>
            <a:off x="2913" y="1602"/>
            <a:ext cx="249" cy="236"/>
          </p:xfrm>
          <a:graphic>
            <a:graphicData uri="http://schemas.openxmlformats.org/presentationml/2006/ole">
              <p:oleObj spid="_x0000_s276485" name="Clip" r:id="rId8" imgW="1266840" imgH="1200240" progId="">
                <p:embed/>
              </p:oleObj>
            </a:graphicData>
          </a:graphic>
        </p:graphicFrame>
      </p:grpSp>
      <p:sp>
        <p:nvSpPr>
          <p:cNvPr id="12302" name="Text Box 13"/>
          <p:cNvSpPr txBox="1">
            <a:spLocks noChangeArrowheads="1"/>
          </p:cNvSpPr>
          <p:nvPr/>
        </p:nvSpPr>
        <p:spPr bwMode="auto">
          <a:xfrm>
            <a:off x="6233977" y="5133975"/>
            <a:ext cx="1636987" cy="1015663"/>
          </a:xfrm>
          <a:prstGeom prst="rect">
            <a:avLst/>
          </a:prstGeom>
          <a:noFill/>
          <a:ln w="9525">
            <a:noFill/>
            <a:miter lim="800000"/>
            <a:headEnd/>
            <a:tailEnd/>
          </a:ln>
        </p:spPr>
        <p:txBody>
          <a:bodyPr wrap="none">
            <a:spAutoFit/>
          </a:bodyPr>
          <a:lstStyle/>
          <a:p>
            <a:pPr algn="ctr"/>
            <a:r>
              <a:rPr lang="en-US" altLang="ko-KR" sz="2000" dirty="0">
                <a:solidFill>
                  <a:srgbClr val="FF0000"/>
                </a:solidFill>
                <a:latin typeface="Comic Sans MS" pitchFamily="66" charset="0"/>
                <a:ea typeface="굴림" pitchFamily="34" charset="-127"/>
              </a:rPr>
              <a:t>wireless</a:t>
            </a:r>
          </a:p>
          <a:p>
            <a:pPr algn="ctr"/>
            <a:r>
              <a:rPr lang="en-US" altLang="ko-KR" sz="2000" dirty="0">
                <a:solidFill>
                  <a:srgbClr val="FF0000"/>
                </a:solidFill>
                <a:latin typeface="Comic Sans MS" pitchFamily="66" charset="0"/>
                <a:ea typeface="굴림" pitchFamily="34" charset="-127"/>
              </a:rPr>
              <a:t>access </a:t>
            </a:r>
          </a:p>
          <a:p>
            <a:pPr algn="ctr"/>
            <a:r>
              <a:rPr lang="en-US" altLang="ko-KR" sz="2000" dirty="0" smtClean="0">
                <a:solidFill>
                  <a:srgbClr val="FF0000"/>
                </a:solidFill>
                <a:latin typeface="Comic Sans MS" pitchFamily="66" charset="0"/>
                <a:ea typeface="굴림" pitchFamily="34" charset="-127"/>
              </a:rPr>
              <a:t>point (WAP)</a:t>
            </a:r>
            <a:endParaRPr lang="en-US" altLang="ko-KR" sz="2000" dirty="0">
              <a:solidFill>
                <a:srgbClr val="FF0000"/>
              </a:solidFill>
              <a:ea typeface="굴림" pitchFamily="34" charset="-127"/>
            </a:endParaRPr>
          </a:p>
        </p:txBody>
      </p:sp>
      <p:sp>
        <p:nvSpPr>
          <p:cNvPr id="12303" name="Text Box 14"/>
          <p:cNvSpPr txBox="1">
            <a:spLocks noChangeArrowheads="1"/>
          </p:cNvSpPr>
          <p:nvPr/>
        </p:nvSpPr>
        <p:spPr bwMode="auto">
          <a:xfrm>
            <a:off x="7570788" y="3981450"/>
            <a:ext cx="1147762"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wireless</a:t>
            </a:r>
          </a:p>
          <a:p>
            <a:pPr algn="ctr"/>
            <a:r>
              <a:rPr lang="en-US" altLang="ko-KR" sz="2000">
                <a:solidFill>
                  <a:srgbClr val="FF0000"/>
                </a:solidFill>
                <a:latin typeface="Comic Sans MS" pitchFamily="66" charset="0"/>
                <a:ea typeface="굴림" pitchFamily="34" charset="-127"/>
              </a:rPr>
              <a:t>laptops</a:t>
            </a:r>
            <a:endParaRPr lang="en-US" altLang="ko-KR" sz="2000">
              <a:solidFill>
                <a:srgbClr val="FF0000"/>
              </a:solidFill>
              <a:ea typeface="굴림" pitchFamily="34" charset="-127"/>
            </a:endParaRPr>
          </a:p>
        </p:txBody>
      </p:sp>
      <p:sp>
        <p:nvSpPr>
          <p:cNvPr id="12304" name="Text Box 15"/>
          <p:cNvSpPr txBox="1">
            <a:spLocks noChangeArrowheads="1"/>
          </p:cNvSpPr>
          <p:nvPr/>
        </p:nvSpPr>
        <p:spPr bwMode="auto">
          <a:xfrm>
            <a:off x="3472351" y="4498975"/>
            <a:ext cx="1229824" cy="707886"/>
          </a:xfrm>
          <a:prstGeom prst="rect">
            <a:avLst/>
          </a:prstGeom>
          <a:noFill/>
          <a:ln w="9525">
            <a:noFill/>
            <a:miter lim="800000"/>
            <a:headEnd/>
            <a:tailEnd/>
          </a:ln>
        </p:spPr>
        <p:txBody>
          <a:bodyPr wrap="none">
            <a:spAutoFit/>
          </a:bodyPr>
          <a:lstStyle/>
          <a:p>
            <a:pPr algn="r"/>
            <a:r>
              <a:rPr lang="en-US" altLang="ko-KR" sz="2000" dirty="0" smtClean="0">
                <a:solidFill>
                  <a:srgbClr val="FF0000"/>
                </a:solidFill>
                <a:latin typeface="Comic Sans MS" pitchFamily="66" charset="0"/>
                <a:ea typeface="굴림" pitchFamily="34" charset="-127"/>
              </a:rPr>
              <a:t>Router</a:t>
            </a:r>
          </a:p>
          <a:p>
            <a:pPr algn="r"/>
            <a:r>
              <a:rPr lang="en-US" altLang="ko-KR" sz="2000" dirty="0" smtClean="0">
                <a:solidFill>
                  <a:srgbClr val="FF0000"/>
                </a:solidFill>
                <a:latin typeface="Comic Sans MS" pitchFamily="66" charset="0"/>
                <a:ea typeface="굴림" pitchFamily="34" charset="-127"/>
              </a:rPr>
              <a:t>/firewall</a:t>
            </a:r>
            <a:endParaRPr lang="en-US" altLang="ko-KR" sz="2000" dirty="0">
              <a:solidFill>
                <a:srgbClr val="FF0000"/>
              </a:solidFill>
              <a:ea typeface="굴림" pitchFamily="34" charset="-127"/>
            </a:endParaRPr>
          </a:p>
        </p:txBody>
      </p:sp>
      <p:sp>
        <p:nvSpPr>
          <p:cNvPr id="12305" name="Freeform 16"/>
          <p:cNvSpPr>
            <a:spLocks/>
          </p:cNvSpPr>
          <p:nvPr/>
        </p:nvSpPr>
        <p:spPr bwMode="auto">
          <a:xfrm>
            <a:off x="4821238" y="4448175"/>
            <a:ext cx="776287" cy="677863"/>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graphicFrame>
        <p:nvGraphicFramePr>
          <p:cNvPr id="12290" name="Object 17"/>
          <p:cNvGraphicFramePr>
            <a:graphicFrameLocks noChangeAspect="1"/>
          </p:cNvGraphicFramePr>
          <p:nvPr/>
        </p:nvGraphicFramePr>
        <p:xfrm>
          <a:off x="5526088" y="3222625"/>
          <a:ext cx="598487" cy="579438"/>
        </p:xfrm>
        <a:graphic>
          <a:graphicData uri="http://schemas.openxmlformats.org/presentationml/2006/ole">
            <p:oleObj spid="_x0000_s276482" name="Clip" r:id="rId9" imgW="1305000" imgH="1085760" progId="">
              <p:embed/>
            </p:oleObj>
          </a:graphicData>
        </a:graphic>
      </p:graphicFrame>
      <p:sp>
        <p:nvSpPr>
          <p:cNvPr id="12306" name="Freeform 18"/>
          <p:cNvSpPr>
            <a:spLocks/>
          </p:cNvSpPr>
          <p:nvPr/>
        </p:nvSpPr>
        <p:spPr bwMode="auto">
          <a:xfrm flipV="1">
            <a:off x="5021263" y="4238625"/>
            <a:ext cx="1244600" cy="98425"/>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graphicFrame>
        <p:nvGraphicFramePr>
          <p:cNvPr id="12291" name="Object 19"/>
          <p:cNvGraphicFramePr>
            <a:graphicFrameLocks noChangeAspect="1"/>
          </p:cNvGraphicFramePr>
          <p:nvPr/>
        </p:nvGraphicFramePr>
        <p:xfrm>
          <a:off x="5553075" y="4951413"/>
          <a:ext cx="598488" cy="579437"/>
        </p:xfrm>
        <a:graphic>
          <a:graphicData uri="http://schemas.openxmlformats.org/presentationml/2006/ole">
            <p:oleObj spid="_x0000_s276483" name="Clip" r:id="rId10" imgW="1305000" imgH="1085760" progId="">
              <p:embed/>
            </p:oleObj>
          </a:graphicData>
        </a:graphic>
      </p:graphicFrame>
      <p:sp>
        <p:nvSpPr>
          <p:cNvPr id="12307" name="modem"/>
          <p:cNvSpPr>
            <a:spLocks noEditPoints="1" noChangeArrowheads="1"/>
          </p:cNvSpPr>
          <p:nvPr/>
        </p:nvSpPr>
        <p:spPr bwMode="auto">
          <a:xfrm>
            <a:off x="2435225" y="4232275"/>
            <a:ext cx="1033463" cy="207963"/>
          </a:xfrm>
          <a:custGeom>
            <a:avLst/>
            <a:gdLst>
              <a:gd name="T0" fmla="*/ 0 w 21600"/>
              <a:gd name="T1" fmla="*/ 2147483647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0 w 21600"/>
              <a:gd name="T11" fmla="*/ 2147483647 h 21600"/>
              <a:gd name="T12" fmla="*/ 2147483647 w 21600"/>
              <a:gd name="T13" fmla="*/ 0 h 21600"/>
              <a:gd name="T14" fmla="*/ 2147483647 w 21600"/>
              <a:gd name="T15" fmla="*/ 2147483647 h 21600"/>
              <a:gd name="T16" fmla="*/ 0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00 w 21600"/>
              <a:gd name="T31" fmla="*/ 22400 h 21600"/>
              <a:gd name="T32" fmla="*/ 21200 w 21600"/>
              <a:gd name="T33" fmla="*/ 30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a:lstStyle/>
          <a:p>
            <a:endParaRPr lang="zh-CN" altLang="en-US"/>
          </a:p>
        </p:txBody>
      </p:sp>
      <p:sp>
        <p:nvSpPr>
          <p:cNvPr id="12308" name="Freeform 21"/>
          <p:cNvSpPr>
            <a:spLocks/>
          </p:cNvSpPr>
          <p:nvPr/>
        </p:nvSpPr>
        <p:spPr bwMode="auto">
          <a:xfrm>
            <a:off x="3470275" y="4368800"/>
            <a:ext cx="814388" cy="1588"/>
          </a:xfrm>
          <a:custGeom>
            <a:avLst/>
            <a:gdLst>
              <a:gd name="T0" fmla="*/ 0 w 513"/>
              <a:gd name="T1" fmla="*/ 0 h 1"/>
              <a:gd name="T2" fmla="*/ 2147483647 w 513"/>
              <a:gd name="T3" fmla="*/ 0 h 1"/>
              <a:gd name="T4" fmla="*/ 0 60000 65536"/>
              <a:gd name="T5" fmla="*/ 0 60000 65536"/>
              <a:gd name="T6" fmla="*/ 0 w 513"/>
              <a:gd name="T7" fmla="*/ 0 h 1"/>
              <a:gd name="T8" fmla="*/ 513 w 513"/>
              <a:gd name="T9" fmla="*/ 1 h 1"/>
            </a:gdLst>
            <a:ahLst/>
            <a:cxnLst>
              <a:cxn ang="T4">
                <a:pos x="T0" y="T1"/>
              </a:cxn>
              <a:cxn ang="T5">
                <a:pos x="T2" y="T3"/>
              </a:cxn>
            </a:cxnLst>
            <a:rect l="T6" t="T7" r="T8" b="T9"/>
            <a:pathLst>
              <a:path w="513" h="1">
                <a:moveTo>
                  <a:pt x="0" y="0"/>
                </a:moveTo>
                <a:lnTo>
                  <a:pt x="513" y="0"/>
                </a:lnTo>
              </a:path>
            </a:pathLst>
          </a:custGeom>
          <a:noFill/>
          <a:ln w="9525">
            <a:solidFill>
              <a:schemeClr val="tx1"/>
            </a:solidFill>
            <a:round/>
            <a:headEnd/>
            <a:tailEnd/>
          </a:ln>
        </p:spPr>
        <p:txBody>
          <a:bodyPr wrap="none" anchor="ctr"/>
          <a:lstStyle/>
          <a:p>
            <a:endParaRPr lang="zh-CN" altLang="en-US"/>
          </a:p>
        </p:txBody>
      </p:sp>
      <p:sp>
        <p:nvSpPr>
          <p:cNvPr id="12309" name="Freeform 22"/>
          <p:cNvSpPr>
            <a:spLocks/>
          </p:cNvSpPr>
          <p:nvPr/>
        </p:nvSpPr>
        <p:spPr bwMode="auto">
          <a:xfrm flipV="1">
            <a:off x="4765675" y="3592513"/>
            <a:ext cx="776288" cy="677862"/>
          </a:xfrm>
          <a:custGeom>
            <a:avLst/>
            <a:gdLst>
              <a:gd name="T0" fmla="*/ 2147483647 w 489"/>
              <a:gd name="T1" fmla="*/ 2147483647 h 427"/>
              <a:gd name="T2" fmla="*/ 2147483647 w 489"/>
              <a:gd name="T3" fmla="*/ 2147483647 h 427"/>
              <a:gd name="T4" fmla="*/ 0 w 489"/>
              <a:gd name="T5" fmla="*/ 0 h 427"/>
              <a:gd name="T6" fmla="*/ 0 60000 65536"/>
              <a:gd name="T7" fmla="*/ 0 60000 65536"/>
              <a:gd name="T8" fmla="*/ 0 60000 65536"/>
              <a:gd name="T9" fmla="*/ 0 w 489"/>
              <a:gd name="T10" fmla="*/ 0 h 427"/>
              <a:gd name="T11" fmla="*/ 489 w 489"/>
              <a:gd name="T12" fmla="*/ 427 h 427"/>
            </a:gdLst>
            <a:ahLst/>
            <a:cxnLst>
              <a:cxn ang="T6">
                <a:pos x="T0" y="T1"/>
              </a:cxn>
              <a:cxn ang="T7">
                <a:pos x="T2" y="T3"/>
              </a:cxn>
              <a:cxn ang="T8">
                <a:pos x="T4" y="T5"/>
              </a:cxn>
            </a:cxnLst>
            <a:rect l="T9" t="T10" r="T11" b="T12"/>
            <a:pathLst>
              <a:path w="489" h="427">
                <a:moveTo>
                  <a:pt x="489" y="427"/>
                </a:moveTo>
                <a:lnTo>
                  <a:pt x="166" y="427"/>
                </a:lnTo>
                <a:lnTo>
                  <a:pt x="0" y="0"/>
                </a:lnTo>
              </a:path>
            </a:pathLst>
          </a:custGeom>
          <a:noFill/>
          <a:ln w="9525">
            <a:solidFill>
              <a:schemeClr val="tx1"/>
            </a:solidFill>
            <a:round/>
            <a:headEnd/>
            <a:tailEnd/>
          </a:ln>
        </p:spPr>
        <p:txBody>
          <a:bodyPr wrap="none" anchor="ctr"/>
          <a:lstStyle/>
          <a:p>
            <a:endParaRPr lang="zh-CN" altLang="en-US"/>
          </a:p>
        </p:txBody>
      </p:sp>
      <p:sp>
        <p:nvSpPr>
          <p:cNvPr id="12310" name="Line 23"/>
          <p:cNvSpPr>
            <a:spLocks noChangeShapeType="1"/>
          </p:cNvSpPr>
          <p:nvPr/>
        </p:nvSpPr>
        <p:spPr bwMode="auto">
          <a:xfrm flipH="1" flipV="1">
            <a:off x="6511925" y="4613275"/>
            <a:ext cx="123825" cy="582613"/>
          </a:xfrm>
          <a:prstGeom prst="line">
            <a:avLst/>
          </a:prstGeom>
          <a:noFill/>
          <a:ln w="9525">
            <a:solidFill>
              <a:srgbClr val="FF0000"/>
            </a:solidFill>
            <a:round/>
            <a:headEnd/>
            <a:tailEnd type="triangle" w="med" len="med"/>
          </a:ln>
        </p:spPr>
        <p:txBody>
          <a:bodyPr/>
          <a:lstStyle/>
          <a:p>
            <a:endParaRPr lang="zh-CN" altLang="en-US"/>
          </a:p>
        </p:txBody>
      </p:sp>
      <p:sp>
        <p:nvSpPr>
          <p:cNvPr id="12311" name="Text Box 24"/>
          <p:cNvSpPr txBox="1">
            <a:spLocks noChangeArrowheads="1"/>
          </p:cNvSpPr>
          <p:nvPr/>
        </p:nvSpPr>
        <p:spPr bwMode="auto">
          <a:xfrm>
            <a:off x="2428875" y="4484688"/>
            <a:ext cx="1000125"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cable</a:t>
            </a:r>
          </a:p>
          <a:p>
            <a:pPr algn="ctr"/>
            <a:r>
              <a:rPr lang="en-US" altLang="ko-KR" sz="2000">
                <a:solidFill>
                  <a:srgbClr val="FF0000"/>
                </a:solidFill>
                <a:latin typeface="Comic Sans MS" pitchFamily="66" charset="0"/>
                <a:ea typeface="굴림" pitchFamily="34" charset="-127"/>
              </a:rPr>
              <a:t>modem</a:t>
            </a:r>
            <a:endParaRPr lang="en-US" altLang="ko-KR" sz="2000">
              <a:solidFill>
                <a:srgbClr val="FF0000"/>
              </a:solidFill>
              <a:ea typeface="굴림" pitchFamily="34" charset="-127"/>
            </a:endParaRPr>
          </a:p>
        </p:txBody>
      </p:sp>
      <p:sp>
        <p:nvSpPr>
          <p:cNvPr id="12312" name="Line 25"/>
          <p:cNvSpPr>
            <a:spLocks noChangeShapeType="1"/>
          </p:cNvSpPr>
          <p:nvPr/>
        </p:nvSpPr>
        <p:spPr bwMode="auto">
          <a:xfrm>
            <a:off x="1870075" y="4351338"/>
            <a:ext cx="566738" cy="0"/>
          </a:xfrm>
          <a:prstGeom prst="line">
            <a:avLst/>
          </a:prstGeom>
          <a:noFill/>
          <a:ln w="9525">
            <a:solidFill>
              <a:schemeClr val="tx1"/>
            </a:solidFill>
            <a:round/>
            <a:headEnd/>
            <a:tailEnd/>
          </a:ln>
        </p:spPr>
        <p:txBody>
          <a:bodyPr/>
          <a:lstStyle/>
          <a:p>
            <a:endParaRPr lang="zh-CN" altLang="en-US"/>
          </a:p>
        </p:txBody>
      </p:sp>
      <p:sp>
        <p:nvSpPr>
          <p:cNvPr id="12313" name="Text Box 26"/>
          <p:cNvSpPr txBox="1">
            <a:spLocks noChangeArrowheads="1"/>
          </p:cNvSpPr>
          <p:nvPr/>
        </p:nvSpPr>
        <p:spPr bwMode="auto">
          <a:xfrm>
            <a:off x="1108075" y="4348163"/>
            <a:ext cx="1171575" cy="10064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to/from</a:t>
            </a:r>
          </a:p>
          <a:p>
            <a:pPr algn="ctr"/>
            <a:r>
              <a:rPr lang="en-US" altLang="ko-KR" sz="2000">
                <a:latin typeface="Comic Sans MS" pitchFamily="66" charset="0"/>
                <a:ea typeface="굴림" pitchFamily="34" charset="-127"/>
              </a:rPr>
              <a:t>cable</a:t>
            </a:r>
          </a:p>
          <a:p>
            <a:pPr algn="ctr"/>
            <a:r>
              <a:rPr lang="en-US" altLang="ko-KR" sz="2000">
                <a:latin typeface="Comic Sans MS" pitchFamily="66" charset="0"/>
                <a:ea typeface="굴림" pitchFamily="34" charset="-127"/>
              </a:rPr>
              <a:t>headend</a:t>
            </a:r>
            <a:endParaRPr lang="en-US" altLang="ko-KR" sz="2000">
              <a:ea typeface="굴림" pitchFamily="34" charset="-127"/>
            </a:endParaRPr>
          </a:p>
        </p:txBody>
      </p:sp>
      <p:grpSp>
        <p:nvGrpSpPr>
          <p:cNvPr id="4" name="Group 27"/>
          <p:cNvGrpSpPr>
            <a:grpSpLocks/>
          </p:cNvGrpSpPr>
          <p:nvPr/>
        </p:nvGrpSpPr>
        <p:grpSpPr bwMode="auto">
          <a:xfrm>
            <a:off x="4246563" y="4146550"/>
            <a:ext cx="766762" cy="433388"/>
            <a:chOff x="3600" y="219"/>
            <a:chExt cx="360" cy="175"/>
          </a:xfrm>
        </p:grpSpPr>
        <p:sp>
          <p:nvSpPr>
            <p:cNvPr id="12357" name="Oval 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2358" name="Line 2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2359" name="Line 3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2360" name="Rectangle 3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2361" name="Oval 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5" name="Group 33"/>
            <p:cNvGrpSpPr>
              <a:grpSpLocks/>
            </p:cNvGrpSpPr>
            <p:nvPr/>
          </p:nvGrpSpPr>
          <p:grpSpPr bwMode="auto">
            <a:xfrm>
              <a:off x="3686" y="244"/>
              <a:ext cx="177" cy="66"/>
              <a:chOff x="2848" y="848"/>
              <a:chExt cx="140" cy="98"/>
            </a:xfrm>
          </p:grpSpPr>
          <p:sp>
            <p:nvSpPr>
              <p:cNvPr id="12367" name="Line 3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2368" name="Line 3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369" name="Line 3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6" name="Group 37"/>
            <p:cNvGrpSpPr>
              <a:grpSpLocks/>
            </p:cNvGrpSpPr>
            <p:nvPr/>
          </p:nvGrpSpPr>
          <p:grpSpPr bwMode="auto">
            <a:xfrm flipV="1">
              <a:off x="3686" y="243"/>
              <a:ext cx="177" cy="66"/>
              <a:chOff x="2848" y="848"/>
              <a:chExt cx="140" cy="98"/>
            </a:xfrm>
          </p:grpSpPr>
          <p:sp>
            <p:nvSpPr>
              <p:cNvPr id="12364" name="Line 3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2365" name="Line 3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366" name="Line 4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2315" name="Text Box 41"/>
          <p:cNvSpPr txBox="1">
            <a:spLocks noChangeArrowheads="1"/>
          </p:cNvSpPr>
          <p:nvPr/>
        </p:nvSpPr>
        <p:spPr bwMode="auto">
          <a:xfrm>
            <a:off x="4206875" y="5632450"/>
            <a:ext cx="1262063" cy="701675"/>
          </a:xfrm>
          <a:prstGeom prst="rect">
            <a:avLst/>
          </a:prstGeom>
          <a:noFill/>
          <a:ln w="9525">
            <a:noFill/>
            <a:miter lim="800000"/>
            <a:headEnd/>
            <a:tailEnd/>
          </a:ln>
        </p:spPr>
        <p:txBody>
          <a:bodyPr wrap="none">
            <a:spAutoFit/>
          </a:bodyPr>
          <a:lstStyle/>
          <a:p>
            <a:pPr algn="ctr"/>
            <a:r>
              <a:rPr lang="en-US" altLang="ko-KR" sz="2000">
                <a:solidFill>
                  <a:srgbClr val="FF0000"/>
                </a:solidFill>
                <a:latin typeface="Comic Sans MS" pitchFamily="66" charset="0"/>
                <a:ea typeface="굴림" pitchFamily="34" charset="-127"/>
              </a:rPr>
              <a:t>Ethernet</a:t>
            </a:r>
          </a:p>
          <a:p>
            <a:pPr algn="ctr"/>
            <a:endParaRPr lang="en-US" altLang="ko-KR" sz="2000">
              <a:solidFill>
                <a:srgbClr val="FF0000"/>
              </a:solidFill>
              <a:ea typeface="굴림" pitchFamily="34" charset="-127"/>
            </a:endParaRPr>
          </a:p>
        </p:txBody>
      </p:sp>
      <p:sp>
        <p:nvSpPr>
          <p:cNvPr id="12316" name="Line 42"/>
          <p:cNvSpPr>
            <a:spLocks noChangeShapeType="1"/>
          </p:cNvSpPr>
          <p:nvPr/>
        </p:nvSpPr>
        <p:spPr bwMode="auto">
          <a:xfrm flipV="1">
            <a:off x="4862513" y="4875213"/>
            <a:ext cx="69850" cy="819150"/>
          </a:xfrm>
          <a:prstGeom prst="line">
            <a:avLst/>
          </a:prstGeom>
          <a:noFill/>
          <a:ln w="9525">
            <a:solidFill>
              <a:srgbClr val="FF0000"/>
            </a:solidFill>
            <a:round/>
            <a:headEnd/>
            <a:tailEnd type="triangle" w="med" len="med"/>
          </a:ln>
        </p:spPr>
        <p:txBody>
          <a:bodyPr/>
          <a:lstStyle/>
          <a:p>
            <a:endParaRPr lang="zh-CN" altLang="en-US"/>
          </a:p>
        </p:txBody>
      </p:sp>
      <p:sp>
        <p:nvSpPr>
          <p:cNvPr id="12317" name="Line 43"/>
          <p:cNvSpPr>
            <a:spLocks noChangeShapeType="1"/>
          </p:cNvSpPr>
          <p:nvPr/>
        </p:nvSpPr>
        <p:spPr bwMode="auto">
          <a:xfrm flipV="1">
            <a:off x="4875213" y="3586163"/>
            <a:ext cx="444500" cy="2093912"/>
          </a:xfrm>
          <a:prstGeom prst="line">
            <a:avLst/>
          </a:prstGeom>
          <a:noFill/>
          <a:ln w="9525">
            <a:solidFill>
              <a:srgbClr val="FF0000"/>
            </a:solidFill>
            <a:round/>
            <a:headEnd/>
            <a:tailEnd type="triangle" w="med" len="med"/>
          </a:ln>
        </p:spPr>
        <p:txBody>
          <a:bodyPr/>
          <a:lstStyle/>
          <a:p>
            <a:endParaRPr lang="zh-CN" altLang="en-US"/>
          </a:p>
        </p:txBody>
      </p:sp>
      <p:sp>
        <p:nvSpPr>
          <p:cNvPr id="12318" name="Line 44"/>
          <p:cNvSpPr>
            <a:spLocks noChangeShapeType="1"/>
          </p:cNvSpPr>
          <p:nvPr/>
        </p:nvSpPr>
        <p:spPr bwMode="auto">
          <a:xfrm flipV="1">
            <a:off x="4860925" y="5124450"/>
            <a:ext cx="347663" cy="528638"/>
          </a:xfrm>
          <a:prstGeom prst="line">
            <a:avLst/>
          </a:prstGeom>
          <a:noFill/>
          <a:ln w="9525">
            <a:solidFill>
              <a:srgbClr val="FF0000"/>
            </a:solidFill>
            <a:round/>
            <a:headEnd/>
            <a:tailEnd type="triangle" w="med" len="med"/>
          </a:ln>
        </p:spPr>
        <p:txBody>
          <a:bodyPr/>
          <a:lstStyle/>
          <a:p>
            <a:endParaRPr lang="zh-CN" altLang="en-US"/>
          </a:p>
        </p:txBody>
      </p:sp>
      <p:grpSp>
        <p:nvGrpSpPr>
          <p:cNvPr id="7" name="Group 45"/>
          <p:cNvGrpSpPr>
            <a:grpSpLocks/>
          </p:cNvGrpSpPr>
          <p:nvPr/>
        </p:nvGrpSpPr>
        <p:grpSpPr bwMode="auto">
          <a:xfrm>
            <a:off x="5961063" y="3794125"/>
            <a:ext cx="681037" cy="820738"/>
            <a:chOff x="3221" y="3127"/>
            <a:chExt cx="429" cy="517"/>
          </a:xfrm>
        </p:grpSpPr>
        <p:sp>
          <p:nvSpPr>
            <p:cNvPr id="12320" name="Freeform 46"/>
            <p:cNvSpPr>
              <a:spLocks/>
            </p:cNvSpPr>
            <p:nvPr/>
          </p:nvSpPr>
          <p:spPr bwMode="auto">
            <a:xfrm>
              <a:off x="3336" y="3156"/>
              <a:ext cx="77" cy="8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1 w 199"/>
                <a:gd name="T79" fmla="*/ 0 h 232"/>
                <a:gd name="T80" fmla="*/ 1 w 199"/>
                <a:gd name="T81" fmla="*/ 0 h 232"/>
                <a:gd name="T82" fmla="*/ 1 w 199"/>
                <a:gd name="T83" fmla="*/ 0 h 232"/>
                <a:gd name="T84" fmla="*/ 1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2321" name="Freeform 47"/>
            <p:cNvSpPr>
              <a:spLocks/>
            </p:cNvSpPr>
            <p:nvPr/>
          </p:nvSpPr>
          <p:spPr bwMode="auto">
            <a:xfrm>
              <a:off x="3467" y="3153"/>
              <a:ext cx="52" cy="66"/>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1 w 128"/>
                <a:gd name="T45" fmla="*/ 0 h 180"/>
                <a:gd name="T46" fmla="*/ 1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2322" name="Freeform 48"/>
            <p:cNvSpPr>
              <a:spLocks/>
            </p:cNvSpPr>
            <p:nvPr/>
          </p:nvSpPr>
          <p:spPr bwMode="auto">
            <a:xfrm>
              <a:off x="3287" y="3138"/>
              <a:ext cx="126" cy="138"/>
            </a:xfrm>
            <a:custGeom>
              <a:avLst/>
              <a:gdLst>
                <a:gd name="T0" fmla="*/ 0 w 322"/>
                <a:gd name="T1" fmla="*/ 0 h 378"/>
                <a:gd name="T2" fmla="*/ 0 w 322"/>
                <a:gd name="T3" fmla="*/ 0 h 378"/>
                <a:gd name="T4" fmla="*/ 0 w 322"/>
                <a:gd name="T5" fmla="*/ 0 h 378"/>
                <a:gd name="T6" fmla="*/ 0 w 322"/>
                <a:gd name="T7" fmla="*/ 0 h 378"/>
                <a:gd name="T8" fmla="*/ 0 w 322"/>
                <a:gd name="T9" fmla="*/ 1 h 378"/>
                <a:gd name="T10" fmla="*/ 0 w 322"/>
                <a:gd name="T11" fmla="*/ 1 h 378"/>
                <a:gd name="T12" fmla="*/ 0 w 322"/>
                <a:gd name="T13" fmla="*/ 1 h 378"/>
                <a:gd name="T14" fmla="*/ 0 w 322"/>
                <a:gd name="T15" fmla="*/ 1 h 378"/>
                <a:gd name="T16" fmla="*/ 0 w 322"/>
                <a:gd name="T17" fmla="*/ 1 h 378"/>
                <a:gd name="T18" fmla="*/ 0 w 322"/>
                <a:gd name="T19" fmla="*/ 1 h 378"/>
                <a:gd name="T20" fmla="*/ 0 w 322"/>
                <a:gd name="T21" fmla="*/ 1 h 378"/>
                <a:gd name="T22" fmla="*/ 1 w 322"/>
                <a:gd name="T23" fmla="*/ 1 h 378"/>
                <a:gd name="T24" fmla="*/ 1 w 322"/>
                <a:gd name="T25" fmla="*/ 1 h 378"/>
                <a:gd name="T26" fmla="*/ 1 w 322"/>
                <a:gd name="T27" fmla="*/ 1 h 378"/>
                <a:gd name="T28" fmla="*/ 1 w 322"/>
                <a:gd name="T29" fmla="*/ 1 h 378"/>
                <a:gd name="T30" fmla="*/ 1 w 322"/>
                <a:gd name="T31" fmla="*/ 1 h 378"/>
                <a:gd name="T32" fmla="*/ 1 w 322"/>
                <a:gd name="T33" fmla="*/ 1 h 378"/>
                <a:gd name="T34" fmla="*/ 1 w 322"/>
                <a:gd name="T35" fmla="*/ 1 h 378"/>
                <a:gd name="T36" fmla="*/ 1 w 322"/>
                <a:gd name="T37" fmla="*/ 1 h 378"/>
                <a:gd name="T38" fmla="*/ 1 w 322"/>
                <a:gd name="T39" fmla="*/ 1 h 378"/>
                <a:gd name="T40" fmla="*/ 1 w 322"/>
                <a:gd name="T41" fmla="*/ 1 h 378"/>
                <a:gd name="T42" fmla="*/ 1 w 322"/>
                <a:gd name="T43" fmla="*/ 1 h 378"/>
                <a:gd name="T44" fmla="*/ 1 w 322"/>
                <a:gd name="T45" fmla="*/ 1 h 378"/>
                <a:gd name="T46" fmla="*/ 1 w 322"/>
                <a:gd name="T47" fmla="*/ 1 h 378"/>
                <a:gd name="T48" fmla="*/ 1 w 322"/>
                <a:gd name="T49" fmla="*/ 1 h 378"/>
                <a:gd name="T50" fmla="*/ 0 w 322"/>
                <a:gd name="T51" fmla="*/ 1 h 378"/>
                <a:gd name="T52" fmla="*/ 0 w 322"/>
                <a:gd name="T53" fmla="*/ 1 h 378"/>
                <a:gd name="T54" fmla="*/ 0 w 322"/>
                <a:gd name="T55" fmla="*/ 1 h 378"/>
                <a:gd name="T56" fmla="*/ 0 w 322"/>
                <a:gd name="T57" fmla="*/ 1 h 378"/>
                <a:gd name="T58" fmla="*/ 0 w 322"/>
                <a:gd name="T59" fmla="*/ 1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1 w 322"/>
                <a:gd name="T73" fmla="*/ 0 h 378"/>
                <a:gd name="T74" fmla="*/ 1 w 322"/>
                <a:gd name="T75" fmla="*/ 0 h 378"/>
                <a:gd name="T76" fmla="*/ 1 w 322"/>
                <a:gd name="T77" fmla="*/ 0 h 378"/>
                <a:gd name="T78" fmla="*/ 1 w 322"/>
                <a:gd name="T79" fmla="*/ 0 h 378"/>
                <a:gd name="T80" fmla="*/ 1 w 322"/>
                <a:gd name="T81" fmla="*/ 0 h 378"/>
                <a:gd name="T82" fmla="*/ 1 w 322"/>
                <a:gd name="T83" fmla="*/ 0 h 378"/>
                <a:gd name="T84" fmla="*/ 1 w 322"/>
                <a:gd name="T85" fmla="*/ 0 h 378"/>
                <a:gd name="T86" fmla="*/ 1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2323" name="Freeform 49"/>
            <p:cNvSpPr>
              <a:spLocks/>
            </p:cNvSpPr>
            <p:nvPr/>
          </p:nvSpPr>
          <p:spPr bwMode="auto">
            <a:xfrm>
              <a:off x="3465" y="3134"/>
              <a:ext cx="110" cy="92"/>
            </a:xfrm>
            <a:custGeom>
              <a:avLst/>
              <a:gdLst>
                <a:gd name="T0" fmla="*/ 1 w 283"/>
                <a:gd name="T1" fmla="*/ 0 h 252"/>
                <a:gd name="T2" fmla="*/ 1 w 283"/>
                <a:gd name="T3" fmla="*/ 0 h 252"/>
                <a:gd name="T4" fmla="*/ 1 w 283"/>
                <a:gd name="T5" fmla="*/ 0 h 252"/>
                <a:gd name="T6" fmla="*/ 1 w 283"/>
                <a:gd name="T7" fmla="*/ 0 h 252"/>
                <a:gd name="T8" fmla="*/ 1 w 283"/>
                <a:gd name="T9" fmla="*/ 0 h 252"/>
                <a:gd name="T10" fmla="*/ 1 w 283"/>
                <a:gd name="T11" fmla="*/ 0 h 252"/>
                <a:gd name="T12" fmla="*/ 1 w 283"/>
                <a:gd name="T13" fmla="*/ 0 h 252"/>
                <a:gd name="T14" fmla="*/ 1 w 283"/>
                <a:gd name="T15" fmla="*/ 0 h 252"/>
                <a:gd name="T16" fmla="*/ 1 w 283"/>
                <a:gd name="T17" fmla="*/ 0 h 252"/>
                <a:gd name="T18" fmla="*/ 1 w 283"/>
                <a:gd name="T19" fmla="*/ 0 h 252"/>
                <a:gd name="T20" fmla="*/ 1 w 283"/>
                <a:gd name="T21" fmla="*/ 0 h 252"/>
                <a:gd name="T22" fmla="*/ 1 w 283"/>
                <a:gd name="T23" fmla="*/ 0 h 252"/>
                <a:gd name="T24" fmla="*/ 1 w 283"/>
                <a:gd name="T25" fmla="*/ 0 h 252"/>
                <a:gd name="T26" fmla="*/ 1 w 283"/>
                <a:gd name="T27" fmla="*/ 0 h 252"/>
                <a:gd name="T28" fmla="*/ 1 w 283"/>
                <a:gd name="T29" fmla="*/ 0 h 252"/>
                <a:gd name="T30" fmla="*/ 1 w 283"/>
                <a:gd name="T31" fmla="*/ 0 h 252"/>
                <a:gd name="T32" fmla="*/ 1 w 283"/>
                <a:gd name="T33" fmla="*/ 0 h 252"/>
                <a:gd name="T34" fmla="*/ 1 w 283"/>
                <a:gd name="T35" fmla="*/ 0 h 252"/>
                <a:gd name="T36" fmla="*/ 1 w 283"/>
                <a:gd name="T37" fmla="*/ 0 h 252"/>
                <a:gd name="T38" fmla="*/ 1 w 283"/>
                <a:gd name="T39" fmla="*/ 0 h 252"/>
                <a:gd name="T40" fmla="*/ 1 w 283"/>
                <a:gd name="T41" fmla="*/ 0 h 252"/>
                <a:gd name="T42" fmla="*/ 1 w 283"/>
                <a:gd name="T43" fmla="*/ 0 h 252"/>
                <a:gd name="T44" fmla="*/ 1 w 283"/>
                <a:gd name="T45" fmla="*/ 0 h 252"/>
                <a:gd name="T46" fmla="*/ 1 w 283"/>
                <a:gd name="T47" fmla="*/ 0 h 252"/>
                <a:gd name="T48" fmla="*/ 1 w 283"/>
                <a:gd name="T49" fmla="*/ 0 h 252"/>
                <a:gd name="T50" fmla="*/ 1 w 283"/>
                <a:gd name="T51" fmla="*/ 0 h 252"/>
                <a:gd name="T52" fmla="*/ 1 w 283"/>
                <a:gd name="T53" fmla="*/ 0 h 252"/>
                <a:gd name="T54" fmla="*/ 1 w 283"/>
                <a:gd name="T55" fmla="*/ 0 h 252"/>
                <a:gd name="T56" fmla="*/ 1 w 283"/>
                <a:gd name="T57" fmla="*/ 0 h 252"/>
                <a:gd name="T58" fmla="*/ 1 w 283"/>
                <a:gd name="T59" fmla="*/ 0 h 252"/>
                <a:gd name="T60" fmla="*/ 1 w 283"/>
                <a:gd name="T61" fmla="*/ 0 h 252"/>
                <a:gd name="T62" fmla="*/ 1 w 283"/>
                <a:gd name="T63" fmla="*/ 0 h 252"/>
                <a:gd name="T64" fmla="*/ 1 w 283"/>
                <a:gd name="T65" fmla="*/ 0 h 252"/>
                <a:gd name="T66" fmla="*/ 1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1 w 283"/>
                <a:gd name="T113" fmla="*/ 0 h 252"/>
                <a:gd name="T114" fmla="*/ 1 w 283"/>
                <a:gd name="T115" fmla="*/ 0 h 252"/>
                <a:gd name="T116" fmla="*/ 1 w 283"/>
                <a:gd name="T117" fmla="*/ 0 h 252"/>
                <a:gd name="T118" fmla="*/ 1 w 283"/>
                <a:gd name="T119" fmla="*/ 0 h 252"/>
                <a:gd name="T120" fmla="*/ 1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2324" name="Freeform 50"/>
            <p:cNvSpPr>
              <a:spLocks/>
            </p:cNvSpPr>
            <p:nvPr/>
          </p:nvSpPr>
          <p:spPr bwMode="auto">
            <a:xfrm>
              <a:off x="3240" y="3178"/>
              <a:ext cx="44" cy="8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2325" name="Freeform 51"/>
            <p:cNvSpPr>
              <a:spLocks/>
            </p:cNvSpPr>
            <p:nvPr/>
          </p:nvSpPr>
          <p:spPr bwMode="auto">
            <a:xfrm>
              <a:off x="3554" y="3127"/>
              <a:ext cx="96" cy="114"/>
            </a:xfrm>
            <a:custGeom>
              <a:avLst/>
              <a:gdLst>
                <a:gd name="T0" fmla="*/ 1 w 246"/>
                <a:gd name="T1" fmla="*/ 0 h 310"/>
                <a:gd name="T2" fmla="*/ 1 w 246"/>
                <a:gd name="T3" fmla="*/ 0 h 310"/>
                <a:gd name="T4" fmla="*/ 1 w 246"/>
                <a:gd name="T5" fmla="*/ 0 h 310"/>
                <a:gd name="T6" fmla="*/ 1 w 246"/>
                <a:gd name="T7" fmla="*/ 0 h 310"/>
                <a:gd name="T8" fmla="*/ 1 w 246"/>
                <a:gd name="T9" fmla="*/ 0 h 310"/>
                <a:gd name="T10" fmla="*/ 1 w 246"/>
                <a:gd name="T11" fmla="*/ 0 h 310"/>
                <a:gd name="T12" fmla="*/ 1 w 246"/>
                <a:gd name="T13" fmla="*/ 0 h 310"/>
                <a:gd name="T14" fmla="*/ 1 w 246"/>
                <a:gd name="T15" fmla="*/ 1 h 310"/>
                <a:gd name="T16" fmla="*/ 0 w 246"/>
                <a:gd name="T17" fmla="*/ 1 h 310"/>
                <a:gd name="T18" fmla="*/ 0 w 246"/>
                <a:gd name="T19" fmla="*/ 1 h 310"/>
                <a:gd name="T20" fmla="*/ 0 w 246"/>
                <a:gd name="T21" fmla="*/ 1 h 310"/>
                <a:gd name="T22" fmla="*/ 0 w 246"/>
                <a:gd name="T23" fmla="*/ 1 h 310"/>
                <a:gd name="T24" fmla="*/ 0 w 246"/>
                <a:gd name="T25" fmla="*/ 1 h 310"/>
                <a:gd name="T26" fmla="*/ 0 w 246"/>
                <a:gd name="T27" fmla="*/ 1 h 310"/>
                <a:gd name="T28" fmla="*/ 1 w 246"/>
                <a:gd name="T29" fmla="*/ 1 h 310"/>
                <a:gd name="T30" fmla="*/ 1 w 246"/>
                <a:gd name="T31" fmla="*/ 1 h 310"/>
                <a:gd name="T32" fmla="*/ 1 w 246"/>
                <a:gd name="T33" fmla="*/ 0 h 310"/>
                <a:gd name="T34" fmla="*/ 1 w 246"/>
                <a:gd name="T35" fmla="*/ 0 h 310"/>
                <a:gd name="T36" fmla="*/ 1 w 246"/>
                <a:gd name="T37" fmla="*/ 0 h 310"/>
                <a:gd name="T38" fmla="*/ 1 w 246"/>
                <a:gd name="T39" fmla="*/ 0 h 310"/>
                <a:gd name="T40" fmla="*/ 1 w 246"/>
                <a:gd name="T41" fmla="*/ 0 h 310"/>
                <a:gd name="T42" fmla="*/ 1 w 246"/>
                <a:gd name="T43" fmla="*/ 0 h 310"/>
                <a:gd name="T44" fmla="*/ 1 w 246"/>
                <a:gd name="T45" fmla="*/ 0 h 310"/>
                <a:gd name="T46" fmla="*/ 1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1 w 246"/>
                <a:gd name="T73" fmla="*/ 0 h 310"/>
                <a:gd name="T74" fmla="*/ 1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2326" name="Freeform 52"/>
            <p:cNvSpPr>
              <a:spLocks/>
            </p:cNvSpPr>
            <p:nvPr/>
          </p:nvSpPr>
          <p:spPr bwMode="auto">
            <a:xfrm>
              <a:off x="3448" y="3261"/>
              <a:ext cx="33" cy="68"/>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chemeClr val="hlink"/>
            </a:solidFill>
            <a:ln w="9525">
              <a:noFill/>
              <a:round/>
              <a:headEnd/>
              <a:tailEnd/>
            </a:ln>
          </p:spPr>
          <p:txBody>
            <a:bodyPr/>
            <a:lstStyle/>
            <a:p>
              <a:endParaRPr lang="zh-CN" altLang="en-US"/>
            </a:p>
          </p:txBody>
        </p:sp>
        <p:sp>
          <p:nvSpPr>
            <p:cNvPr id="12327" name="Freeform 53"/>
            <p:cNvSpPr>
              <a:spLocks/>
            </p:cNvSpPr>
            <p:nvPr/>
          </p:nvSpPr>
          <p:spPr bwMode="auto">
            <a:xfrm>
              <a:off x="3434" y="3224"/>
              <a:ext cx="17" cy="35"/>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2328" name="Freeform 54"/>
            <p:cNvSpPr>
              <a:spLocks/>
            </p:cNvSpPr>
            <p:nvPr/>
          </p:nvSpPr>
          <p:spPr bwMode="auto">
            <a:xfrm>
              <a:off x="3420" y="3199"/>
              <a:ext cx="14" cy="20"/>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2329" name="Freeform 55"/>
            <p:cNvSpPr>
              <a:spLocks/>
            </p:cNvSpPr>
            <p:nvPr/>
          </p:nvSpPr>
          <p:spPr bwMode="auto">
            <a:xfrm>
              <a:off x="3409" y="3182"/>
              <a:ext cx="18" cy="13"/>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2330" name="Freeform 56"/>
            <p:cNvSpPr>
              <a:spLocks/>
            </p:cNvSpPr>
            <p:nvPr/>
          </p:nvSpPr>
          <p:spPr bwMode="auto">
            <a:xfrm>
              <a:off x="3315" y="3160"/>
              <a:ext cx="77" cy="86"/>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1 w 198"/>
                <a:gd name="T39" fmla="*/ 0 h 236"/>
                <a:gd name="T40" fmla="*/ 1 w 198"/>
                <a:gd name="T41" fmla="*/ 0 h 236"/>
                <a:gd name="T42" fmla="*/ 1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1 w 198"/>
                <a:gd name="T99" fmla="*/ 0 h 236"/>
                <a:gd name="T100" fmla="*/ 1 w 198"/>
                <a:gd name="T101" fmla="*/ 0 h 236"/>
                <a:gd name="T102" fmla="*/ 1 w 198"/>
                <a:gd name="T103" fmla="*/ 0 h 236"/>
                <a:gd name="T104" fmla="*/ 1 w 198"/>
                <a:gd name="T105" fmla="*/ 0 h 236"/>
                <a:gd name="T106" fmla="*/ 1 w 198"/>
                <a:gd name="T107" fmla="*/ 0 h 236"/>
                <a:gd name="T108" fmla="*/ 1 w 198"/>
                <a:gd name="T109" fmla="*/ 0 h 236"/>
                <a:gd name="T110" fmla="*/ 1 w 198"/>
                <a:gd name="T111" fmla="*/ 0 h 236"/>
                <a:gd name="T112" fmla="*/ 1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tx1"/>
              </a:solidFill>
              <a:round/>
              <a:headEnd/>
              <a:tailEnd/>
            </a:ln>
          </p:spPr>
          <p:txBody>
            <a:bodyPr/>
            <a:lstStyle/>
            <a:p>
              <a:endParaRPr lang="zh-CN" altLang="en-US"/>
            </a:p>
          </p:txBody>
        </p:sp>
        <p:sp>
          <p:nvSpPr>
            <p:cNvPr id="12331" name="Freeform 57"/>
            <p:cNvSpPr>
              <a:spLocks/>
            </p:cNvSpPr>
            <p:nvPr/>
          </p:nvSpPr>
          <p:spPr bwMode="auto">
            <a:xfrm>
              <a:off x="3446" y="3160"/>
              <a:ext cx="52" cy="66"/>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1 w 128"/>
                <a:gd name="T45" fmla="*/ 0 h 183"/>
                <a:gd name="T46" fmla="*/ 1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tx1"/>
              </a:solidFill>
              <a:round/>
              <a:headEnd/>
              <a:tailEnd/>
            </a:ln>
          </p:spPr>
          <p:txBody>
            <a:bodyPr/>
            <a:lstStyle/>
            <a:p>
              <a:endParaRPr lang="zh-CN" altLang="en-US"/>
            </a:p>
          </p:txBody>
        </p:sp>
        <p:sp>
          <p:nvSpPr>
            <p:cNvPr id="12332" name="Freeform 58"/>
            <p:cNvSpPr>
              <a:spLocks/>
            </p:cNvSpPr>
            <p:nvPr/>
          </p:nvSpPr>
          <p:spPr bwMode="auto">
            <a:xfrm>
              <a:off x="3266" y="3145"/>
              <a:ext cx="124" cy="138"/>
            </a:xfrm>
            <a:custGeom>
              <a:avLst/>
              <a:gdLst>
                <a:gd name="T0" fmla="*/ 0 w 323"/>
                <a:gd name="T1" fmla="*/ 0 h 379"/>
                <a:gd name="T2" fmla="*/ 0 w 323"/>
                <a:gd name="T3" fmla="*/ 0 h 379"/>
                <a:gd name="T4" fmla="*/ 0 w 323"/>
                <a:gd name="T5" fmla="*/ 0 h 379"/>
                <a:gd name="T6" fmla="*/ 0 w 323"/>
                <a:gd name="T7" fmla="*/ 0 h 379"/>
                <a:gd name="T8" fmla="*/ 0 w 323"/>
                <a:gd name="T9" fmla="*/ 1 h 379"/>
                <a:gd name="T10" fmla="*/ 0 w 323"/>
                <a:gd name="T11" fmla="*/ 1 h 379"/>
                <a:gd name="T12" fmla="*/ 0 w 323"/>
                <a:gd name="T13" fmla="*/ 1 h 379"/>
                <a:gd name="T14" fmla="*/ 0 w 323"/>
                <a:gd name="T15" fmla="*/ 1 h 379"/>
                <a:gd name="T16" fmla="*/ 0 w 323"/>
                <a:gd name="T17" fmla="*/ 1 h 379"/>
                <a:gd name="T18" fmla="*/ 0 w 323"/>
                <a:gd name="T19" fmla="*/ 1 h 379"/>
                <a:gd name="T20" fmla="*/ 0 w 323"/>
                <a:gd name="T21" fmla="*/ 1 h 379"/>
                <a:gd name="T22" fmla="*/ 0 w 323"/>
                <a:gd name="T23" fmla="*/ 1 h 379"/>
                <a:gd name="T24" fmla="*/ 1 w 323"/>
                <a:gd name="T25" fmla="*/ 1 h 379"/>
                <a:gd name="T26" fmla="*/ 1 w 323"/>
                <a:gd name="T27" fmla="*/ 1 h 379"/>
                <a:gd name="T28" fmla="*/ 1 w 323"/>
                <a:gd name="T29" fmla="*/ 1 h 379"/>
                <a:gd name="T30" fmla="*/ 1 w 323"/>
                <a:gd name="T31" fmla="*/ 1 h 379"/>
                <a:gd name="T32" fmla="*/ 1 w 323"/>
                <a:gd name="T33" fmla="*/ 1 h 379"/>
                <a:gd name="T34" fmla="*/ 1 w 323"/>
                <a:gd name="T35" fmla="*/ 1 h 379"/>
                <a:gd name="T36" fmla="*/ 1 w 323"/>
                <a:gd name="T37" fmla="*/ 1 h 379"/>
                <a:gd name="T38" fmla="*/ 1 w 323"/>
                <a:gd name="T39" fmla="*/ 1 h 379"/>
                <a:gd name="T40" fmla="*/ 1 w 323"/>
                <a:gd name="T41" fmla="*/ 1 h 379"/>
                <a:gd name="T42" fmla="*/ 1 w 323"/>
                <a:gd name="T43" fmla="*/ 1 h 379"/>
                <a:gd name="T44" fmla="*/ 1 w 323"/>
                <a:gd name="T45" fmla="*/ 1 h 379"/>
                <a:gd name="T46" fmla="*/ 1 w 323"/>
                <a:gd name="T47" fmla="*/ 1 h 379"/>
                <a:gd name="T48" fmla="*/ 1 w 323"/>
                <a:gd name="T49" fmla="*/ 1 h 379"/>
                <a:gd name="T50" fmla="*/ 0 w 323"/>
                <a:gd name="T51" fmla="*/ 1 h 379"/>
                <a:gd name="T52" fmla="*/ 0 w 323"/>
                <a:gd name="T53" fmla="*/ 1 h 379"/>
                <a:gd name="T54" fmla="*/ 0 w 323"/>
                <a:gd name="T55" fmla="*/ 1 h 379"/>
                <a:gd name="T56" fmla="*/ 0 w 323"/>
                <a:gd name="T57" fmla="*/ 1 h 379"/>
                <a:gd name="T58" fmla="*/ 0 w 323"/>
                <a:gd name="T59" fmla="*/ 1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1 w 323"/>
                <a:gd name="T75" fmla="*/ 0 h 379"/>
                <a:gd name="T76" fmla="*/ 1 w 323"/>
                <a:gd name="T77" fmla="*/ 0 h 379"/>
                <a:gd name="T78" fmla="*/ 1 w 323"/>
                <a:gd name="T79" fmla="*/ 0 h 379"/>
                <a:gd name="T80" fmla="*/ 1 w 323"/>
                <a:gd name="T81" fmla="*/ 0 h 379"/>
                <a:gd name="T82" fmla="*/ 1 w 323"/>
                <a:gd name="T83" fmla="*/ 0 h 379"/>
                <a:gd name="T84" fmla="*/ 1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tx1"/>
              </a:solidFill>
              <a:round/>
              <a:headEnd/>
              <a:tailEnd/>
            </a:ln>
          </p:spPr>
          <p:txBody>
            <a:bodyPr/>
            <a:lstStyle/>
            <a:p>
              <a:endParaRPr lang="zh-CN" altLang="en-US"/>
            </a:p>
          </p:txBody>
        </p:sp>
        <p:sp>
          <p:nvSpPr>
            <p:cNvPr id="12333" name="Freeform 59"/>
            <p:cNvSpPr>
              <a:spLocks/>
            </p:cNvSpPr>
            <p:nvPr/>
          </p:nvSpPr>
          <p:spPr bwMode="auto">
            <a:xfrm>
              <a:off x="3441" y="3140"/>
              <a:ext cx="111" cy="92"/>
            </a:xfrm>
            <a:custGeom>
              <a:avLst/>
              <a:gdLst>
                <a:gd name="T0" fmla="*/ 1 w 282"/>
                <a:gd name="T1" fmla="*/ 0 h 253"/>
                <a:gd name="T2" fmla="*/ 1 w 282"/>
                <a:gd name="T3" fmla="*/ 0 h 253"/>
                <a:gd name="T4" fmla="*/ 1 w 282"/>
                <a:gd name="T5" fmla="*/ 0 h 253"/>
                <a:gd name="T6" fmla="*/ 1 w 282"/>
                <a:gd name="T7" fmla="*/ 0 h 253"/>
                <a:gd name="T8" fmla="*/ 1 w 282"/>
                <a:gd name="T9" fmla="*/ 0 h 253"/>
                <a:gd name="T10" fmla="*/ 1 w 282"/>
                <a:gd name="T11" fmla="*/ 0 h 253"/>
                <a:gd name="T12" fmla="*/ 1 w 282"/>
                <a:gd name="T13" fmla="*/ 0 h 253"/>
                <a:gd name="T14" fmla="*/ 1 w 282"/>
                <a:gd name="T15" fmla="*/ 0 h 253"/>
                <a:gd name="T16" fmla="*/ 1 w 282"/>
                <a:gd name="T17" fmla="*/ 0 h 253"/>
                <a:gd name="T18" fmla="*/ 1 w 282"/>
                <a:gd name="T19" fmla="*/ 0 h 253"/>
                <a:gd name="T20" fmla="*/ 1 w 282"/>
                <a:gd name="T21" fmla="*/ 0 h 253"/>
                <a:gd name="T22" fmla="*/ 1 w 282"/>
                <a:gd name="T23" fmla="*/ 0 h 253"/>
                <a:gd name="T24" fmla="*/ 1 w 282"/>
                <a:gd name="T25" fmla="*/ 0 h 253"/>
                <a:gd name="T26" fmla="*/ 1 w 282"/>
                <a:gd name="T27" fmla="*/ 0 h 253"/>
                <a:gd name="T28" fmla="*/ 1 w 282"/>
                <a:gd name="T29" fmla="*/ 0 h 253"/>
                <a:gd name="T30" fmla="*/ 1 w 282"/>
                <a:gd name="T31" fmla="*/ 0 h 253"/>
                <a:gd name="T32" fmla="*/ 1 w 282"/>
                <a:gd name="T33" fmla="*/ 0 h 253"/>
                <a:gd name="T34" fmla="*/ 1 w 282"/>
                <a:gd name="T35" fmla="*/ 0 h 253"/>
                <a:gd name="T36" fmla="*/ 1 w 282"/>
                <a:gd name="T37" fmla="*/ 0 h 253"/>
                <a:gd name="T38" fmla="*/ 1 w 282"/>
                <a:gd name="T39" fmla="*/ 0 h 253"/>
                <a:gd name="T40" fmla="*/ 1 w 282"/>
                <a:gd name="T41" fmla="*/ 0 h 253"/>
                <a:gd name="T42" fmla="*/ 1 w 282"/>
                <a:gd name="T43" fmla="*/ 0 h 253"/>
                <a:gd name="T44" fmla="*/ 1 w 282"/>
                <a:gd name="T45" fmla="*/ 0 h 253"/>
                <a:gd name="T46" fmla="*/ 1 w 282"/>
                <a:gd name="T47" fmla="*/ 0 h 253"/>
                <a:gd name="T48" fmla="*/ 1 w 282"/>
                <a:gd name="T49" fmla="*/ 0 h 253"/>
                <a:gd name="T50" fmla="*/ 1 w 282"/>
                <a:gd name="T51" fmla="*/ 0 h 253"/>
                <a:gd name="T52" fmla="*/ 1 w 282"/>
                <a:gd name="T53" fmla="*/ 0 h 253"/>
                <a:gd name="T54" fmla="*/ 1 w 282"/>
                <a:gd name="T55" fmla="*/ 0 h 253"/>
                <a:gd name="T56" fmla="*/ 1 w 282"/>
                <a:gd name="T57" fmla="*/ 0 h 253"/>
                <a:gd name="T58" fmla="*/ 1 w 282"/>
                <a:gd name="T59" fmla="*/ 0 h 253"/>
                <a:gd name="T60" fmla="*/ 1 w 282"/>
                <a:gd name="T61" fmla="*/ 0 h 253"/>
                <a:gd name="T62" fmla="*/ 1 w 282"/>
                <a:gd name="T63" fmla="*/ 0 h 253"/>
                <a:gd name="T64" fmla="*/ 1 w 282"/>
                <a:gd name="T65" fmla="*/ 0 h 253"/>
                <a:gd name="T66" fmla="*/ 1 w 282"/>
                <a:gd name="T67" fmla="*/ 0 h 253"/>
                <a:gd name="T68" fmla="*/ 1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1 w 282"/>
                <a:gd name="T109" fmla="*/ 0 h 253"/>
                <a:gd name="T110" fmla="*/ 1 w 282"/>
                <a:gd name="T111" fmla="*/ 0 h 253"/>
                <a:gd name="T112" fmla="*/ 1 w 282"/>
                <a:gd name="T113" fmla="*/ 0 h 253"/>
                <a:gd name="T114" fmla="*/ 1 w 282"/>
                <a:gd name="T115" fmla="*/ 0 h 253"/>
                <a:gd name="T116" fmla="*/ 1 w 282"/>
                <a:gd name="T117" fmla="*/ 0 h 253"/>
                <a:gd name="T118" fmla="*/ 1 w 282"/>
                <a:gd name="T119" fmla="*/ 0 h 253"/>
                <a:gd name="T120" fmla="*/ 1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tx1"/>
              </a:solidFill>
              <a:round/>
              <a:headEnd/>
              <a:tailEnd/>
            </a:ln>
          </p:spPr>
          <p:txBody>
            <a:bodyPr/>
            <a:lstStyle/>
            <a:p>
              <a:endParaRPr lang="zh-CN" altLang="en-US"/>
            </a:p>
          </p:txBody>
        </p:sp>
        <p:sp>
          <p:nvSpPr>
            <p:cNvPr id="12334" name="Freeform 60"/>
            <p:cNvSpPr>
              <a:spLocks/>
            </p:cNvSpPr>
            <p:nvPr/>
          </p:nvSpPr>
          <p:spPr bwMode="auto">
            <a:xfrm>
              <a:off x="3221" y="3191"/>
              <a:ext cx="45" cy="85"/>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tx1"/>
              </a:solidFill>
              <a:round/>
              <a:headEnd/>
              <a:tailEnd/>
            </a:ln>
          </p:spPr>
          <p:txBody>
            <a:bodyPr/>
            <a:lstStyle/>
            <a:p>
              <a:endParaRPr lang="zh-CN" altLang="en-US"/>
            </a:p>
          </p:txBody>
        </p:sp>
        <p:sp>
          <p:nvSpPr>
            <p:cNvPr id="12335" name="Freeform 61"/>
            <p:cNvSpPr>
              <a:spLocks/>
            </p:cNvSpPr>
            <p:nvPr/>
          </p:nvSpPr>
          <p:spPr bwMode="auto">
            <a:xfrm>
              <a:off x="3533" y="3134"/>
              <a:ext cx="96" cy="114"/>
            </a:xfrm>
            <a:custGeom>
              <a:avLst/>
              <a:gdLst>
                <a:gd name="T0" fmla="*/ 1 w 245"/>
                <a:gd name="T1" fmla="*/ 0 h 310"/>
                <a:gd name="T2" fmla="*/ 1 w 245"/>
                <a:gd name="T3" fmla="*/ 0 h 310"/>
                <a:gd name="T4" fmla="*/ 1 w 245"/>
                <a:gd name="T5" fmla="*/ 0 h 310"/>
                <a:gd name="T6" fmla="*/ 1 w 245"/>
                <a:gd name="T7" fmla="*/ 0 h 310"/>
                <a:gd name="T8" fmla="*/ 1 w 245"/>
                <a:gd name="T9" fmla="*/ 0 h 310"/>
                <a:gd name="T10" fmla="*/ 1 w 245"/>
                <a:gd name="T11" fmla="*/ 0 h 310"/>
                <a:gd name="T12" fmla="*/ 1 w 245"/>
                <a:gd name="T13" fmla="*/ 0 h 310"/>
                <a:gd name="T14" fmla="*/ 1 w 245"/>
                <a:gd name="T15" fmla="*/ 1 h 310"/>
                <a:gd name="T16" fmla="*/ 0 w 245"/>
                <a:gd name="T17" fmla="*/ 1 h 310"/>
                <a:gd name="T18" fmla="*/ 0 w 245"/>
                <a:gd name="T19" fmla="*/ 1 h 310"/>
                <a:gd name="T20" fmla="*/ 0 w 245"/>
                <a:gd name="T21" fmla="*/ 1 h 310"/>
                <a:gd name="T22" fmla="*/ 0 w 245"/>
                <a:gd name="T23" fmla="*/ 1 h 310"/>
                <a:gd name="T24" fmla="*/ 0 w 245"/>
                <a:gd name="T25" fmla="*/ 1 h 310"/>
                <a:gd name="T26" fmla="*/ 0 w 245"/>
                <a:gd name="T27" fmla="*/ 1 h 310"/>
                <a:gd name="T28" fmla="*/ 1 w 245"/>
                <a:gd name="T29" fmla="*/ 1 h 310"/>
                <a:gd name="T30" fmla="*/ 1 w 245"/>
                <a:gd name="T31" fmla="*/ 1 h 310"/>
                <a:gd name="T32" fmla="*/ 1 w 245"/>
                <a:gd name="T33" fmla="*/ 0 h 310"/>
                <a:gd name="T34" fmla="*/ 1 w 245"/>
                <a:gd name="T35" fmla="*/ 0 h 310"/>
                <a:gd name="T36" fmla="*/ 1 w 245"/>
                <a:gd name="T37" fmla="*/ 0 h 310"/>
                <a:gd name="T38" fmla="*/ 1 w 245"/>
                <a:gd name="T39" fmla="*/ 0 h 310"/>
                <a:gd name="T40" fmla="*/ 1 w 245"/>
                <a:gd name="T41" fmla="*/ 0 h 310"/>
                <a:gd name="T42" fmla="*/ 1 w 245"/>
                <a:gd name="T43" fmla="*/ 0 h 310"/>
                <a:gd name="T44" fmla="*/ 1 w 245"/>
                <a:gd name="T45" fmla="*/ 0 h 310"/>
                <a:gd name="T46" fmla="*/ 1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1 w 245"/>
                <a:gd name="T73" fmla="*/ 0 h 310"/>
                <a:gd name="T74" fmla="*/ 1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tx1"/>
              </a:solidFill>
              <a:round/>
              <a:headEnd/>
              <a:tailEnd/>
            </a:ln>
          </p:spPr>
          <p:txBody>
            <a:bodyPr/>
            <a:lstStyle/>
            <a:p>
              <a:endParaRPr lang="zh-CN" altLang="en-US"/>
            </a:p>
          </p:txBody>
        </p:sp>
        <p:grpSp>
          <p:nvGrpSpPr>
            <p:cNvPr id="8" name="Group 62"/>
            <p:cNvGrpSpPr>
              <a:grpSpLocks/>
            </p:cNvGrpSpPr>
            <p:nvPr/>
          </p:nvGrpSpPr>
          <p:grpSpPr bwMode="auto">
            <a:xfrm>
              <a:off x="3334" y="3292"/>
              <a:ext cx="290" cy="352"/>
              <a:chOff x="3774" y="2423"/>
              <a:chExt cx="189" cy="286"/>
            </a:xfrm>
          </p:grpSpPr>
          <p:sp>
            <p:nvSpPr>
              <p:cNvPr id="12351" name="Rectangle 63"/>
              <p:cNvSpPr>
                <a:spLocks noChangeArrowheads="1"/>
              </p:cNvSpPr>
              <p:nvPr/>
            </p:nvSpPr>
            <p:spPr bwMode="auto">
              <a:xfrm>
                <a:off x="3790" y="2610"/>
                <a:ext cx="153"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2" name="Rectangle 64"/>
              <p:cNvSpPr>
                <a:spLocks noChangeArrowheads="1"/>
              </p:cNvSpPr>
              <p:nvPr/>
            </p:nvSpPr>
            <p:spPr bwMode="auto">
              <a:xfrm>
                <a:off x="3774" y="2653"/>
                <a:ext cx="18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3" name="Rectangle 65"/>
              <p:cNvSpPr>
                <a:spLocks noChangeArrowheads="1"/>
              </p:cNvSpPr>
              <p:nvPr/>
            </p:nvSpPr>
            <p:spPr bwMode="auto">
              <a:xfrm>
                <a:off x="3808" y="2564"/>
                <a:ext cx="119"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4" name="Rectangle 66"/>
              <p:cNvSpPr>
                <a:spLocks noChangeArrowheads="1"/>
              </p:cNvSpPr>
              <p:nvPr/>
            </p:nvSpPr>
            <p:spPr bwMode="auto">
              <a:xfrm>
                <a:off x="3818" y="2518"/>
                <a:ext cx="97"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5" name="Rectangle 67"/>
              <p:cNvSpPr>
                <a:spLocks noChangeArrowheads="1"/>
              </p:cNvSpPr>
              <p:nvPr/>
            </p:nvSpPr>
            <p:spPr bwMode="auto">
              <a:xfrm>
                <a:off x="3828" y="2472"/>
                <a:ext cx="74"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2356" name="Rectangle 68"/>
              <p:cNvSpPr>
                <a:spLocks noChangeArrowheads="1"/>
              </p:cNvSpPr>
              <p:nvPr/>
            </p:nvSpPr>
            <p:spPr bwMode="auto">
              <a:xfrm>
                <a:off x="3839" y="2423"/>
                <a:ext cx="51" cy="56"/>
              </a:xfrm>
              <a:prstGeom prst="rect">
                <a:avLst/>
              </a:prstGeom>
              <a:solidFill>
                <a:schemeClr val="hlink"/>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9" name="Group 69"/>
            <p:cNvGrpSpPr>
              <a:grpSpLocks/>
            </p:cNvGrpSpPr>
            <p:nvPr/>
          </p:nvGrpSpPr>
          <p:grpSpPr bwMode="auto">
            <a:xfrm>
              <a:off x="3420" y="3341"/>
              <a:ext cx="105" cy="46"/>
              <a:chOff x="3420" y="3341"/>
              <a:chExt cx="105" cy="46"/>
            </a:xfrm>
          </p:grpSpPr>
          <p:sp>
            <p:nvSpPr>
              <p:cNvPr id="12349" name="Rectangle 70"/>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50" name="Rectangle 71"/>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0" name="Group 72"/>
            <p:cNvGrpSpPr>
              <a:grpSpLocks/>
            </p:cNvGrpSpPr>
            <p:nvPr/>
          </p:nvGrpSpPr>
          <p:grpSpPr bwMode="auto">
            <a:xfrm>
              <a:off x="3409" y="3398"/>
              <a:ext cx="135" cy="46"/>
              <a:chOff x="3420" y="3341"/>
              <a:chExt cx="105" cy="46"/>
            </a:xfrm>
          </p:grpSpPr>
          <p:sp>
            <p:nvSpPr>
              <p:cNvPr id="12347" name="Rectangle 73"/>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8" name="Rectangle 74"/>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1" name="Group 75"/>
            <p:cNvGrpSpPr>
              <a:grpSpLocks/>
            </p:cNvGrpSpPr>
            <p:nvPr/>
          </p:nvGrpSpPr>
          <p:grpSpPr bwMode="auto">
            <a:xfrm>
              <a:off x="3392" y="3455"/>
              <a:ext cx="168" cy="46"/>
              <a:chOff x="3420" y="3341"/>
              <a:chExt cx="105" cy="46"/>
            </a:xfrm>
          </p:grpSpPr>
          <p:sp>
            <p:nvSpPr>
              <p:cNvPr id="12345" name="Rectangle 76"/>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6" name="Rectangle 77"/>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grpSp>
          <p:nvGrpSpPr>
            <p:cNvPr id="12" name="Group 78"/>
            <p:cNvGrpSpPr>
              <a:grpSpLocks/>
            </p:cNvGrpSpPr>
            <p:nvPr/>
          </p:nvGrpSpPr>
          <p:grpSpPr bwMode="auto">
            <a:xfrm>
              <a:off x="3378" y="3512"/>
              <a:ext cx="203" cy="46"/>
              <a:chOff x="3420" y="3341"/>
              <a:chExt cx="105" cy="46"/>
            </a:xfrm>
          </p:grpSpPr>
          <p:sp>
            <p:nvSpPr>
              <p:cNvPr id="12343" name="Rectangle 79"/>
              <p:cNvSpPr>
                <a:spLocks noChangeArrowheads="1"/>
              </p:cNvSpPr>
              <p:nvPr/>
            </p:nvSpPr>
            <p:spPr bwMode="auto">
              <a:xfrm>
                <a:off x="3438" y="3341"/>
                <a:ext cx="7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4" name="Rectangle 80"/>
              <p:cNvSpPr>
                <a:spLocks noChangeArrowheads="1"/>
              </p:cNvSpPr>
              <p:nvPr/>
            </p:nvSpPr>
            <p:spPr bwMode="auto">
              <a:xfrm>
                <a:off x="3420" y="3355"/>
                <a:ext cx="105"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
          <p:nvSpPr>
            <p:cNvPr id="12341" name="Rectangle 81"/>
            <p:cNvSpPr>
              <a:spLocks noChangeArrowheads="1"/>
            </p:cNvSpPr>
            <p:nvPr/>
          </p:nvSpPr>
          <p:spPr bwMode="auto">
            <a:xfrm>
              <a:off x="3363" y="3561"/>
              <a:ext cx="226" cy="33"/>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sp>
          <p:nvSpPr>
            <p:cNvPr id="12342" name="Rectangle 82"/>
            <p:cNvSpPr>
              <a:spLocks noChangeArrowheads="1"/>
            </p:cNvSpPr>
            <p:nvPr/>
          </p:nvSpPr>
          <p:spPr bwMode="auto">
            <a:xfrm>
              <a:off x="3382" y="3580"/>
              <a:ext cx="232" cy="32"/>
            </a:xfrm>
            <a:prstGeom prst="rect">
              <a:avLst/>
            </a:prstGeom>
            <a:solidFill>
              <a:schemeClr val="hlink"/>
            </a:solidFill>
            <a:ln w="9525">
              <a:noFill/>
              <a:miter lim="800000"/>
              <a:headEnd/>
              <a:tailEnd/>
            </a:ln>
          </p:spPr>
          <p:txBody>
            <a:bodyPr wrap="none" anchor="ctr"/>
            <a:lstStyle/>
            <a:p>
              <a:endParaRPr lang="ko-KR" altLang="ko-KR">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9">
                                            <p:txEl>
                                              <p:pRg st="5" end="5"/>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499"/>
                                          </p:stCondLst>
                                        </p:cTn>
                                        <p:tgtEl>
                                          <p:spTgt spid="12302"/>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499"/>
                                          </p:stCondLst>
                                        </p:cTn>
                                        <p:tgtEl>
                                          <p:spTgt spid="12303"/>
                                        </p:tgtEl>
                                        <p:attrNameLst>
                                          <p:attrName>style.visibility</p:attrName>
                                        </p:attrNameLst>
                                      </p:cBhvr>
                                      <p:to>
                                        <p:strVal val="visible"/>
                                      </p:to>
                                    </p:se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499"/>
                                          </p:stCondLst>
                                        </p:cTn>
                                        <p:tgtEl>
                                          <p:spTgt spid="12304"/>
                                        </p:tgtEl>
                                        <p:attrNameLst>
                                          <p:attrName>style.visibility</p:attrName>
                                        </p:attrNameLst>
                                      </p:cBhvr>
                                      <p:to>
                                        <p:strVal val="visible"/>
                                      </p:to>
                                    </p:set>
                                  </p:childTnLst>
                                </p:cTn>
                              </p:par>
                            </p:childTnLst>
                          </p:cTn>
                        </p:par>
                        <p:par>
                          <p:cTn id="42" fill="hold">
                            <p:stCondLst>
                              <p:cond delay="3000"/>
                            </p:stCondLst>
                            <p:childTnLst>
                              <p:par>
                                <p:cTn id="43" presetID="1" presetClass="entr" presetSubtype="0" fill="hold" grpId="0" nodeType="afterEffect">
                                  <p:stCondLst>
                                    <p:cond delay="0"/>
                                  </p:stCondLst>
                                  <p:childTnLst>
                                    <p:set>
                                      <p:cBhvr>
                                        <p:cTn id="44" dur="1" fill="hold">
                                          <p:stCondLst>
                                            <p:cond delay="499"/>
                                          </p:stCondLst>
                                        </p:cTn>
                                        <p:tgtEl>
                                          <p:spTgt spid="12305"/>
                                        </p:tgtEl>
                                        <p:attrNameLst>
                                          <p:attrName>style.visibility</p:attrName>
                                        </p:attrNameLst>
                                      </p:cBhvr>
                                      <p:to>
                                        <p:strVal val="visible"/>
                                      </p:to>
                                    </p:set>
                                  </p:childTnLst>
                                </p:cTn>
                              </p:par>
                            </p:childTnLst>
                          </p:cTn>
                        </p:par>
                        <p:par>
                          <p:cTn id="45" fill="hold">
                            <p:stCondLst>
                              <p:cond delay="3500"/>
                            </p:stCondLst>
                            <p:childTnLst>
                              <p:par>
                                <p:cTn id="46" presetID="1" presetClass="entr" presetSubtype="0" fill="hold" nodeType="afterEffect">
                                  <p:stCondLst>
                                    <p:cond delay="0"/>
                                  </p:stCondLst>
                                  <p:childTnLst>
                                    <p:set>
                                      <p:cBhvr>
                                        <p:cTn id="47" dur="1" fill="hold">
                                          <p:stCondLst>
                                            <p:cond delay="499"/>
                                          </p:stCondLst>
                                        </p:cTn>
                                        <p:tgtEl>
                                          <p:spTgt spid="12290">
                                            <p:subSp spid="_x0000_s276482"/>
                                          </p:spTgt>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grpId="0" nodeType="afterEffect">
                                  <p:stCondLst>
                                    <p:cond delay="0"/>
                                  </p:stCondLst>
                                  <p:childTnLst>
                                    <p:set>
                                      <p:cBhvr>
                                        <p:cTn id="50" dur="1" fill="hold">
                                          <p:stCondLst>
                                            <p:cond delay="499"/>
                                          </p:stCondLst>
                                        </p:cTn>
                                        <p:tgtEl>
                                          <p:spTgt spid="12306"/>
                                        </p:tgtEl>
                                        <p:attrNameLst>
                                          <p:attrName>style.visibility</p:attrName>
                                        </p:attrNameLst>
                                      </p:cBhvr>
                                      <p:to>
                                        <p:strVal val="visible"/>
                                      </p:to>
                                    </p:set>
                                  </p:childTnLst>
                                </p:cTn>
                              </p:par>
                            </p:childTnLst>
                          </p:cTn>
                        </p:par>
                        <p:par>
                          <p:cTn id="51" fill="hold">
                            <p:stCondLst>
                              <p:cond delay="4500"/>
                            </p:stCondLst>
                            <p:childTnLst>
                              <p:par>
                                <p:cTn id="52" presetID="1" presetClass="entr" presetSubtype="0" fill="hold" nodeType="afterEffect">
                                  <p:stCondLst>
                                    <p:cond delay="0"/>
                                  </p:stCondLst>
                                  <p:childTnLst>
                                    <p:set>
                                      <p:cBhvr>
                                        <p:cTn id="53" dur="1" fill="hold">
                                          <p:stCondLst>
                                            <p:cond delay="499"/>
                                          </p:stCondLst>
                                        </p:cTn>
                                        <p:tgtEl>
                                          <p:spTgt spid="12291">
                                            <p:subSp spid="_x0000_s276483"/>
                                          </p:spTgt>
                                        </p:tgtEl>
                                        <p:attrNameLst>
                                          <p:attrName>style.visibility</p:attrName>
                                        </p:attrNameLst>
                                      </p:cBhvr>
                                      <p:to>
                                        <p:strVal val="visible"/>
                                      </p:to>
                                    </p:set>
                                  </p:childTnLst>
                                </p:cTn>
                              </p:par>
                            </p:childTnLst>
                          </p:cTn>
                        </p:par>
                        <p:par>
                          <p:cTn id="54" fill="hold">
                            <p:stCondLst>
                              <p:cond delay="5000"/>
                            </p:stCondLst>
                            <p:childTnLst>
                              <p:par>
                                <p:cTn id="55" presetID="1" presetClass="entr" presetSubtype="0" fill="hold" grpId="0" nodeType="afterEffect">
                                  <p:stCondLst>
                                    <p:cond delay="0"/>
                                  </p:stCondLst>
                                  <p:childTnLst>
                                    <p:set>
                                      <p:cBhvr>
                                        <p:cTn id="56" dur="1" fill="hold">
                                          <p:stCondLst>
                                            <p:cond delay="499"/>
                                          </p:stCondLst>
                                        </p:cTn>
                                        <p:tgtEl>
                                          <p:spTgt spid="12307"/>
                                        </p:tgtEl>
                                        <p:attrNameLst>
                                          <p:attrName>style.visibility</p:attrName>
                                        </p:attrNameLst>
                                      </p:cBhvr>
                                      <p:to>
                                        <p:strVal val="visible"/>
                                      </p:to>
                                    </p:set>
                                  </p:childTnLst>
                                </p:cTn>
                              </p:par>
                            </p:childTnLst>
                          </p:cTn>
                        </p:par>
                        <p:par>
                          <p:cTn id="57" fill="hold">
                            <p:stCondLst>
                              <p:cond delay="5500"/>
                            </p:stCondLst>
                            <p:childTnLst>
                              <p:par>
                                <p:cTn id="58" presetID="1" presetClass="entr" presetSubtype="0" fill="hold" grpId="0" nodeType="afterEffect">
                                  <p:stCondLst>
                                    <p:cond delay="0"/>
                                  </p:stCondLst>
                                  <p:childTnLst>
                                    <p:set>
                                      <p:cBhvr>
                                        <p:cTn id="59" dur="1" fill="hold">
                                          <p:stCondLst>
                                            <p:cond delay="499"/>
                                          </p:stCondLst>
                                        </p:cTn>
                                        <p:tgtEl>
                                          <p:spTgt spid="12308"/>
                                        </p:tgtEl>
                                        <p:attrNameLst>
                                          <p:attrName>style.visibility</p:attrName>
                                        </p:attrNameLst>
                                      </p:cBhvr>
                                      <p:to>
                                        <p:strVal val="visible"/>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499"/>
                                          </p:stCondLst>
                                        </p:cTn>
                                        <p:tgtEl>
                                          <p:spTgt spid="12309"/>
                                        </p:tgtEl>
                                        <p:attrNameLst>
                                          <p:attrName>style.visibility</p:attrName>
                                        </p:attrNameLst>
                                      </p:cBhvr>
                                      <p:to>
                                        <p:strVal val="visible"/>
                                      </p:to>
                                    </p:set>
                                  </p:childTnLst>
                                </p:cTn>
                              </p:par>
                            </p:childTnLst>
                          </p:cTn>
                        </p:par>
                        <p:par>
                          <p:cTn id="63" fill="hold">
                            <p:stCondLst>
                              <p:cond delay="6500"/>
                            </p:stCondLst>
                            <p:childTnLst>
                              <p:par>
                                <p:cTn id="64" presetID="1" presetClass="entr" presetSubtype="0" fill="hold" grpId="0" nodeType="afterEffect">
                                  <p:stCondLst>
                                    <p:cond delay="0"/>
                                  </p:stCondLst>
                                  <p:childTnLst>
                                    <p:set>
                                      <p:cBhvr>
                                        <p:cTn id="65" dur="1" fill="hold">
                                          <p:stCondLst>
                                            <p:cond delay="499"/>
                                          </p:stCondLst>
                                        </p:cTn>
                                        <p:tgtEl>
                                          <p:spTgt spid="12310"/>
                                        </p:tgtEl>
                                        <p:attrNameLst>
                                          <p:attrName>style.visibility</p:attrName>
                                        </p:attrNameLst>
                                      </p:cBhvr>
                                      <p:to>
                                        <p:strVal val="visible"/>
                                      </p:to>
                                    </p:set>
                                  </p:childTnLst>
                                </p:cTn>
                              </p:par>
                            </p:childTnLst>
                          </p:cTn>
                        </p:par>
                        <p:par>
                          <p:cTn id="66" fill="hold">
                            <p:stCondLst>
                              <p:cond delay="7000"/>
                            </p:stCondLst>
                            <p:childTnLst>
                              <p:par>
                                <p:cTn id="67" presetID="1" presetClass="entr" presetSubtype="0" fill="hold" grpId="0" nodeType="afterEffect">
                                  <p:stCondLst>
                                    <p:cond delay="0"/>
                                  </p:stCondLst>
                                  <p:childTnLst>
                                    <p:set>
                                      <p:cBhvr>
                                        <p:cTn id="68" dur="1" fill="hold">
                                          <p:stCondLst>
                                            <p:cond delay="499"/>
                                          </p:stCondLst>
                                        </p:cTn>
                                        <p:tgtEl>
                                          <p:spTgt spid="12311"/>
                                        </p:tgtEl>
                                        <p:attrNameLst>
                                          <p:attrName>style.visibility</p:attrName>
                                        </p:attrNameLst>
                                      </p:cBhvr>
                                      <p:to>
                                        <p:strVal val="visible"/>
                                      </p:to>
                                    </p:set>
                                  </p:childTnLst>
                                </p:cTn>
                              </p:par>
                            </p:childTnLst>
                          </p:cTn>
                        </p:par>
                        <p:par>
                          <p:cTn id="69" fill="hold">
                            <p:stCondLst>
                              <p:cond delay="7500"/>
                            </p:stCondLst>
                            <p:childTnLst>
                              <p:par>
                                <p:cTn id="70" presetID="1" presetClass="entr" presetSubtype="0" fill="hold" grpId="0" nodeType="afterEffect">
                                  <p:stCondLst>
                                    <p:cond delay="0"/>
                                  </p:stCondLst>
                                  <p:childTnLst>
                                    <p:set>
                                      <p:cBhvr>
                                        <p:cTn id="71" dur="1" fill="hold">
                                          <p:stCondLst>
                                            <p:cond delay="499"/>
                                          </p:stCondLst>
                                        </p:cTn>
                                        <p:tgtEl>
                                          <p:spTgt spid="12312"/>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grpId="0" nodeType="afterEffect">
                                  <p:stCondLst>
                                    <p:cond delay="0"/>
                                  </p:stCondLst>
                                  <p:childTnLst>
                                    <p:set>
                                      <p:cBhvr>
                                        <p:cTn id="74" dur="1" fill="hold">
                                          <p:stCondLst>
                                            <p:cond delay="499"/>
                                          </p:stCondLst>
                                        </p:cTn>
                                        <p:tgtEl>
                                          <p:spTgt spid="12313"/>
                                        </p:tgtEl>
                                        <p:attrNameLst>
                                          <p:attrName>style.visibility</p:attrName>
                                        </p:attrNameLst>
                                      </p:cBhvr>
                                      <p:to>
                                        <p:strVal val="visible"/>
                                      </p:to>
                                    </p:set>
                                  </p:childTnLst>
                                </p:cTn>
                              </p:par>
                            </p:childTnLst>
                          </p:cTn>
                        </p:par>
                        <p:par>
                          <p:cTn id="75" fill="hold">
                            <p:stCondLst>
                              <p:cond delay="8500"/>
                            </p:stCondLst>
                            <p:childTnLst>
                              <p:par>
                                <p:cTn id="76" presetID="1" presetClass="entr" presetSubtype="0" fill="hold" nodeType="afterEffect">
                                  <p:stCondLst>
                                    <p:cond delay="0"/>
                                  </p:stCondLst>
                                  <p:childTnLst>
                                    <p:set>
                                      <p:cBhvr>
                                        <p:cTn id="77" dur="1" fill="hold">
                                          <p:stCondLst>
                                            <p:cond delay="499"/>
                                          </p:stCondLst>
                                        </p:cTn>
                                        <p:tgtEl>
                                          <p:spTgt spid="4"/>
                                        </p:tgtEl>
                                        <p:attrNameLst>
                                          <p:attrName>style.visibility</p:attrName>
                                        </p:attrNameLst>
                                      </p:cBhvr>
                                      <p:to>
                                        <p:strVal val="visible"/>
                                      </p:to>
                                    </p:set>
                                  </p:childTnLst>
                                </p:cTn>
                              </p:par>
                            </p:childTnLst>
                          </p:cTn>
                        </p:par>
                        <p:par>
                          <p:cTn id="78" fill="hold">
                            <p:stCondLst>
                              <p:cond delay="9000"/>
                            </p:stCondLst>
                            <p:childTnLst>
                              <p:par>
                                <p:cTn id="79" presetID="1" presetClass="entr" presetSubtype="0" fill="hold" grpId="0" nodeType="afterEffect">
                                  <p:stCondLst>
                                    <p:cond delay="0"/>
                                  </p:stCondLst>
                                  <p:childTnLst>
                                    <p:set>
                                      <p:cBhvr>
                                        <p:cTn id="80" dur="1" fill="hold">
                                          <p:stCondLst>
                                            <p:cond delay="499"/>
                                          </p:stCondLst>
                                        </p:cTn>
                                        <p:tgtEl>
                                          <p:spTgt spid="12315"/>
                                        </p:tgtEl>
                                        <p:attrNameLst>
                                          <p:attrName>style.visibility</p:attrName>
                                        </p:attrNameLst>
                                      </p:cBhvr>
                                      <p:to>
                                        <p:strVal val="visible"/>
                                      </p:to>
                                    </p:set>
                                  </p:childTnLst>
                                </p:cTn>
                              </p:par>
                            </p:childTnLst>
                          </p:cTn>
                        </p:par>
                        <p:par>
                          <p:cTn id="81" fill="hold">
                            <p:stCondLst>
                              <p:cond delay="9500"/>
                            </p:stCondLst>
                            <p:childTnLst>
                              <p:par>
                                <p:cTn id="82" presetID="1" presetClass="entr" presetSubtype="0" fill="hold" grpId="0" nodeType="afterEffect">
                                  <p:stCondLst>
                                    <p:cond delay="0"/>
                                  </p:stCondLst>
                                  <p:childTnLst>
                                    <p:set>
                                      <p:cBhvr>
                                        <p:cTn id="83" dur="1" fill="hold">
                                          <p:stCondLst>
                                            <p:cond delay="499"/>
                                          </p:stCondLst>
                                        </p:cTn>
                                        <p:tgtEl>
                                          <p:spTgt spid="12316"/>
                                        </p:tgtEl>
                                        <p:attrNameLst>
                                          <p:attrName>style.visibility</p:attrName>
                                        </p:attrNameLst>
                                      </p:cBhvr>
                                      <p:to>
                                        <p:strVal val="visible"/>
                                      </p:to>
                                    </p:set>
                                  </p:childTnLst>
                                </p:cTn>
                              </p:par>
                            </p:childTnLst>
                          </p:cTn>
                        </p:par>
                        <p:par>
                          <p:cTn id="84" fill="hold">
                            <p:stCondLst>
                              <p:cond delay="10000"/>
                            </p:stCondLst>
                            <p:childTnLst>
                              <p:par>
                                <p:cTn id="85" presetID="1" presetClass="entr" presetSubtype="0" fill="hold" grpId="0" nodeType="afterEffect">
                                  <p:stCondLst>
                                    <p:cond delay="0"/>
                                  </p:stCondLst>
                                  <p:childTnLst>
                                    <p:set>
                                      <p:cBhvr>
                                        <p:cTn id="86" dur="1" fill="hold">
                                          <p:stCondLst>
                                            <p:cond delay="499"/>
                                          </p:stCondLst>
                                        </p:cTn>
                                        <p:tgtEl>
                                          <p:spTgt spid="12317"/>
                                        </p:tgtEl>
                                        <p:attrNameLst>
                                          <p:attrName>style.visibility</p:attrName>
                                        </p:attrNameLst>
                                      </p:cBhvr>
                                      <p:to>
                                        <p:strVal val="visible"/>
                                      </p:to>
                                    </p:set>
                                  </p:childTnLst>
                                </p:cTn>
                              </p:par>
                            </p:childTnLst>
                          </p:cTn>
                        </p:par>
                        <p:par>
                          <p:cTn id="87" fill="hold">
                            <p:stCondLst>
                              <p:cond delay="10500"/>
                            </p:stCondLst>
                            <p:childTnLst>
                              <p:par>
                                <p:cTn id="88" presetID="1" presetClass="entr" presetSubtype="0" fill="hold" grpId="0" nodeType="afterEffect">
                                  <p:stCondLst>
                                    <p:cond delay="0"/>
                                  </p:stCondLst>
                                  <p:childTnLst>
                                    <p:set>
                                      <p:cBhvr>
                                        <p:cTn id="89" dur="1" fill="hold">
                                          <p:stCondLst>
                                            <p:cond delay="499"/>
                                          </p:stCondLst>
                                        </p:cTn>
                                        <p:tgtEl>
                                          <p:spTgt spid="12318"/>
                                        </p:tgtEl>
                                        <p:attrNameLst>
                                          <p:attrName>style.visibility</p:attrName>
                                        </p:attrNameLst>
                                      </p:cBhvr>
                                      <p:to>
                                        <p:strVal val="visible"/>
                                      </p:to>
                                    </p:set>
                                  </p:childTnLst>
                                </p:cTn>
                              </p:par>
                            </p:childTnLst>
                          </p:cTn>
                        </p:par>
                        <p:par>
                          <p:cTn id="90" fill="hold">
                            <p:stCondLst>
                              <p:cond delay="11000"/>
                            </p:stCondLst>
                            <p:childTnLst>
                              <p:par>
                                <p:cTn id="91" presetID="1" presetClass="entr" presetSubtype="0" fill="hold" nodeType="afterEffect">
                                  <p:stCondLst>
                                    <p:cond delay="0"/>
                                  </p:stCondLst>
                                  <p:childTnLst>
                                    <p:set>
                                      <p:cBhvr>
                                        <p:cTn id="9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build="p" autoUpdateAnimBg="0"/>
      <p:bldP spid="12302" grpId="0" autoUpdateAnimBg="0"/>
      <p:bldP spid="12303" grpId="0" autoUpdateAnimBg="0"/>
      <p:bldP spid="12304" grpId="0" autoUpdateAnimBg="0"/>
      <p:bldP spid="12305" grpId="0" animBg="1" autoUpdateAnimBg="0"/>
      <p:bldP spid="12306" grpId="0" animBg="1" autoUpdateAnimBg="0"/>
      <p:bldP spid="12307" grpId="0" animBg="1" autoUpdateAnimBg="0"/>
      <p:bldP spid="12308" grpId="0" animBg="1" autoUpdateAnimBg="0"/>
      <p:bldP spid="12309" grpId="0" animBg="1" autoUpdateAnimBg="0"/>
      <p:bldP spid="12310" grpId="0" animBg="1" autoUpdateAnimBg="0"/>
      <p:bldP spid="12311" grpId="0" autoUpdateAnimBg="0"/>
      <p:bldP spid="12312" grpId="0" animBg="1" autoUpdateAnimBg="0"/>
      <p:bldP spid="12313" grpId="0" autoUpdateAnimBg="0"/>
      <p:bldP spid="12315" grpId="0" autoUpdateAnimBg="0"/>
      <p:bldP spid="12316" grpId="0" animBg="1" autoUpdateAnimBg="0"/>
      <p:bldP spid="12317" grpId="0" animBg="1" autoUpdateAnimBg="0"/>
      <p:bldP spid="1231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5539" name="Slide Number Placeholder 6"/>
          <p:cNvSpPr>
            <a:spLocks noGrp="1"/>
          </p:cNvSpPr>
          <p:nvPr>
            <p:ph type="sldNum" sz="quarter" idx="12"/>
          </p:nvPr>
        </p:nvSpPr>
        <p:spPr>
          <a:noFill/>
        </p:spPr>
        <p:txBody>
          <a:bodyPr/>
          <a:lstStyle/>
          <a:p>
            <a:r>
              <a:rPr lang="en-US" altLang="ko-KR" smtClean="0">
                <a:ea typeface="굴림" pitchFamily="34" charset="-127"/>
              </a:rPr>
              <a:t>1-</a:t>
            </a:r>
            <a:fld id="{9FD4F951-FF67-48D6-87E0-6A173E12E321}" type="slidenum">
              <a:rPr lang="en-US" altLang="ko-KR" smtClean="0">
                <a:ea typeface="굴림" pitchFamily="34" charset="-127"/>
              </a:rPr>
              <a:pPr/>
              <a:t>42</a:t>
            </a:fld>
            <a:endParaRPr lang="en-US" altLang="ko-KR" smtClean="0">
              <a:ea typeface="굴림" pitchFamily="34" charset="-127"/>
            </a:endParaRPr>
          </a:p>
        </p:txBody>
      </p:sp>
      <p:sp>
        <p:nvSpPr>
          <p:cNvPr id="65540" name="Rectangle 2"/>
          <p:cNvSpPr>
            <a:spLocks noGrp="1" noChangeArrowheads="1"/>
          </p:cNvSpPr>
          <p:nvPr>
            <p:ph type="title"/>
          </p:nvPr>
        </p:nvSpPr>
        <p:spPr/>
        <p:txBody>
          <a:bodyPr/>
          <a:lstStyle/>
          <a:p>
            <a:r>
              <a:rPr lang="en-US" altLang="ko-KR" sz="3600" smtClean="0">
                <a:ea typeface="굴림" pitchFamily="34" charset="-127"/>
              </a:rPr>
              <a:t>Physical Media</a:t>
            </a:r>
            <a:endParaRPr lang="en-US" altLang="ko-KR" smtClean="0">
              <a:ea typeface="굴림" pitchFamily="34" charset="-127"/>
            </a:endParaRPr>
          </a:p>
        </p:txBody>
      </p:sp>
      <p:sp>
        <p:nvSpPr>
          <p:cNvPr id="65541" name="Rectangle 3"/>
          <p:cNvSpPr>
            <a:spLocks noGrp="1" noChangeArrowheads="1"/>
          </p:cNvSpPr>
          <p:nvPr>
            <p:ph type="body" sz="half" idx="1"/>
          </p:nvPr>
        </p:nvSpPr>
        <p:spPr>
          <a:xfrm>
            <a:off x="533400" y="1600200"/>
            <a:ext cx="4322763" cy="4648200"/>
          </a:xfrm>
        </p:spPr>
        <p:txBody>
          <a:bodyPr/>
          <a:lstStyle/>
          <a:p>
            <a:r>
              <a:rPr lang="en-US" altLang="ko-KR" sz="2400" smtClean="0">
                <a:solidFill>
                  <a:srgbClr val="FF0000"/>
                </a:solidFill>
                <a:ea typeface="굴림" pitchFamily="34" charset="-127"/>
              </a:rPr>
              <a:t>Bit: </a:t>
            </a:r>
            <a:r>
              <a:rPr lang="en-US" altLang="ko-KR" sz="2400" smtClean="0">
                <a:ea typeface="굴림" pitchFamily="34" charset="-127"/>
              </a:rPr>
              <a:t>propagates between</a:t>
            </a:r>
            <a:br>
              <a:rPr lang="en-US" altLang="ko-KR" sz="2400" smtClean="0">
                <a:ea typeface="굴림" pitchFamily="34" charset="-127"/>
              </a:rPr>
            </a:br>
            <a:r>
              <a:rPr lang="en-US" altLang="ko-KR" sz="2400" smtClean="0">
                <a:ea typeface="굴림" pitchFamily="34" charset="-127"/>
              </a:rPr>
              <a:t>transmitter/rcvr pairs</a:t>
            </a:r>
            <a:endParaRPr lang="en-US" altLang="ko-KR" sz="2400" smtClean="0">
              <a:solidFill>
                <a:srgbClr val="FF0000"/>
              </a:solidFill>
              <a:ea typeface="굴림" pitchFamily="34" charset="-127"/>
            </a:endParaRPr>
          </a:p>
          <a:p>
            <a:r>
              <a:rPr lang="en-US" altLang="ko-KR" sz="2400" smtClean="0">
                <a:solidFill>
                  <a:srgbClr val="FF0000"/>
                </a:solidFill>
                <a:ea typeface="굴림" pitchFamily="34" charset="-127"/>
              </a:rPr>
              <a:t>physical link:</a:t>
            </a:r>
            <a:r>
              <a:rPr lang="en-US" altLang="ko-KR" sz="2400" smtClean="0">
                <a:ea typeface="굴림" pitchFamily="34" charset="-127"/>
              </a:rPr>
              <a:t> what lies between transmitter &amp; receiver</a:t>
            </a:r>
          </a:p>
          <a:p>
            <a:r>
              <a:rPr lang="en-US" altLang="ko-KR" sz="2400" smtClean="0">
                <a:solidFill>
                  <a:srgbClr val="FF0000"/>
                </a:solidFill>
                <a:ea typeface="굴림" pitchFamily="34" charset="-127"/>
              </a:rPr>
              <a:t>guided media:</a:t>
            </a:r>
            <a:r>
              <a:rPr lang="en-US" altLang="ko-KR" sz="2400" smtClean="0">
                <a:ea typeface="굴림" pitchFamily="34" charset="-127"/>
              </a:rPr>
              <a:t> </a:t>
            </a:r>
          </a:p>
          <a:p>
            <a:pPr lvl="1"/>
            <a:r>
              <a:rPr lang="en-US" altLang="ko-KR" sz="2000" smtClean="0">
                <a:ea typeface="굴림" pitchFamily="34" charset="-127"/>
              </a:rPr>
              <a:t>signals propagate in solid media: copper, fiber, coax</a:t>
            </a:r>
          </a:p>
          <a:p>
            <a:r>
              <a:rPr lang="en-US" altLang="ko-KR" sz="2400" smtClean="0">
                <a:solidFill>
                  <a:srgbClr val="FF0000"/>
                </a:solidFill>
                <a:ea typeface="굴림" pitchFamily="34" charset="-127"/>
              </a:rPr>
              <a:t>unguided media:</a:t>
            </a:r>
            <a:r>
              <a:rPr lang="en-US" altLang="ko-KR" sz="2400" smtClean="0">
                <a:ea typeface="굴림" pitchFamily="34" charset="-127"/>
              </a:rPr>
              <a:t> </a:t>
            </a:r>
          </a:p>
          <a:p>
            <a:pPr lvl="1"/>
            <a:r>
              <a:rPr lang="en-US" altLang="ko-KR" sz="2000" smtClean="0">
                <a:ea typeface="굴림" pitchFamily="34" charset="-127"/>
              </a:rPr>
              <a:t>signals propagate freely, e.g., radio</a:t>
            </a:r>
          </a:p>
        </p:txBody>
      </p:sp>
      <p:sp>
        <p:nvSpPr>
          <p:cNvPr id="65542" name="Rectangle 4"/>
          <p:cNvSpPr>
            <a:spLocks noGrp="1" noChangeArrowheads="1"/>
          </p:cNvSpPr>
          <p:nvPr>
            <p:ph type="body" sz="half" idx="2"/>
          </p:nvPr>
        </p:nvSpPr>
        <p:spPr>
          <a:xfrm>
            <a:off x="5076825" y="1277938"/>
            <a:ext cx="3810000" cy="4648200"/>
          </a:xfrm>
        </p:spPr>
        <p:txBody>
          <a:bodyPr/>
          <a:lstStyle/>
          <a:p>
            <a:pPr>
              <a:buFont typeface="Wingdings" pitchFamily="2" charset="2"/>
              <a:buNone/>
            </a:pPr>
            <a:r>
              <a:rPr lang="en-US" altLang="ko-KR" sz="2400" u="sng" smtClean="0">
                <a:solidFill>
                  <a:srgbClr val="FF0000"/>
                </a:solidFill>
                <a:ea typeface="굴림" pitchFamily="34" charset="-127"/>
              </a:rPr>
              <a:t>Twisted Pair (TP)</a:t>
            </a:r>
            <a:endParaRPr lang="en-US" altLang="ko-KR" sz="2400" smtClean="0">
              <a:ea typeface="굴림" pitchFamily="34" charset="-127"/>
            </a:endParaRPr>
          </a:p>
          <a:p>
            <a:r>
              <a:rPr lang="en-US" altLang="ko-KR" sz="2400" smtClean="0">
                <a:ea typeface="굴림" pitchFamily="34" charset="-127"/>
              </a:rPr>
              <a:t>two insulated copper wires</a:t>
            </a:r>
          </a:p>
          <a:p>
            <a:pPr lvl="1"/>
            <a:r>
              <a:rPr lang="en-US" altLang="ko-KR" sz="2000" smtClean="0">
                <a:ea typeface="굴림" pitchFamily="34" charset="-127"/>
              </a:rPr>
              <a:t>Category 3: traditional phone wires, 10 Mbps Ethernet</a:t>
            </a:r>
          </a:p>
          <a:p>
            <a:pPr lvl="1"/>
            <a:r>
              <a:rPr lang="en-US" altLang="ko-KR" sz="2000" smtClean="0">
                <a:ea typeface="굴림" pitchFamily="34" charset="-127"/>
              </a:rPr>
              <a:t>Category 5: </a:t>
            </a:r>
            <a:br>
              <a:rPr lang="en-US" altLang="ko-KR" sz="2000" smtClean="0">
                <a:ea typeface="굴림" pitchFamily="34" charset="-127"/>
              </a:rPr>
            </a:br>
            <a:r>
              <a:rPr lang="en-US" altLang="ko-KR" sz="2000" smtClean="0">
                <a:ea typeface="굴림" pitchFamily="34" charset="-127"/>
              </a:rPr>
              <a:t>100Mbps Ethernet</a:t>
            </a:r>
          </a:p>
        </p:txBody>
      </p:sp>
      <p:pic>
        <p:nvPicPr>
          <p:cNvPr id="65543" name="Picture 6"/>
          <p:cNvPicPr>
            <a:picLocks noChangeAspect="1" noChangeArrowheads="1"/>
          </p:cNvPicPr>
          <p:nvPr/>
        </p:nvPicPr>
        <p:blipFill>
          <a:blip r:embed="rId3" cstate="print"/>
          <a:srcRect/>
          <a:stretch>
            <a:fillRect/>
          </a:stretch>
        </p:blipFill>
        <p:spPr bwMode="auto">
          <a:xfrm>
            <a:off x="6015038" y="4344988"/>
            <a:ext cx="2276475" cy="1703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6563" name="Slide Number Placeholder 6"/>
          <p:cNvSpPr>
            <a:spLocks noGrp="1"/>
          </p:cNvSpPr>
          <p:nvPr>
            <p:ph type="sldNum" sz="quarter" idx="12"/>
          </p:nvPr>
        </p:nvSpPr>
        <p:spPr>
          <a:noFill/>
        </p:spPr>
        <p:txBody>
          <a:bodyPr/>
          <a:lstStyle/>
          <a:p>
            <a:r>
              <a:rPr lang="en-US" altLang="ko-KR" smtClean="0">
                <a:ea typeface="굴림" pitchFamily="34" charset="-127"/>
              </a:rPr>
              <a:t>1-</a:t>
            </a:r>
            <a:fld id="{9C5D0726-A581-428A-B350-BF9D49387D15}" type="slidenum">
              <a:rPr lang="en-US" altLang="ko-KR" smtClean="0">
                <a:ea typeface="굴림" pitchFamily="34" charset="-127"/>
              </a:rPr>
              <a:pPr/>
              <a:t>43</a:t>
            </a:fld>
            <a:endParaRPr lang="en-US" altLang="ko-KR" smtClean="0">
              <a:ea typeface="굴림" pitchFamily="34" charset="-127"/>
            </a:endParaRPr>
          </a:p>
        </p:txBody>
      </p:sp>
      <p:sp>
        <p:nvSpPr>
          <p:cNvPr id="66564"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Physical Media: coax, fiber</a:t>
            </a:r>
            <a:endParaRPr lang="en-US" altLang="ko-KR" smtClean="0">
              <a:ea typeface="굴림" pitchFamily="34" charset="-127"/>
            </a:endParaRPr>
          </a:p>
        </p:txBody>
      </p:sp>
      <p:sp>
        <p:nvSpPr>
          <p:cNvPr id="66565" name="Rectangle 3"/>
          <p:cNvSpPr>
            <a:spLocks noGrp="1" noChangeArrowheads="1"/>
          </p:cNvSpPr>
          <p:nvPr>
            <p:ph type="body" sz="half" idx="1"/>
          </p:nvPr>
        </p:nvSpPr>
        <p:spPr>
          <a:xfrm>
            <a:off x="533399" y="1371600"/>
            <a:ext cx="4124325" cy="4327525"/>
          </a:xfrm>
        </p:spPr>
        <p:txBody>
          <a:bodyPr/>
          <a:lstStyle/>
          <a:p>
            <a:pPr>
              <a:lnSpc>
                <a:spcPct val="90000"/>
              </a:lnSpc>
              <a:buFont typeface="Wingdings" pitchFamily="2" charset="2"/>
              <a:buNone/>
            </a:pPr>
            <a:r>
              <a:rPr lang="en-US" altLang="ko-KR" dirty="0" smtClean="0">
                <a:solidFill>
                  <a:srgbClr val="FF0000"/>
                </a:solidFill>
                <a:ea typeface="굴림" pitchFamily="34" charset="-127"/>
              </a:rPr>
              <a:t>Coaxial cable:</a:t>
            </a:r>
            <a:endParaRPr lang="en-US" altLang="ko-KR" sz="2400" dirty="0" smtClean="0">
              <a:ea typeface="굴림" pitchFamily="34" charset="-127"/>
            </a:endParaRPr>
          </a:p>
          <a:p>
            <a:pPr>
              <a:lnSpc>
                <a:spcPct val="90000"/>
              </a:lnSpc>
            </a:pPr>
            <a:r>
              <a:rPr lang="en-US" altLang="ko-KR" sz="2400" dirty="0" smtClean="0">
                <a:ea typeface="굴림" pitchFamily="34" charset="-127"/>
              </a:rPr>
              <a:t>two concentric copper conductors</a:t>
            </a:r>
          </a:p>
          <a:p>
            <a:pPr>
              <a:lnSpc>
                <a:spcPct val="90000"/>
              </a:lnSpc>
            </a:pPr>
            <a:r>
              <a:rPr lang="en-US" altLang="ko-KR" sz="2400" dirty="0" smtClean="0">
                <a:ea typeface="굴림" pitchFamily="34" charset="-127"/>
              </a:rPr>
              <a:t>bidirectional</a:t>
            </a:r>
          </a:p>
          <a:p>
            <a:pPr>
              <a:lnSpc>
                <a:spcPct val="90000"/>
              </a:lnSpc>
            </a:pPr>
            <a:r>
              <a:rPr lang="en-US" altLang="ko-KR" sz="2400" dirty="0" smtClean="0">
                <a:ea typeface="굴림" pitchFamily="34" charset="-127"/>
              </a:rPr>
              <a:t>baseband:</a:t>
            </a:r>
          </a:p>
          <a:p>
            <a:pPr lvl="1">
              <a:lnSpc>
                <a:spcPct val="90000"/>
              </a:lnSpc>
            </a:pPr>
            <a:r>
              <a:rPr lang="en-US" altLang="ko-KR" sz="2000" dirty="0" smtClean="0">
                <a:ea typeface="굴림" pitchFamily="34" charset="-127"/>
              </a:rPr>
              <a:t>single channel on cable</a:t>
            </a:r>
          </a:p>
          <a:p>
            <a:pPr lvl="1">
              <a:lnSpc>
                <a:spcPct val="90000"/>
              </a:lnSpc>
            </a:pPr>
            <a:r>
              <a:rPr lang="en-US" altLang="ko-KR" sz="2000" dirty="0" smtClean="0">
                <a:ea typeface="굴림" pitchFamily="34" charset="-127"/>
              </a:rPr>
              <a:t>legacy Ethernet</a:t>
            </a:r>
          </a:p>
          <a:p>
            <a:pPr>
              <a:lnSpc>
                <a:spcPct val="90000"/>
              </a:lnSpc>
            </a:pPr>
            <a:r>
              <a:rPr lang="en-US" altLang="ko-KR" sz="2400" dirty="0" smtClean="0">
                <a:ea typeface="굴림" pitchFamily="34" charset="-127"/>
              </a:rPr>
              <a:t>broadband:</a:t>
            </a:r>
          </a:p>
          <a:p>
            <a:pPr lvl="1">
              <a:lnSpc>
                <a:spcPct val="90000"/>
              </a:lnSpc>
            </a:pPr>
            <a:r>
              <a:rPr lang="en-US" altLang="ko-KR" sz="2000" dirty="0" smtClean="0">
                <a:ea typeface="굴림" pitchFamily="34" charset="-127"/>
              </a:rPr>
              <a:t> multiple channels on cable</a:t>
            </a:r>
          </a:p>
          <a:p>
            <a:pPr lvl="1">
              <a:lnSpc>
                <a:spcPct val="90000"/>
              </a:lnSpc>
            </a:pPr>
            <a:r>
              <a:rPr lang="en-US" altLang="ko-KR" sz="2000" dirty="0" smtClean="0">
                <a:ea typeface="굴림" pitchFamily="34" charset="-127"/>
              </a:rPr>
              <a:t> HFC</a:t>
            </a:r>
          </a:p>
        </p:txBody>
      </p:sp>
      <p:pic>
        <p:nvPicPr>
          <p:cNvPr id="66566" name="Picture 4" descr="coax"/>
          <p:cNvPicPr>
            <a:picLocks noChangeAspect="1" noChangeArrowheads="1"/>
          </p:cNvPicPr>
          <p:nvPr/>
        </p:nvPicPr>
        <p:blipFill>
          <a:blip r:embed="rId3" cstate="print"/>
          <a:srcRect/>
          <a:stretch>
            <a:fillRect/>
          </a:stretch>
        </p:blipFill>
        <p:spPr bwMode="auto">
          <a:xfrm>
            <a:off x="1246188" y="5464175"/>
            <a:ext cx="2501900" cy="1085850"/>
          </a:xfrm>
          <a:prstGeom prst="rect">
            <a:avLst/>
          </a:prstGeom>
          <a:noFill/>
          <a:ln w="9525">
            <a:noFill/>
            <a:miter lim="800000"/>
            <a:headEnd/>
            <a:tailEnd/>
          </a:ln>
        </p:spPr>
      </p:pic>
      <p:sp>
        <p:nvSpPr>
          <p:cNvPr id="66567" name="Rectangle 5"/>
          <p:cNvSpPr>
            <a:spLocks noChangeArrowheads="1"/>
          </p:cNvSpPr>
          <p:nvPr/>
        </p:nvSpPr>
        <p:spPr bwMode="auto">
          <a:xfrm>
            <a:off x="4667250" y="1195388"/>
            <a:ext cx="4230688" cy="34385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sz="2800" dirty="0">
                <a:solidFill>
                  <a:srgbClr val="FF0000"/>
                </a:solidFill>
                <a:latin typeface="Comic Sans MS" pitchFamily="66" charset="0"/>
                <a:ea typeface="굴림" pitchFamily="34" charset="-127"/>
              </a:rPr>
              <a:t>Fiber optic cable:</a:t>
            </a:r>
            <a:endParaRPr lang="en-US" altLang="ko-KR"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glass fiber carrying light pulses, each pulse a bit</a:t>
            </a: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high-speed operation:</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high-speed point-to-point transmission (e.g., 10’s-100’s </a:t>
            </a:r>
            <a:r>
              <a:rPr lang="en-US" altLang="ko-KR" sz="2000" dirty="0" err="1" smtClean="0">
                <a:latin typeface="Comic Sans MS" pitchFamily="66" charset="0"/>
                <a:ea typeface="굴림" pitchFamily="34" charset="-127"/>
              </a:rPr>
              <a:t>Gbps</a:t>
            </a:r>
            <a:r>
              <a:rPr lang="en-US" altLang="ko-KR" sz="2000" dirty="0">
                <a:latin typeface="Comic Sans MS" pitchFamily="66" charset="0"/>
                <a:ea typeface="굴림" pitchFamily="34" charset="-127"/>
              </a:rPr>
              <a:t>)</a:t>
            </a:r>
          </a:p>
          <a:p>
            <a:pPr marL="342900" indent="-342900">
              <a:spcBef>
                <a:spcPct val="20000"/>
              </a:spcBef>
              <a:buClr>
                <a:schemeClr val="accent2"/>
              </a:buClr>
              <a:buSzPct val="85000"/>
              <a:buFont typeface="Wingdings" pitchFamily="2" charset="2"/>
              <a:buChar char="q"/>
            </a:pPr>
            <a:r>
              <a:rPr lang="en-US" altLang="ko-KR" dirty="0">
                <a:latin typeface="Comic Sans MS" pitchFamily="66" charset="0"/>
                <a:ea typeface="굴림" pitchFamily="34" charset="-127"/>
              </a:rPr>
              <a:t>low error rate: repeaters spaced far apart ; immune to electromagnetic noise</a:t>
            </a:r>
          </a:p>
        </p:txBody>
      </p:sp>
      <p:pic>
        <p:nvPicPr>
          <p:cNvPr id="66568" name="Picture 6" descr="f-pict"/>
          <p:cNvPicPr>
            <a:picLocks noChangeAspect="1" noChangeArrowheads="1"/>
          </p:cNvPicPr>
          <p:nvPr/>
        </p:nvPicPr>
        <p:blipFill>
          <a:blip r:embed="rId4" cstate="print"/>
          <a:srcRect/>
          <a:stretch>
            <a:fillRect/>
          </a:stretch>
        </p:blipFill>
        <p:spPr bwMode="auto">
          <a:xfrm>
            <a:off x="4584212" y="5005603"/>
            <a:ext cx="2371725" cy="146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descr="Image result for 4g technology"/>
          <p:cNvPicPr>
            <a:picLocks noChangeAspect="1" noChangeArrowheads="1"/>
          </p:cNvPicPr>
          <p:nvPr/>
        </p:nvPicPr>
        <p:blipFill>
          <a:blip r:embed="rId3" cstate="print"/>
          <a:srcRect/>
          <a:stretch>
            <a:fillRect/>
          </a:stretch>
        </p:blipFill>
        <p:spPr bwMode="auto">
          <a:xfrm>
            <a:off x="224286" y="4710408"/>
            <a:ext cx="4140679" cy="2147592"/>
          </a:xfrm>
          <a:prstGeom prst="rect">
            <a:avLst/>
          </a:prstGeom>
          <a:noFill/>
        </p:spPr>
      </p:pic>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7587" name="Slide Number Placeholder 6"/>
          <p:cNvSpPr>
            <a:spLocks noGrp="1"/>
          </p:cNvSpPr>
          <p:nvPr>
            <p:ph type="sldNum" sz="quarter" idx="12"/>
          </p:nvPr>
        </p:nvSpPr>
        <p:spPr>
          <a:noFill/>
        </p:spPr>
        <p:txBody>
          <a:bodyPr/>
          <a:lstStyle/>
          <a:p>
            <a:r>
              <a:rPr lang="en-US" altLang="ko-KR" smtClean="0">
                <a:ea typeface="굴림" pitchFamily="34" charset="-127"/>
              </a:rPr>
              <a:t>1-</a:t>
            </a:r>
            <a:fld id="{E5712817-63B6-41BD-806D-99BD2680DF43}" type="slidenum">
              <a:rPr lang="en-US" altLang="ko-KR" smtClean="0">
                <a:ea typeface="굴림" pitchFamily="34" charset="-127"/>
              </a:rPr>
              <a:pPr/>
              <a:t>44</a:t>
            </a:fld>
            <a:endParaRPr lang="en-US" altLang="ko-KR" smtClean="0">
              <a:ea typeface="굴림" pitchFamily="34" charset="-127"/>
            </a:endParaRPr>
          </a:p>
        </p:txBody>
      </p:sp>
      <p:sp>
        <p:nvSpPr>
          <p:cNvPr id="67588" name="Rectangle 2"/>
          <p:cNvSpPr>
            <a:spLocks noGrp="1" noChangeArrowheads="1"/>
          </p:cNvSpPr>
          <p:nvPr>
            <p:ph type="title"/>
          </p:nvPr>
        </p:nvSpPr>
        <p:spPr>
          <a:xfrm>
            <a:off x="304800" y="228600"/>
            <a:ext cx="8382000" cy="1143000"/>
          </a:xfrm>
        </p:spPr>
        <p:txBody>
          <a:bodyPr/>
          <a:lstStyle/>
          <a:p>
            <a:r>
              <a:rPr lang="en-US" altLang="ko-KR" sz="3200" smtClean="0">
                <a:ea typeface="굴림" pitchFamily="34" charset="-127"/>
              </a:rPr>
              <a:t>Physical media: radio</a:t>
            </a:r>
            <a:endParaRPr lang="en-US" altLang="ko-KR" smtClean="0">
              <a:ea typeface="굴림" pitchFamily="34" charset="-127"/>
            </a:endParaRPr>
          </a:p>
        </p:txBody>
      </p:sp>
      <p:sp>
        <p:nvSpPr>
          <p:cNvPr id="67589" name="Rectangle 3"/>
          <p:cNvSpPr>
            <a:spLocks noGrp="1" noChangeArrowheads="1"/>
          </p:cNvSpPr>
          <p:nvPr>
            <p:ph type="body" sz="half" idx="1"/>
          </p:nvPr>
        </p:nvSpPr>
        <p:spPr>
          <a:xfrm>
            <a:off x="533400" y="1371600"/>
            <a:ext cx="3962400" cy="4876800"/>
          </a:xfrm>
        </p:spPr>
        <p:txBody>
          <a:bodyPr/>
          <a:lstStyle/>
          <a:p>
            <a:r>
              <a:rPr lang="en-US" altLang="ko-KR" sz="2400" smtClean="0">
                <a:ea typeface="굴림" pitchFamily="34" charset="-127"/>
              </a:rPr>
              <a:t>signal carried in electromagnetic spectrum</a:t>
            </a:r>
          </a:p>
          <a:p>
            <a:r>
              <a:rPr lang="en-US" altLang="ko-KR" sz="2400" smtClean="0">
                <a:ea typeface="굴림" pitchFamily="34" charset="-127"/>
              </a:rPr>
              <a:t>no physical “wire”</a:t>
            </a:r>
          </a:p>
          <a:p>
            <a:r>
              <a:rPr lang="en-US" altLang="ko-KR" sz="2400" smtClean="0">
                <a:ea typeface="굴림" pitchFamily="34" charset="-127"/>
              </a:rPr>
              <a:t>bidirectional</a:t>
            </a:r>
          </a:p>
          <a:p>
            <a:r>
              <a:rPr lang="en-US" altLang="ko-KR" sz="2400" smtClean="0">
                <a:ea typeface="굴림" pitchFamily="34" charset="-127"/>
              </a:rPr>
              <a:t>propagation environment effects:</a:t>
            </a:r>
          </a:p>
          <a:p>
            <a:pPr lvl="1"/>
            <a:r>
              <a:rPr lang="en-US" altLang="ko-KR" sz="2000" smtClean="0">
                <a:ea typeface="굴림" pitchFamily="34" charset="-127"/>
              </a:rPr>
              <a:t>reflection </a:t>
            </a:r>
          </a:p>
          <a:p>
            <a:pPr lvl="1"/>
            <a:r>
              <a:rPr lang="en-US" altLang="ko-KR" sz="2000" smtClean="0">
                <a:ea typeface="굴림" pitchFamily="34" charset="-127"/>
              </a:rPr>
              <a:t>obstruction by objects</a:t>
            </a:r>
          </a:p>
          <a:p>
            <a:pPr lvl="1"/>
            <a:r>
              <a:rPr lang="en-US" altLang="ko-KR" sz="2000" smtClean="0">
                <a:ea typeface="굴림" pitchFamily="34" charset="-127"/>
              </a:rPr>
              <a:t>interference</a:t>
            </a:r>
          </a:p>
        </p:txBody>
      </p:sp>
      <p:sp>
        <p:nvSpPr>
          <p:cNvPr id="67590" name="Rectangle 4"/>
          <p:cNvSpPr>
            <a:spLocks noChangeArrowheads="1"/>
          </p:cNvSpPr>
          <p:nvPr/>
        </p:nvSpPr>
        <p:spPr bwMode="auto">
          <a:xfrm>
            <a:off x="4686300" y="1238250"/>
            <a:ext cx="4457700" cy="34385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sz="2800" dirty="0">
                <a:solidFill>
                  <a:srgbClr val="FF0000"/>
                </a:solidFill>
                <a:latin typeface="Comic Sans MS" pitchFamily="66" charset="0"/>
                <a:ea typeface="굴림" pitchFamily="34" charset="-127"/>
              </a:rPr>
              <a:t>Radio link types:</a:t>
            </a:r>
            <a:endParaRPr lang="en-US" altLang="ko-KR"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terrestrial  microwave</a:t>
            </a:r>
            <a:endParaRPr lang="en-US" altLang="ko-KR" dirty="0">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e.g. up to 45 Mbps channels</a:t>
            </a: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LAN</a:t>
            </a:r>
            <a:r>
              <a:rPr lang="en-US" altLang="ko-KR" dirty="0">
                <a:latin typeface="Comic Sans MS" pitchFamily="66" charset="0"/>
                <a:ea typeface="굴림" pitchFamily="34" charset="-127"/>
              </a:rPr>
              <a:t> (e.g., </a:t>
            </a:r>
            <a:r>
              <a:rPr lang="en-US" altLang="ko-KR" dirty="0" err="1">
                <a:latin typeface="Comic Sans MS" pitchFamily="66" charset="0"/>
                <a:ea typeface="굴림" pitchFamily="34" charset="-127"/>
              </a:rPr>
              <a:t>Wifi</a:t>
            </a:r>
            <a:r>
              <a:rPr lang="en-US" altLang="ko-KR" dirty="0">
                <a:latin typeface="Comic Sans MS" pitchFamily="66" charset="0"/>
                <a:ea typeface="굴림" pitchFamily="34" charset="-127"/>
              </a:rPr>
              <a:t>)</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11Mbps, 54 Mbps</a:t>
            </a: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wide-area</a:t>
            </a:r>
            <a:r>
              <a:rPr lang="en-US" altLang="ko-KR" dirty="0">
                <a:latin typeface="Comic Sans MS" pitchFamily="66" charset="0"/>
                <a:ea typeface="굴림" pitchFamily="34" charset="-127"/>
              </a:rPr>
              <a:t> (e.g., cellular)</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3G cellular: ~ </a:t>
            </a:r>
            <a:r>
              <a:rPr lang="en-US" altLang="ko-KR" sz="2000" dirty="0" smtClean="0">
                <a:latin typeface="Comic Sans MS" pitchFamily="66" charset="0"/>
                <a:ea typeface="굴림" pitchFamily="34" charset="-127"/>
              </a:rPr>
              <a:t>3.84 Mbps</a:t>
            </a:r>
          </a:p>
          <a:p>
            <a:pPr marL="742950" lvl="1" indent="-285750">
              <a:spcBef>
                <a:spcPct val="20000"/>
              </a:spcBef>
              <a:buClr>
                <a:schemeClr val="accent2"/>
              </a:buClr>
              <a:buSzPct val="75000"/>
              <a:buFont typeface="Wingdings" pitchFamily="2" charset="2"/>
              <a:buChar char="v"/>
            </a:pPr>
            <a:r>
              <a:rPr lang="en-US" altLang="ko-KR" sz="2000" dirty="0" smtClean="0">
                <a:latin typeface="Comic Sans MS" pitchFamily="66" charset="0"/>
                <a:ea typeface="굴림" pitchFamily="34" charset="-127"/>
              </a:rPr>
              <a:t>4G: ~ 100Mbps</a:t>
            </a:r>
            <a:endParaRPr lang="en-US" altLang="ko-KR" sz="2000" dirty="0">
              <a:latin typeface="Comic Sans MS" pitchFamily="66" charset="0"/>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satellite</a:t>
            </a:r>
            <a:endParaRPr lang="en-US" altLang="ko-KR" dirty="0">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Kbps to 45Mbps channel (or multiple smaller channels)</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270 </a:t>
            </a:r>
            <a:r>
              <a:rPr lang="en-US" altLang="ko-KR" sz="2000" dirty="0" err="1">
                <a:latin typeface="Comic Sans MS" pitchFamily="66" charset="0"/>
                <a:ea typeface="굴림" pitchFamily="34" charset="-127"/>
              </a:rPr>
              <a:t>msec</a:t>
            </a:r>
            <a:r>
              <a:rPr lang="en-US" altLang="ko-KR" sz="2000" dirty="0">
                <a:latin typeface="Comic Sans MS" pitchFamily="66" charset="0"/>
                <a:ea typeface="굴림" pitchFamily="34" charset="-127"/>
              </a:rPr>
              <a:t> end-end delay</a:t>
            </a:r>
          </a:p>
          <a:p>
            <a:pPr marL="742950" lvl="1" indent="-285750">
              <a:spcBef>
                <a:spcPct val="20000"/>
              </a:spcBef>
              <a:buClr>
                <a:schemeClr val="accent2"/>
              </a:buClr>
              <a:buSzPct val="75000"/>
              <a:buFont typeface="Wingdings" pitchFamily="2" charset="2"/>
              <a:buChar char="v"/>
            </a:pPr>
            <a:r>
              <a:rPr lang="en-US" altLang="ko-KR" sz="2000" dirty="0">
                <a:latin typeface="Comic Sans MS" pitchFamily="66" charset="0"/>
                <a:ea typeface="굴림" pitchFamily="34" charset="-127"/>
              </a:rPr>
              <a:t>geosynchronous versus low altitude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68611" name="Slide Number Placeholder 5"/>
          <p:cNvSpPr>
            <a:spLocks noGrp="1"/>
          </p:cNvSpPr>
          <p:nvPr>
            <p:ph type="sldNum" sz="quarter" idx="12"/>
          </p:nvPr>
        </p:nvSpPr>
        <p:spPr>
          <a:noFill/>
        </p:spPr>
        <p:txBody>
          <a:bodyPr/>
          <a:lstStyle/>
          <a:p>
            <a:r>
              <a:rPr lang="en-US" altLang="ko-KR" smtClean="0">
                <a:ea typeface="굴림" pitchFamily="34" charset="-127"/>
              </a:rPr>
              <a:t>1-</a:t>
            </a:r>
            <a:fld id="{6549DC62-ECE5-4DB9-B832-75006F288FE0}" type="slidenum">
              <a:rPr lang="en-US" altLang="ko-KR" smtClean="0">
                <a:ea typeface="굴림" pitchFamily="34" charset="-127"/>
              </a:rPr>
              <a:pPr/>
              <a:t>45</a:t>
            </a:fld>
            <a:endParaRPr lang="en-US" altLang="ko-KR" smtClean="0">
              <a:ea typeface="굴림" pitchFamily="34" charset="-127"/>
            </a:endParaRPr>
          </a:p>
        </p:txBody>
      </p:sp>
      <p:sp>
        <p:nvSpPr>
          <p:cNvPr id="6861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6861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rgbClr val="FF3300"/>
                </a:solidFill>
                <a:ea typeface="굴림" pitchFamily="34" charset="-127"/>
              </a:rPr>
              <a:t>1.4 Network core</a:t>
            </a:r>
          </a:p>
          <a:p>
            <a:pPr lvl="2">
              <a:buClr>
                <a:srgbClr val="FF3300"/>
              </a:buClr>
              <a:buSzPct val="90000"/>
              <a:buFont typeface="Wingdings" pitchFamily="2" charset="2"/>
              <a:buChar char="q"/>
            </a:pPr>
            <a:r>
              <a:rPr lang="en-US" altLang="ko-KR" dirty="0" smtClean="0">
                <a:solidFill>
                  <a:srgbClr val="FF3300"/>
                </a:solidFill>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3317" name="Slide Number Placeholder 6"/>
          <p:cNvSpPr>
            <a:spLocks noGrp="1"/>
          </p:cNvSpPr>
          <p:nvPr>
            <p:ph type="sldNum" sz="quarter" idx="12"/>
          </p:nvPr>
        </p:nvSpPr>
        <p:spPr>
          <a:noFill/>
        </p:spPr>
        <p:txBody>
          <a:bodyPr/>
          <a:lstStyle/>
          <a:p>
            <a:r>
              <a:rPr lang="en-US" altLang="ko-KR" smtClean="0">
                <a:ea typeface="굴림" pitchFamily="34" charset="-127"/>
              </a:rPr>
              <a:t>1-</a:t>
            </a:r>
            <a:fld id="{91203007-4FA5-4FB2-8260-1296C7395328}" type="slidenum">
              <a:rPr lang="en-US" altLang="ko-KR" smtClean="0">
                <a:ea typeface="굴림" pitchFamily="34" charset="-127"/>
              </a:rPr>
              <a:pPr/>
              <a:t>46</a:t>
            </a:fld>
            <a:endParaRPr lang="en-US" altLang="ko-KR" smtClean="0">
              <a:ea typeface="굴림" pitchFamily="34" charset="-127"/>
            </a:endParaRPr>
          </a:p>
        </p:txBody>
      </p:sp>
      <p:sp>
        <p:nvSpPr>
          <p:cNvPr id="13318" name="Rectangle 2"/>
          <p:cNvSpPr>
            <a:spLocks noGrp="1" noChangeArrowheads="1"/>
          </p:cNvSpPr>
          <p:nvPr>
            <p:ph type="title"/>
          </p:nvPr>
        </p:nvSpPr>
        <p:spPr/>
        <p:txBody>
          <a:bodyPr/>
          <a:lstStyle/>
          <a:p>
            <a:r>
              <a:rPr lang="en-US" altLang="ko-KR" smtClean="0">
                <a:ea typeface="굴림" pitchFamily="34" charset="-127"/>
              </a:rPr>
              <a:t>The Network Core</a:t>
            </a:r>
          </a:p>
        </p:txBody>
      </p:sp>
      <p:sp>
        <p:nvSpPr>
          <p:cNvPr id="12295" name="Rectangle 3"/>
          <p:cNvSpPr>
            <a:spLocks noGrp="1" noChangeArrowheads="1"/>
          </p:cNvSpPr>
          <p:nvPr>
            <p:ph type="body" sz="half" idx="1"/>
          </p:nvPr>
        </p:nvSpPr>
        <p:spPr>
          <a:xfrm>
            <a:off x="533400" y="1485899"/>
            <a:ext cx="4438650" cy="5076825"/>
          </a:xfrm>
        </p:spPr>
        <p:txBody>
          <a:bodyPr>
            <a:normAutofit fontScale="85000" lnSpcReduction="10000"/>
          </a:bodyPr>
          <a:lstStyle/>
          <a:p>
            <a:pPr>
              <a:defRPr/>
            </a:pPr>
            <a:r>
              <a:rPr lang="en-US" altLang="ko-KR" sz="2400" dirty="0" smtClean="0">
                <a:ea typeface="굴림" charset="-127"/>
              </a:rPr>
              <a:t>What is at the core of networks? </a:t>
            </a:r>
          </a:p>
          <a:p>
            <a:pPr lvl="1">
              <a:defRPr/>
            </a:pPr>
            <a:r>
              <a:rPr lang="en-US" altLang="ko-KR" sz="2000" dirty="0" smtClean="0">
                <a:ea typeface="굴림" charset="-127"/>
              </a:rPr>
              <a:t>mesh of interconnected routers</a:t>
            </a:r>
          </a:p>
          <a:p>
            <a:pPr>
              <a:defRPr/>
            </a:pPr>
            <a:r>
              <a:rPr lang="en-US" altLang="ko-KR" sz="2400" dirty="0" smtClean="0">
                <a:solidFill>
                  <a:srgbClr val="FF0000"/>
                </a:solidFill>
                <a:ea typeface="굴림" charset="-127"/>
              </a:rPr>
              <a:t>Two </a:t>
            </a:r>
            <a:r>
              <a:rPr lang="en-US" altLang="ko-KR" sz="2400" u="sng" dirty="0" smtClean="0">
                <a:solidFill>
                  <a:srgbClr val="FF0000"/>
                </a:solidFill>
                <a:ea typeface="굴림" charset="-127"/>
              </a:rPr>
              <a:t>fundamental</a:t>
            </a:r>
            <a:r>
              <a:rPr lang="en-US" altLang="ko-KR" sz="2400" dirty="0" smtClean="0">
                <a:solidFill>
                  <a:srgbClr val="FF0000"/>
                </a:solidFill>
                <a:ea typeface="굴림" charset="-127"/>
              </a:rPr>
              <a:t> approaches:</a:t>
            </a:r>
            <a:r>
              <a:rPr lang="en-US" altLang="ko-KR" sz="2400" dirty="0" smtClean="0">
                <a:ea typeface="굴림" charset="-127"/>
              </a:rPr>
              <a:t> how is data transferred through net?</a:t>
            </a:r>
          </a:p>
          <a:p>
            <a:pPr marL="914400" lvl="1" indent="-457200">
              <a:buFont typeface="+mj-lt"/>
              <a:buAutoNum type="alphaLcParenR"/>
              <a:defRPr/>
            </a:pPr>
            <a:r>
              <a:rPr lang="en-US" altLang="ko-KR" dirty="0" smtClean="0">
                <a:solidFill>
                  <a:srgbClr val="FF0000"/>
                </a:solidFill>
                <a:ea typeface="굴림" charset="-127"/>
              </a:rPr>
              <a:t>circuit switching:</a:t>
            </a:r>
            <a:r>
              <a:rPr lang="en-US" altLang="ko-KR" dirty="0" smtClean="0">
                <a:ea typeface="굴림" charset="-127"/>
              </a:rPr>
              <a:t> dedicated circuit per call: telephone net</a:t>
            </a:r>
          </a:p>
          <a:p>
            <a:pPr marL="1371600" lvl="2" indent="-457200">
              <a:buFont typeface="Arial" pitchFamily="34" charset="0"/>
              <a:buChar char="•"/>
              <a:defRPr/>
            </a:pPr>
            <a:r>
              <a:rPr lang="en-US" altLang="ko-KR" dirty="0" smtClean="0">
                <a:ea typeface="굴림" charset="-127"/>
              </a:rPr>
              <a:t>In the jargon of telephony, a connection is referred to a circuit</a:t>
            </a:r>
          </a:p>
          <a:p>
            <a:pPr marL="914400" lvl="1" indent="-457200">
              <a:buFont typeface="+mj-lt"/>
              <a:buAutoNum type="alphaLcParenR"/>
              <a:defRPr/>
            </a:pPr>
            <a:r>
              <a:rPr lang="en-US" altLang="ko-KR" dirty="0" smtClean="0">
                <a:solidFill>
                  <a:srgbClr val="FF0000"/>
                </a:solidFill>
                <a:ea typeface="굴림" charset="-127"/>
              </a:rPr>
              <a:t>packet-switching:</a:t>
            </a:r>
            <a:r>
              <a:rPr lang="en-US" altLang="ko-KR" dirty="0" smtClean="0">
                <a:ea typeface="굴림" charset="-127"/>
              </a:rPr>
              <a:t>           data sent thru net in discrete “chunks”</a:t>
            </a:r>
            <a:endParaRPr lang="en-US" altLang="ko-KR" sz="2400" dirty="0" smtClean="0">
              <a:solidFill>
                <a:srgbClr val="FF0000"/>
              </a:solidFill>
              <a:ea typeface="굴림" charset="-127"/>
            </a:endParaRPr>
          </a:p>
          <a:p>
            <a:pPr>
              <a:defRPr/>
            </a:pPr>
            <a:r>
              <a:rPr lang="en-US" altLang="ko-KR" sz="2400" dirty="0" smtClean="0">
                <a:solidFill>
                  <a:srgbClr val="FF0000"/>
                </a:solidFill>
                <a:ea typeface="굴림" charset="-127"/>
              </a:rPr>
              <a:t>Reality: </a:t>
            </a:r>
            <a:r>
              <a:rPr lang="en-US" altLang="ko-KR" sz="2400" dirty="0" smtClean="0">
                <a:ea typeface="굴림" charset="-127"/>
              </a:rPr>
              <a:t>pure (a) / pure (b) / mixture (a) + (b)</a:t>
            </a:r>
          </a:p>
          <a:p>
            <a:pPr>
              <a:defRPr/>
            </a:pPr>
            <a:endParaRPr lang="en-US" altLang="ko-KR" sz="2000" dirty="0" smtClean="0">
              <a:ea typeface="굴림" charset="-127"/>
            </a:endParaRPr>
          </a:p>
        </p:txBody>
      </p:sp>
      <p:graphicFrame>
        <p:nvGraphicFramePr>
          <p:cNvPr id="13314" name="Rectangle 923"/>
          <p:cNvGraphicFramePr>
            <a:graphicFrameLocks/>
          </p:cNvGraphicFramePr>
          <p:nvPr/>
        </p:nvGraphicFramePr>
        <p:xfrm>
          <a:off x="1524000" y="1397000"/>
          <a:ext cx="6096000" cy="4064000"/>
        </p:xfrm>
        <a:graphic>
          <a:graphicData uri="http://schemas.openxmlformats.org/presentationml/2006/ole">
            <p:oleObj spid="_x0000_s277506" name="Clip" r:id="rId4" imgW="0" imgH="0" progId="">
              <p:embed/>
            </p:oleObj>
          </a:graphicData>
        </a:graphic>
      </p:graphicFrame>
      <p:graphicFrame>
        <p:nvGraphicFramePr>
          <p:cNvPr id="13315" name="Rectangle 924"/>
          <p:cNvGraphicFramePr>
            <a:graphicFrameLocks/>
          </p:cNvGraphicFramePr>
          <p:nvPr/>
        </p:nvGraphicFramePr>
        <p:xfrm>
          <a:off x="1524000" y="1397000"/>
          <a:ext cx="6096000" cy="4064000"/>
        </p:xfrm>
        <a:graphic>
          <a:graphicData uri="http://schemas.openxmlformats.org/presentationml/2006/ole">
            <p:oleObj spid="_x0000_s277507" name="Clip" r:id="rId5" imgW="0" imgH="0" progId="">
              <p:embed/>
            </p:oleObj>
          </a:graphicData>
        </a:graphic>
      </p:graphicFrame>
      <p:sp>
        <p:nvSpPr>
          <p:cNvPr id="13320" name="Freeform 61"/>
          <p:cNvSpPr>
            <a:spLocks/>
          </p:cNvSpPr>
          <p:nvPr/>
        </p:nvSpPr>
        <p:spPr bwMode="auto">
          <a:xfrm>
            <a:off x="6710363" y="345757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13321" name="Freeform 62"/>
          <p:cNvSpPr>
            <a:spLocks/>
          </p:cNvSpPr>
          <p:nvPr/>
        </p:nvSpPr>
        <p:spPr bwMode="auto">
          <a:xfrm>
            <a:off x="6729413" y="1931988"/>
            <a:ext cx="1730375" cy="1044575"/>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DDDDDD"/>
              </a:gs>
              <a:gs pos="100000">
                <a:schemeClr val="bg1"/>
              </a:gs>
            </a:gsLst>
            <a:lin ang="0" scaled="1"/>
          </a:gradFill>
          <a:ln w="9525">
            <a:noFill/>
            <a:round/>
            <a:headEnd/>
            <a:tailEnd/>
          </a:ln>
        </p:spPr>
        <p:txBody>
          <a:bodyPr/>
          <a:lstStyle/>
          <a:p>
            <a:endParaRPr lang="zh-CN" altLang="en-US"/>
          </a:p>
        </p:txBody>
      </p:sp>
      <p:sp>
        <p:nvSpPr>
          <p:cNvPr id="13322" name="Freeform 63"/>
          <p:cNvSpPr>
            <a:spLocks/>
          </p:cNvSpPr>
          <p:nvPr/>
        </p:nvSpPr>
        <p:spPr bwMode="auto">
          <a:xfrm>
            <a:off x="4989513" y="1639888"/>
            <a:ext cx="1644650"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2" name="Group 64"/>
          <p:cNvGrpSpPr>
            <a:grpSpLocks/>
          </p:cNvGrpSpPr>
          <p:nvPr/>
        </p:nvGrpSpPr>
        <p:grpSpPr bwMode="auto">
          <a:xfrm>
            <a:off x="5076825" y="2974975"/>
            <a:ext cx="1458913" cy="933450"/>
            <a:chOff x="2889" y="1631"/>
            <a:chExt cx="980" cy="743"/>
          </a:xfrm>
        </p:grpSpPr>
        <p:sp>
          <p:nvSpPr>
            <p:cNvPr id="13944" name="Rectangle 65"/>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ko-KR" altLang="ko-KR">
                <a:ea typeface="굴림" pitchFamily="34" charset="-127"/>
              </a:endParaRPr>
            </a:p>
          </p:txBody>
        </p:sp>
        <p:sp>
          <p:nvSpPr>
            <p:cNvPr id="13945" name="AutoShape 66"/>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3" name="Group 67"/>
          <p:cNvGrpSpPr>
            <a:grpSpLocks/>
          </p:cNvGrpSpPr>
          <p:nvPr/>
        </p:nvGrpSpPr>
        <p:grpSpPr bwMode="auto">
          <a:xfrm>
            <a:off x="5778500" y="1831975"/>
            <a:ext cx="336550" cy="531813"/>
            <a:chOff x="3796" y="1043"/>
            <a:chExt cx="865" cy="1237"/>
          </a:xfrm>
        </p:grpSpPr>
        <p:sp>
          <p:nvSpPr>
            <p:cNvPr id="13914" name="Line 68"/>
            <p:cNvSpPr>
              <a:spLocks noChangeShapeType="1"/>
            </p:cNvSpPr>
            <p:nvPr/>
          </p:nvSpPr>
          <p:spPr bwMode="auto">
            <a:xfrm flipH="1">
              <a:off x="3992" y="1481"/>
              <a:ext cx="235" cy="724"/>
            </a:xfrm>
            <a:prstGeom prst="line">
              <a:avLst/>
            </a:prstGeom>
            <a:noFill/>
            <a:ln w="9525">
              <a:solidFill>
                <a:schemeClr val="bg2"/>
              </a:solidFill>
              <a:round/>
              <a:headEnd/>
              <a:tailEnd/>
            </a:ln>
          </p:spPr>
          <p:txBody>
            <a:bodyPr wrap="none"/>
            <a:lstStyle/>
            <a:p>
              <a:endParaRPr lang="zh-CN" altLang="en-US"/>
            </a:p>
          </p:txBody>
        </p:sp>
        <p:sp>
          <p:nvSpPr>
            <p:cNvPr id="13915" name="Line 69"/>
            <p:cNvSpPr>
              <a:spLocks noChangeShapeType="1"/>
            </p:cNvSpPr>
            <p:nvPr/>
          </p:nvSpPr>
          <p:spPr bwMode="auto">
            <a:xfrm>
              <a:off x="4227" y="1481"/>
              <a:ext cx="236" cy="720"/>
            </a:xfrm>
            <a:prstGeom prst="line">
              <a:avLst/>
            </a:prstGeom>
            <a:noFill/>
            <a:ln w="9525">
              <a:solidFill>
                <a:schemeClr val="bg2"/>
              </a:solidFill>
              <a:round/>
              <a:headEnd/>
              <a:tailEnd/>
            </a:ln>
          </p:spPr>
          <p:txBody>
            <a:bodyPr wrap="none"/>
            <a:lstStyle/>
            <a:p>
              <a:endParaRPr lang="zh-CN" altLang="en-US"/>
            </a:p>
          </p:txBody>
        </p:sp>
        <p:sp>
          <p:nvSpPr>
            <p:cNvPr id="13916" name="Line 70"/>
            <p:cNvSpPr>
              <a:spLocks noChangeShapeType="1"/>
            </p:cNvSpPr>
            <p:nvPr/>
          </p:nvSpPr>
          <p:spPr bwMode="auto">
            <a:xfrm>
              <a:off x="3992" y="2201"/>
              <a:ext cx="235" cy="79"/>
            </a:xfrm>
            <a:prstGeom prst="line">
              <a:avLst/>
            </a:prstGeom>
            <a:noFill/>
            <a:ln w="9525">
              <a:solidFill>
                <a:schemeClr val="bg2"/>
              </a:solidFill>
              <a:round/>
              <a:headEnd/>
              <a:tailEnd/>
            </a:ln>
          </p:spPr>
          <p:txBody>
            <a:bodyPr wrap="none"/>
            <a:lstStyle/>
            <a:p>
              <a:endParaRPr lang="zh-CN" altLang="en-US"/>
            </a:p>
          </p:txBody>
        </p:sp>
        <p:sp>
          <p:nvSpPr>
            <p:cNvPr id="13917" name="Line 71"/>
            <p:cNvSpPr>
              <a:spLocks noChangeShapeType="1"/>
            </p:cNvSpPr>
            <p:nvPr/>
          </p:nvSpPr>
          <p:spPr bwMode="auto">
            <a:xfrm flipH="1">
              <a:off x="4227" y="2201"/>
              <a:ext cx="236" cy="79"/>
            </a:xfrm>
            <a:prstGeom prst="line">
              <a:avLst/>
            </a:prstGeom>
            <a:noFill/>
            <a:ln w="9525">
              <a:solidFill>
                <a:schemeClr val="bg2"/>
              </a:solidFill>
              <a:round/>
              <a:headEnd/>
              <a:tailEnd/>
            </a:ln>
          </p:spPr>
          <p:txBody>
            <a:bodyPr wrap="none"/>
            <a:lstStyle/>
            <a:p>
              <a:endParaRPr lang="zh-CN" altLang="en-US"/>
            </a:p>
          </p:txBody>
        </p:sp>
        <p:sp>
          <p:nvSpPr>
            <p:cNvPr id="13918" name="Line 72"/>
            <p:cNvSpPr>
              <a:spLocks noChangeShapeType="1"/>
            </p:cNvSpPr>
            <p:nvPr/>
          </p:nvSpPr>
          <p:spPr bwMode="auto">
            <a:xfrm>
              <a:off x="4227" y="1497"/>
              <a:ext cx="0" cy="783"/>
            </a:xfrm>
            <a:prstGeom prst="line">
              <a:avLst/>
            </a:prstGeom>
            <a:noFill/>
            <a:ln w="9525">
              <a:solidFill>
                <a:schemeClr val="bg2"/>
              </a:solidFill>
              <a:round/>
              <a:headEnd/>
              <a:tailEnd/>
            </a:ln>
          </p:spPr>
          <p:txBody>
            <a:bodyPr wrap="none"/>
            <a:lstStyle/>
            <a:p>
              <a:endParaRPr lang="zh-CN" altLang="en-US"/>
            </a:p>
          </p:txBody>
        </p:sp>
        <p:sp>
          <p:nvSpPr>
            <p:cNvPr id="13919" name="Line 73"/>
            <p:cNvSpPr>
              <a:spLocks noChangeShapeType="1"/>
            </p:cNvSpPr>
            <p:nvPr/>
          </p:nvSpPr>
          <p:spPr bwMode="auto">
            <a:xfrm flipV="1">
              <a:off x="3992" y="2127"/>
              <a:ext cx="235" cy="78"/>
            </a:xfrm>
            <a:prstGeom prst="line">
              <a:avLst/>
            </a:prstGeom>
            <a:noFill/>
            <a:ln w="9525">
              <a:solidFill>
                <a:schemeClr val="bg2"/>
              </a:solidFill>
              <a:round/>
              <a:headEnd/>
              <a:tailEnd/>
            </a:ln>
          </p:spPr>
          <p:txBody>
            <a:bodyPr wrap="none"/>
            <a:lstStyle/>
            <a:p>
              <a:endParaRPr lang="zh-CN" altLang="en-US"/>
            </a:p>
          </p:txBody>
        </p:sp>
        <p:sp>
          <p:nvSpPr>
            <p:cNvPr id="13920" name="Line 74"/>
            <p:cNvSpPr>
              <a:spLocks noChangeShapeType="1"/>
            </p:cNvSpPr>
            <p:nvPr/>
          </p:nvSpPr>
          <p:spPr bwMode="auto">
            <a:xfrm flipH="1" flipV="1">
              <a:off x="4227" y="2127"/>
              <a:ext cx="236" cy="74"/>
            </a:xfrm>
            <a:prstGeom prst="line">
              <a:avLst/>
            </a:prstGeom>
            <a:noFill/>
            <a:ln w="9525">
              <a:solidFill>
                <a:schemeClr val="bg2"/>
              </a:solidFill>
              <a:round/>
              <a:headEnd/>
              <a:tailEnd/>
            </a:ln>
          </p:spPr>
          <p:txBody>
            <a:bodyPr wrap="none"/>
            <a:lstStyle/>
            <a:p>
              <a:endParaRPr lang="zh-CN" altLang="en-US"/>
            </a:p>
          </p:txBody>
        </p:sp>
        <p:sp>
          <p:nvSpPr>
            <p:cNvPr id="13921" name="Line 75"/>
            <p:cNvSpPr>
              <a:spLocks noChangeShapeType="1"/>
            </p:cNvSpPr>
            <p:nvPr/>
          </p:nvSpPr>
          <p:spPr bwMode="auto">
            <a:xfrm>
              <a:off x="4092" y="1890"/>
              <a:ext cx="135" cy="60"/>
            </a:xfrm>
            <a:prstGeom prst="line">
              <a:avLst/>
            </a:prstGeom>
            <a:noFill/>
            <a:ln w="9525">
              <a:solidFill>
                <a:schemeClr val="bg2"/>
              </a:solidFill>
              <a:round/>
              <a:headEnd/>
              <a:tailEnd/>
            </a:ln>
          </p:spPr>
          <p:txBody>
            <a:bodyPr wrap="none"/>
            <a:lstStyle/>
            <a:p>
              <a:endParaRPr lang="zh-CN" altLang="en-US"/>
            </a:p>
          </p:txBody>
        </p:sp>
        <p:sp>
          <p:nvSpPr>
            <p:cNvPr id="13922" name="Line 76"/>
            <p:cNvSpPr>
              <a:spLocks noChangeShapeType="1"/>
            </p:cNvSpPr>
            <p:nvPr/>
          </p:nvSpPr>
          <p:spPr bwMode="auto">
            <a:xfrm flipV="1">
              <a:off x="4227" y="1890"/>
              <a:ext cx="143" cy="60"/>
            </a:xfrm>
            <a:prstGeom prst="line">
              <a:avLst/>
            </a:prstGeom>
            <a:noFill/>
            <a:ln w="9525">
              <a:solidFill>
                <a:schemeClr val="bg2"/>
              </a:solidFill>
              <a:round/>
              <a:headEnd/>
              <a:tailEnd/>
            </a:ln>
          </p:spPr>
          <p:txBody>
            <a:bodyPr wrap="none"/>
            <a:lstStyle/>
            <a:p>
              <a:endParaRPr lang="zh-CN" altLang="en-US"/>
            </a:p>
          </p:txBody>
        </p:sp>
        <p:sp>
          <p:nvSpPr>
            <p:cNvPr id="13923" name="Line 77"/>
            <p:cNvSpPr>
              <a:spLocks noChangeShapeType="1"/>
            </p:cNvSpPr>
            <p:nvPr/>
          </p:nvSpPr>
          <p:spPr bwMode="auto">
            <a:xfrm>
              <a:off x="4047" y="1996"/>
              <a:ext cx="175" cy="81"/>
            </a:xfrm>
            <a:prstGeom prst="line">
              <a:avLst/>
            </a:prstGeom>
            <a:noFill/>
            <a:ln w="9525">
              <a:solidFill>
                <a:schemeClr val="bg2"/>
              </a:solidFill>
              <a:round/>
              <a:headEnd/>
              <a:tailEnd/>
            </a:ln>
          </p:spPr>
          <p:txBody>
            <a:bodyPr wrap="none"/>
            <a:lstStyle/>
            <a:p>
              <a:endParaRPr lang="zh-CN" altLang="en-US"/>
            </a:p>
          </p:txBody>
        </p:sp>
        <p:sp>
          <p:nvSpPr>
            <p:cNvPr id="13924" name="Line 78"/>
            <p:cNvSpPr>
              <a:spLocks noChangeShapeType="1"/>
            </p:cNvSpPr>
            <p:nvPr/>
          </p:nvSpPr>
          <p:spPr bwMode="auto">
            <a:xfrm flipV="1">
              <a:off x="4227" y="2012"/>
              <a:ext cx="176" cy="71"/>
            </a:xfrm>
            <a:prstGeom prst="line">
              <a:avLst/>
            </a:prstGeom>
            <a:noFill/>
            <a:ln w="9525">
              <a:solidFill>
                <a:schemeClr val="bg2"/>
              </a:solidFill>
              <a:round/>
              <a:headEnd/>
              <a:tailEnd/>
            </a:ln>
          </p:spPr>
          <p:txBody>
            <a:bodyPr wrap="none"/>
            <a:lstStyle/>
            <a:p>
              <a:endParaRPr lang="zh-CN" altLang="en-US"/>
            </a:p>
          </p:txBody>
        </p:sp>
        <p:sp>
          <p:nvSpPr>
            <p:cNvPr id="13925" name="Line 79"/>
            <p:cNvSpPr>
              <a:spLocks noChangeShapeType="1"/>
            </p:cNvSpPr>
            <p:nvPr/>
          </p:nvSpPr>
          <p:spPr bwMode="auto">
            <a:xfrm flipV="1">
              <a:off x="4227" y="1782"/>
              <a:ext cx="90" cy="29"/>
            </a:xfrm>
            <a:prstGeom prst="line">
              <a:avLst/>
            </a:prstGeom>
            <a:noFill/>
            <a:ln w="9525">
              <a:solidFill>
                <a:schemeClr val="bg2"/>
              </a:solidFill>
              <a:round/>
              <a:headEnd/>
              <a:tailEnd/>
            </a:ln>
          </p:spPr>
          <p:txBody>
            <a:bodyPr wrap="none"/>
            <a:lstStyle/>
            <a:p>
              <a:endParaRPr lang="zh-CN" altLang="en-US"/>
            </a:p>
          </p:txBody>
        </p:sp>
        <p:sp>
          <p:nvSpPr>
            <p:cNvPr id="13926" name="Line 80"/>
            <p:cNvSpPr>
              <a:spLocks noChangeShapeType="1"/>
            </p:cNvSpPr>
            <p:nvPr/>
          </p:nvSpPr>
          <p:spPr bwMode="auto">
            <a:xfrm flipV="1">
              <a:off x="4227" y="1632"/>
              <a:ext cx="57" cy="22"/>
            </a:xfrm>
            <a:prstGeom prst="line">
              <a:avLst/>
            </a:prstGeom>
            <a:noFill/>
            <a:ln w="9525">
              <a:solidFill>
                <a:schemeClr val="bg2"/>
              </a:solidFill>
              <a:round/>
              <a:headEnd/>
              <a:tailEnd/>
            </a:ln>
          </p:spPr>
          <p:txBody>
            <a:bodyPr wrap="none"/>
            <a:lstStyle/>
            <a:p>
              <a:endParaRPr lang="zh-CN" altLang="en-US"/>
            </a:p>
          </p:txBody>
        </p:sp>
        <p:sp>
          <p:nvSpPr>
            <p:cNvPr id="13927" name="Line 81"/>
            <p:cNvSpPr>
              <a:spLocks noChangeShapeType="1"/>
            </p:cNvSpPr>
            <p:nvPr/>
          </p:nvSpPr>
          <p:spPr bwMode="auto">
            <a:xfrm>
              <a:off x="4126" y="1772"/>
              <a:ext cx="109" cy="39"/>
            </a:xfrm>
            <a:prstGeom prst="line">
              <a:avLst/>
            </a:prstGeom>
            <a:noFill/>
            <a:ln w="9525">
              <a:solidFill>
                <a:schemeClr val="bg2"/>
              </a:solidFill>
              <a:round/>
              <a:headEnd/>
              <a:tailEnd/>
            </a:ln>
          </p:spPr>
          <p:txBody>
            <a:bodyPr wrap="none"/>
            <a:lstStyle/>
            <a:p>
              <a:endParaRPr lang="zh-CN" altLang="en-US"/>
            </a:p>
          </p:txBody>
        </p:sp>
        <p:sp>
          <p:nvSpPr>
            <p:cNvPr id="13928" name="Line 82"/>
            <p:cNvSpPr>
              <a:spLocks noChangeShapeType="1"/>
            </p:cNvSpPr>
            <p:nvPr/>
          </p:nvSpPr>
          <p:spPr bwMode="auto">
            <a:xfrm>
              <a:off x="4175" y="1625"/>
              <a:ext cx="63" cy="39"/>
            </a:xfrm>
            <a:prstGeom prst="line">
              <a:avLst/>
            </a:prstGeom>
            <a:noFill/>
            <a:ln w="9525">
              <a:solidFill>
                <a:schemeClr val="bg2"/>
              </a:solidFill>
              <a:round/>
              <a:headEnd/>
              <a:tailEnd/>
            </a:ln>
          </p:spPr>
          <p:txBody>
            <a:bodyPr wrap="none"/>
            <a:lstStyle/>
            <a:p>
              <a:endParaRPr lang="zh-CN" altLang="en-US"/>
            </a:p>
          </p:txBody>
        </p:sp>
        <p:grpSp>
          <p:nvGrpSpPr>
            <p:cNvPr id="4" name="Group 83"/>
            <p:cNvGrpSpPr>
              <a:grpSpLocks/>
            </p:cNvGrpSpPr>
            <p:nvPr/>
          </p:nvGrpSpPr>
          <p:grpSpPr bwMode="auto">
            <a:xfrm>
              <a:off x="4269" y="1415"/>
              <a:ext cx="392" cy="137"/>
              <a:chOff x="4227" y="1360"/>
              <a:chExt cx="863" cy="270"/>
            </a:xfrm>
          </p:grpSpPr>
          <p:sp>
            <p:nvSpPr>
              <p:cNvPr id="13940" name="Line 8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41" name="Line 8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42" name="Line 8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43" name="Line 8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5" name="Group 88"/>
            <p:cNvGrpSpPr>
              <a:grpSpLocks/>
            </p:cNvGrpSpPr>
            <p:nvPr/>
          </p:nvGrpSpPr>
          <p:grpSpPr bwMode="auto">
            <a:xfrm rot="5700496">
              <a:off x="4053" y="1170"/>
              <a:ext cx="392" cy="137"/>
              <a:chOff x="4227" y="1360"/>
              <a:chExt cx="863" cy="270"/>
            </a:xfrm>
          </p:grpSpPr>
          <p:sp>
            <p:nvSpPr>
              <p:cNvPr id="13936" name="Line 89"/>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37" name="Line 90"/>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38" name="Line 91"/>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39" name="Line 92"/>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nvGrpSpPr>
            <p:cNvPr id="6" name="Group 93"/>
            <p:cNvGrpSpPr>
              <a:grpSpLocks/>
            </p:cNvGrpSpPr>
            <p:nvPr/>
          </p:nvGrpSpPr>
          <p:grpSpPr bwMode="auto">
            <a:xfrm rot="10800000">
              <a:off x="3796" y="1402"/>
              <a:ext cx="392" cy="137"/>
              <a:chOff x="4227" y="1360"/>
              <a:chExt cx="863" cy="270"/>
            </a:xfrm>
          </p:grpSpPr>
          <p:sp>
            <p:nvSpPr>
              <p:cNvPr id="13932" name="Line 94"/>
              <p:cNvSpPr>
                <a:spLocks noChangeShapeType="1"/>
              </p:cNvSpPr>
              <p:nvPr/>
            </p:nvSpPr>
            <p:spPr bwMode="auto">
              <a:xfrm>
                <a:off x="4227" y="1604"/>
                <a:ext cx="0" cy="0"/>
              </a:xfrm>
              <a:prstGeom prst="line">
                <a:avLst/>
              </a:prstGeom>
              <a:noFill/>
              <a:ln w="9525">
                <a:solidFill>
                  <a:schemeClr val="bg2"/>
                </a:solidFill>
                <a:round/>
                <a:headEnd/>
                <a:tailEnd/>
              </a:ln>
            </p:spPr>
            <p:txBody>
              <a:bodyPr wrap="none"/>
              <a:lstStyle/>
              <a:p>
                <a:endParaRPr lang="zh-CN" altLang="en-US"/>
              </a:p>
            </p:txBody>
          </p:sp>
          <p:sp>
            <p:nvSpPr>
              <p:cNvPr id="13933" name="Line 95"/>
              <p:cNvSpPr>
                <a:spLocks noChangeShapeType="1"/>
              </p:cNvSpPr>
              <p:nvPr/>
            </p:nvSpPr>
            <p:spPr bwMode="auto">
              <a:xfrm rot="6361956" flipH="1" flipV="1">
                <a:off x="4464" y="1205"/>
                <a:ext cx="189" cy="500"/>
              </a:xfrm>
              <a:prstGeom prst="line">
                <a:avLst/>
              </a:prstGeom>
              <a:noFill/>
              <a:ln w="31750">
                <a:solidFill>
                  <a:schemeClr val="bg2"/>
                </a:solidFill>
                <a:round/>
                <a:headEnd/>
                <a:tailEnd/>
              </a:ln>
            </p:spPr>
            <p:txBody>
              <a:bodyPr wrap="none"/>
              <a:lstStyle/>
              <a:p>
                <a:endParaRPr lang="zh-CN" altLang="en-US"/>
              </a:p>
            </p:txBody>
          </p:sp>
          <p:sp>
            <p:nvSpPr>
              <p:cNvPr id="13934" name="Line 96"/>
              <p:cNvSpPr>
                <a:spLocks noChangeShapeType="1"/>
              </p:cNvSpPr>
              <p:nvPr/>
            </p:nvSpPr>
            <p:spPr bwMode="auto">
              <a:xfrm rot="6361956">
                <a:off x="4602" y="1393"/>
                <a:ext cx="189" cy="203"/>
              </a:xfrm>
              <a:prstGeom prst="line">
                <a:avLst/>
              </a:prstGeom>
              <a:noFill/>
              <a:ln w="31750">
                <a:solidFill>
                  <a:schemeClr val="bg2"/>
                </a:solidFill>
                <a:round/>
                <a:headEnd/>
                <a:tailEnd/>
              </a:ln>
            </p:spPr>
            <p:txBody>
              <a:bodyPr wrap="none"/>
              <a:lstStyle/>
              <a:p>
                <a:endParaRPr lang="zh-CN" altLang="en-US"/>
              </a:p>
            </p:txBody>
          </p:sp>
          <p:sp>
            <p:nvSpPr>
              <p:cNvPr id="13935" name="Line 97"/>
              <p:cNvSpPr>
                <a:spLocks noChangeShapeType="1"/>
              </p:cNvSpPr>
              <p:nvPr/>
            </p:nvSpPr>
            <p:spPr bwMode="auto">
              <a:xfrm rot="6361956" flipH="1" flipV="1">
                <a:off x="4745" y="1286"/>
                <a:ext cx="189" cy="500"/>
              </a:xfrm>
              <a:prstGeom prst="line">
                <a:avLst/>
              </a:prstGeom>
              <a:noFill/>
              <a:ln w="31750">
                <a:solidFill>
                  <a:schemeClr val="bg2"/>
                </a:solidFill>
                <a:round/>
                <a:headEnd/>
                <a:tailEnd/>
              </a:ln>
            </p:spPr>
            <p:txBody>
              <a:bodyPr wrap="none"/>
              <a:lstStyle/>
              <a:p>
                <a:endParaRPr lang="zh-CN" altLang="en-US"/>
              </a:p>
            </p:txBody>
          </p:sp>
        </p:grpSp>
      </p:grpSp>
      <p:sp>
        <p:nvSpPr>
          <p:cNvPr id="13325" name="Line 100"/>
          <p:cNvSpPr>
            <a:spLocks noChangeShapeType="1"/>
          </p:cNvSpPr>
          <p:nvPr/>
        </p:nvSpPr>
        <p:spPr bwMode="auto">
          <a:xfrm flipH="1">
            <a:off x="5095875" y="2220913"/>
            <a:ext cx="93663" cy="0"/>
          </a:xfrm>
          <a:prstGeom prst="line">
            <a:avLst/>
          </a:prstGeom>
          <a:noFill/>
          <a:ln w="9525">
            <a:solidFill>
              <a:schemeClr val="bg2"/>
            </a:solidFill>
            <a:round/>
            <a:headEnd/>
            <a:tailEnd/>
          </a:ln>
        </p:spPr>
        <p:txBody>
          <a:bodyPr/>
          <a:lstStyle/>
          <a:p>
            <a:endParaRPr lang="zh-CN" altLang="en-US"/>
          </a:p>
        </p:txBody>
      </p:sp>
      <p:sp>
        <p:nvSpPr>
          <p:cNvPr id="13326" name="Line 101"/>
          <p:cNvSpPr>
            <a:spLocks noChangeShapeType="1"/>
          </p:cNvSpPr>
          <p:nvPr/>
        </p:nvSpPr>
        <p:spPr bwMode="auto">
          <a:xfrm flipH="1">
            <a:off x="5062538" y="2190750"/>
            <a:ext cx="152400" cy="0"/>
          </a:xfrm>
          <a:prstGeom prst="line">
            <a:avLst/>
          </a:prstGeom>
          <a:noFill/>
          <a:ln w="9525">
            <a:solidFill>
              <a:schemeClr val="bg2"/>
            </a:solidFill>
            <a:round/>
            <a:headEnd/>
            <a:tailEnd/>
          </a:ln>
        </p:spPr>
        <p:txBody>
          <a:bodyPr/>
          <a:lstStyle/>
          <a:p>
            <a:endParaRPr lang="zh-CN" altLang="en-US"/>
          </a:p>
        </p:txBody>
      </p:sp>
      <p:pic>
        <p:nvPicPr>
          <p:cNvPr id="13327" name="Picture 102" descr="imgyjavg[1]"/>
          <p:cNvPicPr>
            <a:picLocks noChangeAspect="1" noChangeArrowheads="1"/>
          </p:cNvPicPr>
          <p:nvPr/>
        </p:nvPicPr>
        <p:blipFill>
          <a:blip r:embed="rId6" cstate="print"/>
          <a:srcRect/>
          <a:stretch>
            <a:fillRect/>
          </a:stretch>
        </p:blipFill>
        <p:spPr bwMode="auto">
          <a:xfrm>
            <a:off x="5341938" y="1878013"/>
            <a:ext cx="368300" cy="266700"/>
          </a:xfrm>
          <a:prstGeom prst="rect">
            <a:avLst/>
          </a:prstGeom>
          <a:noFill/>
          <a:ln w="9525">
            <a:noFill/>
            <a:miter lim="800000"/>
            <a:headEnd/>
            <a:tailEnd/>
          </a:ln>
        </p:spPr>
      </p:pic>
      <p:sp>
        <p:nvSpPr>
          <p:cNvPr id="13328" name="Oval 107"/>
          <p:cNvSpPr>
            <a:spLocks noChangeArrowheads="1"/>
          </p:cNvSpPr>
          <p:nvPr/>
        </p:nvSpPr>
        <p:spPr bwMode="auto">
          <a:xfrm>
            <a:off x="6835775" y="3652838"/>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29" name="Line 108"/>
          <p:cNvSpPr>
            <a:spLocks noChangeShapeType="1"/>
          </p:cNvSpPr>
          <p:nvPr/>
        </p:nvSpPr>
        <p:spPr bwMode="auto">
          <a:xfrm>
            <a:off x="6835775" y="3644900"/>
            <a:ext cx="0" cy="58738"/>
          </a:xfrm>
          <a:prstGeom prst="line">
            <a:avLst/>
          </a:prstGeom>
          <a:noFill/>
          <a:ln w="19050">
            <a:solidFill>
              <a:srgbClr val="FF3300"/>
            </a:solidFill>
            <a:round/>
            <a:headEnd/>
            <a:tailEnd/>
          </a:ln>
        </p:spPr>
        <p:txBody>
          <a:bodyPr wrap="none" anchor="ctr"/>
          <a:lstStyle/>
          <a:p>
            <a:endParaRPr lang="zh-CN" altLang="en-US"/>
          </a:p>
        </p:txBody>
      </p:sp>
      <p:sp>
        <p:nvSpPr>
          <p:cNvPr id="13330" name="Line 109"/>
          <p:cNvSpPr>
            <a:spLocks noChangeShapeType="1"/>
          </p:cNvSpPr>
          <p:nvPr/>
        </p:nvSpPr>
        <p:spPr bwMode="auto">
          <a:xfrm>
            <a:off x="7194550" y="3644900"/>
            <a:ext cx="0" cy="58738"/>
          </a:xfrm>
          <a:prstGeom prst="line">
            <a:avLst/>
          </a:prstGeom>
          <a:noFill/>
          <a:ln w="19050">
            <a:solidFill>
              <a:srgbClr val="FF3300"/>
            </a:solidFill>
            <a:round/>
            <a:headEnd/>
            <a:tailEnd/>
          </a:ln>
        </p:spPr>
        <p:txBody>
          <a:bodyPr wrap="none" anchor="ctr"/>
          <a:lstStyle/>
          <a:p>
            <a:endParaRPr lang="zh-CN" altLang="en-US"/>
          </a:p>
        </p:txBody>
      </p:sp>
      <p:sp>
        <p:nvSpPr>
          <p:cNvPr id="13331" name="Rectangle 110"/>
          <p:cNvSpPr>
            <a:spLocks noChangeArrowheads="1"/>
          </p:cNvSpPr>
          <p:nvPr/>
        </p:nvSpPr>
        <p:spPr bwMode="auto">
          <a:xfrm>
            <a:off x="6835775" y="3644900"/>
            <a:ext cx="355600" cy="58738"/>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32" name="Oval 111"/>
          <p:cNvSpPr>
            <a:spLocks noChangeArrowheads="1"/>
          </p:cNvSpPr>
          <p:nvPr/>
        </p:nvSpPr>
        <p:spPr bwMode="auto">
          <a:xfrm>
            <a:off x="6832600" y="3576638"/>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7" name="Group 112"/>
          <p:cNvGrpSpPr>
            <a:grpSpLocks/>
          </p:cNvGrpSpPr>
          <p:nvPr/>
        </p:nvGrpSpPr>
        <p:grpSpPr bwMode="auto">
          <a:xfrm>
            <a:off x="6918325" y="3600450"/>
            <a:ext cx="179388" cy="65088"/>
            <a:chOff x="2848" y="848"/>
            <a:chExt cx="140" cy="98"/>
          </a:xfrm>
        </p:grpSpPr>
        <p:sp>
          <p:nvSpPr>
            <p:cNvPr id="13911" name="Line 113"/>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12" name="Line 114"/>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13" name="Line 115"/>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8" name="Group 116"/>
          <p:cNvGrpSpPr>
            <a:grpSpLocks/>
          </p:cNvGrpSpPr>
          <p:nvPr/>
        </p:nvGrpSpPr>
        <p:grpSpPr bwMode="auto">
          <a:xfrm flipV="1">
            <a:off x="6918325" y="3600450"/>
            <a:ext cx="179388" cy="65088"/>
            <a:chOff x="2848" y="848"/>
            <a:chExt cx="140" cy="98"/>
          </a:xfrm>
        </p:grpSpPr>
        <p:sp>
          <p:nvSpPr>
            <p:cNvPr id="13908" name="Line 117"/>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9" name="Line 118"/>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10" name="Line 119"/>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35" name="Oval 205"/>
          <p:cNvSpPr>
            <a:spLocks noChangeArrowheads="1"/>
          </p:cNvSpPr>
          <p:nvPr/>
        </p:nvSpPr>
        <p:spPr bwMode="auto">
          <a:xfrm>
            <a:off x="6086475" y="24987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36" name="Line 206"/>
          <p:cNvSpPr>
            <a:spLocks noChangeShapeType="1"/>
          </p:cNvSpPr>
          <p:nvPr/>
        </p:nvSpPr>
        <p:spPr bwMode="auto">
          <a:xfrm>
            <a:off x="6086475"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337" name="Line 207"/>
          <p:cNvSpPr>
            <a:spLocks noChangeShapeType="1"/>
          </p:cNvSpPr>
          <p:nvPr/>
        </p:nvSpPr>
        <p:spPr bwMode="auto">
          <a:xfrm>
            <a:off x="6432550" y="2490788"/>
            <a:ext cx="0" cy="53975"/>
          </a:xfrm>
          <a:prstGeom prst="line">
            <a:avLst/>
          </a:prstGeom>
          <a:noFill/>
          <a:ln w="12700">
            <a:solidFill>
              <a:srgbClr val="FF3300"/>
            </a:solidFill>
            <a:round/>
            <a:headEnd/>
            <a:tailEnd/>
          </a:ln>
        </p:spPr>
        <p:txBody>
          <a:bodyPr wrap="none" anchor="ctr"/>
          <a:lstStyle/>
          <a:p>
            <a:endParaRPr lang="zh-CN" altLang="en-US"/>
          </a:p>
        </p:txBody>
      </p:sp>
      <p:sp>
        <p:nvSpPr>
          <p:cNvPr id="13338" name="Rectangle 208"/>
          <p:cNvSpPr>
            <a:spLocks noChangeArrowheads="1"/>
          </p:cNvSpPr>
          <p:nvPr/>
        </p:nvSpPr>
        <p:spPr bwMode="auto">
          <a:xfrm>
            <a:off x="6086475" y="24907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39" name="Oval 209"/>
          <p:cNvSpPr>
            <a:spLocks noChangeArrowheads="1"/>
          </p:cNvSpPr>
          <p:nvPr/>
        </p:nvSpPr>
        <p:spPr bwMode="auto">
          <a:xfrm>
            <a:off x="6083300" y="24272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9" name="Group 210"/>
          <p:cNvGrpSpPr>
            <a:grpSpLocks/>
          </p:cNvGrpSpPr>
          <p:nvPr/>
        </p:nvGrpSpPr>
        <p:grpSpPr bwMode="auto">
          <a:xfrm>
            <a:off x="6167438" y="2449513"/>
            <a:ext cx="171450" cy="60325"/>
            <a:chOff x="2848" y="848"/>
            <a:chExt cx="140" cy="98"/>
          </a:xfrm>
        </p:grpSpPr>
        <p:sp>
          <p:nvSpPr>
            <p:cNvPr id="13905" name="Line 211"/>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6" name="Line 212"/>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7" name="Line 213"/>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0" name="Group 214"/>
          <p:cNvGrpSpPr>
            <a:grpSpLocks/>
          </p:cNvGrpSpPr>
          <p:nvPr/>
        </p:nvGrpSpPr>
        <p:grpSpPr bwMode="auto">
          <a:xfrm flipV="1">
            <a:off x="6167438" y="2449513"/>
            <a:ext cx="171450" cy="58737"/>
            <a:chOff x="2848" y="848"/>
            <a:chExt cx="140" cy="98"/>
          </a:xfrm>
        </p:grpSpPr>
        <p:sp>
          <p:nvSpPr>
            <p:cNvPr id="13902" name="Line 21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3" name="Line 21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4" name="Line 21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42" name="Oval 219"/>
          <p:cNvSpPr>
            <a:spLocks noChangeArrowheads="1"/>
          </p:cNvSpPr>
          <p:nvPr/>
        </p:nvSpPr>
        <p:spPr bwMode="auto">
          <a:xfrm>
            <a:off x="5780088" y="364807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43" name="Line 220"/>
          <p:cNvSpPr>
            <a:spLocks noChangeShapeType="1"/>
          </p:cNvSpPr>
          <p:nvPr/>
        </p:nvSpPr>
        <p:spPr bwMode="auto">
          <a:xfrm>
            <a:off x="5780088" y="3640138"/>
            <a:ext cx="0" cy="53975"/>
          </a:xfrm>
          <a:prstGeom prst="line">
            <a:avLst/>
          </a:prstGeom>
          <a:noFill/>
          <a:ln w="19050">
            <a:solidFill>
              <a:srgbClr val="FF3300"/>
            </a:solidFill>
            <a:round/>
            <a:headEnd/>
            <a:tailEnd/>
          </a:ln>
        </p:spPr>
        <p:txBody>
          <a:bodyPr wrap="none" anchor="ctr"/>
          <a:lstStyle/>
          <a:p>
            <a:endParaRPr lang="zh-CN" altLang="en-US"/>
          </a:p>
        </p:txBody>
      </p:sp>
      <p:sp>
        <p:nvSpPr>
          <p:cNvPr id="13344" name="Line 221"/>
          <p:cNvSpPr>
            <a:spLocks noChangeShapeType="1"/>
          </p:cNvSpPr>
          <p:nvPr/>
        </p:nvSpPr>
        <p:spPr bwMode="auto">
          <a:xfrm>
            <a:off x="6126163" y="3640138"/>
            <a:ext cx="0" cy="53975"/>
          </a:xfrm>
          <a:prstGeom prst="line">
            <a:avLst/>
          </a:prstGeom>
          <a:noFill/>
          <a:ln w="19050">
            <a:solidFill>
              <a:srgbClr val="FF3300"/>
            </a:solidFill>
            <a:round/>
            <a:headEnd/>
            <a:tailEnd/>
          </a:ln>
        </p:spPr>
        <p:txBody>
          <a:bodyPr wrap="none" anchor="ctr"/>
          <a:lstStyle/>
          <a:p>
            <a:endParaRPr lang="zh-CN" altLang="en-US"/>
          </a:p>
        </p:txBody>
      </p:sp>
      <p:sp>
        <p:nvSpPr>
          <p:cNvPr id="13345" name="Rectangle 222"/>
          <p:cNvSpPr>
            <a:spLocks noChangeArrowheads="1"/>
          </p:cNvSpPr>
          <p:nvPr/>
        </p:nvSpPr>
        <p:spPr bwMode="auto">
          <a:xfrm>
            <a:off x="5780088" y="364013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46" name="Oval 223"/>
          <p:cNvSpPr>
            <a:spLocks noChangeArrowheads="1"/>
          </p:cNvSpPr>
          <p:nvPr/>
        </p:nvSpPr>
        <p:spPr bwMode="auto">
          <a:xfrm>
            <a:off x="5776913" y="357663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1" name="Group 224"/>
          <p:cNvGrpSpPr>
            <a:grpSpLocks/>
          </p:cNvGrpSpPr>
          <p:nvPr/>
        </p:nvGrpSpPr>
        <p:grpSpPr bwMode="auto">
          <a:xfrm>
            <a:off x="5861050" y="3598863"/>
            <a:ext cx="171450" cy="60325"/>
            <a:chOff x="2848" y="848"/>
            <a:chExt cx="140" cy="98"/>
          </a:xfrm>
        </p:grpSpPr>
        <p:sp>
          <p:nvSpPr>
            <p:cNvPr id="13899" name="Line 22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900" name="Line 22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901" name="Line 22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2" name="Group 228"/>
          <p:cNvGrpSpPr>
            <a:grpSpLocks/>
          </p:cNvGrpSpPr>
          <p:nvPr/>
        </p:nvGrpSpPr>
        <p:grpSpPr bwMode="auto">
          <a:xfrm flipV="1">
            <a:off x="5861050" y="3598863"/>
            <a:ext cx="171450" cy="58737"/>
            <a:chOff x="2848" y="848"/>
            <a:chExt cx="140" cy="98"/>
          </a:xfrm>
        </p:grpSpPr>
        <p:sp>
          <p:nvSpPr>
            <p:cNvPr id="13896" name="Line 22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97" name="Line 23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98" name="Line 23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49" name="Line 233"/>
          <p:cNvSpPr>
            <a:spLocks noChangeShapeType="1"/>
          </p:cNvSpPr>
          <p:nvPr/>
        </p:nvSpPr>
        <p:spPr bwMode="auto">
          <a:xfrm>
            <a:off x="7102475" y="3743325"/>
            <a:ext cx="163513" cy="120650"/>
          </a:xfrm>
          <a:prstGeom prst="line">
            <a:avLst/>
          </a:prstGeom>
          <a:noFill/>
          <a:ln w="38100">
            <a:solidFill>
              <a:srgbClr val="FF3300"/>
            </a:solidFill>
            <a:round/>
            <a:headEnd/>
            <a:tailEnd/>
          </a:ln>
        </p:spPr>
        <p:txBody>
          <a:bodyPr/>
          <a:lstStyle/>
          <a:p>
            <a:endParaRPr lang="zh-CN" altLang="en-US"/>
          </a:p>
        </p:txBody>
      </p:sp>
      <p:sp>
        <p:nvSpPr>
          <p:cNvPr id="13350" name="Line 234"/>
          <p:cNvSpPr>
            <a:spLocks noChangeShapeType="1"/>
          </p:cNvSpPr>
          <p:nvPr/>
        </p:nvSpPr>
        <p:spPr bwMode="auto">
          <a:xfrm>
            <a:off x="7199313" y="3663950"/>
            <a:ext cx="279400" cy="0"/>
          </a:xfrm>
          <a:prstGeom prst="line">
            <a:avLst/>
          </a:prstGeom>
          <a:noFill/>
          <a:ln w="38100">
            <a:solidFill>
              <a:srgbClr val="FF3300"/>
            </a:solidFill>
            <a:round/>
            <a:headEnd/>
            <a:tailEnd/>
          </a:ln>
        </p:spPr>
        <p:txBody>
          <a:bodyPr/>
          <a:lstStyle/>
          <a:p>
            <a:endParaRPr lang="zh-CN" altLang="en-US"/>
          </a:p>
        </p:txBody>
      </p:sp>
      <p:sp>
        <p:nvSpPr>
          <p:cNvPr id="13351" name="Line 235"/>
          <p:cNvSpPr>
            <a:spLocks noChangeShapeType="1"/>
          </p:cNvSpPr>
          <p:nvPr/>
        </p:nvSpPr>
        <p:spPr bwMode="auto">
          <a:xfrm flipV="1">
            <a:off x="7435850" y="3749675"/>
            <a:ext cx="134938" cy="104775"/>
          </a:xfrm>
          <a:prstGeom prst="line">
            <a:avLst/>
          </a:prstGeom>
          <a:noFill/>
          <a:ln w="38100">
            <a:solidFill>
              <a:srgbClr val="FF3300"/>
            </a:solidFill>
            <a:round/>
            <a:headEnd/>
            <a:tailEnd/>
          </a:ln>
        </p:spPr>
        <p:txBody>
          <a:bodyPr/>
          <a:lstStyle/>
          <a:p>
            <a:endParaRPr lang="zh-CN" altLang="en-US"/>
          </a:p>
        </p:txBody>
      </p:sp>
      <p:sp>
        <p:nvSpPr>
          <p:cNvPr id="13352" name="Line 236"/>
          <p:cNvSpPr>
            <a:spLocks noChangeShapeType="1"/>
          </p:cNvSpPr>
          <p:nvPr/>
        </p:nvSpPr>
        <p:spPr bwMode="auto">
          <a:xfrm>
            <a:off x="6134100" y="3670300"/>
            <a:ext cx="701675" cy="0"/>
          </a:xfrm>
          <a:prstGeom prst="line">
            <a:avLst/>
          </a:prstGeom>
          <a:noFill/>
          <a:ln w="38100">
            <a:solidFill>
              <a:srgbClr val="FF3300"/>
            </a:solidFill>
            <a:round/>
            <a:headEnd/>
            <a:tailEnd/>
          </a:ln>
        </p:spPr>
        <p:txBody>
          <a:bodyPr/>
          <a:lstStyle/>
          <a:p>
            <a:endParaRPr lang="zh-CN" altLang="en-US"/>
          </a:p>
        </p:txBody>
      </p:sp>
      <p:grpSp>
        <p:nvGrpSpPr>
          <p:cNvPr id="13" name="Group 240"/>
          <p:cNvGrpSpPr>
            <a:grpSpLocks/>
          </p:cNvGrpSpPr>
          <p:nvPr/>
        </p:nvGrpSpPr>
        <p:grpSpPr bwMode="auto">
          <a:xfrm>
            <a:off x="5426075" y="3509963"/>
            <a:ext cx="220663" cy="307975"/>
            <a:chOff x="2556" y="2689"/>
            <a:chExt cx="183" cy="255"/>
          </a:xfrm>
        </p:grpSpPr>
        <p:pic>
          <p:nvPicPr>
            <p:cNvPr id="13879" name="Picture 241" descr="31u_bnrz[1]"/>
            <p:cNvPicPr>
              <a:picLocks noChangeAspect="1" noChangeArrowheads="1"/>
            </p:cNvPicPr>
            <p:nvPr/>
          </p:nvPicPr>
          <p:blipFill>
            <a:blip r:embed="rId7" cstate="print"/>
            <a:srcRect/>
            <a:stretch>
              <a:fillRect/>
            </a:stretch>
          </p:blipFill>
          <p:spPr bwMode="auto">
            <a:xfrm>
              <a:off x="2609" y="2770"/>
              <a:ext cx="121" cy="174"/>
            </a:xfrm>
            <a:prstGeom prst="rect">
              <a:avLst/>
            </a:prstGeom>
            <a:noFill/>
            <a:ln w="9525">
              <a:noFill/>
              <a:miter lim="800000"/>
              <a:headEnd/>
              <a:tailEnd/>
            </a:ln>
          </p:spPr>
        </p:pic>
        <p:sp>
          <p:nvSpPr>
            <p:cNvPr id="13880" name="Freeform 242"/>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3881" name="Freeform 243"/>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3882" name="Freeform 244"/>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3883" name="Freeform 245"/>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3884" name="Freeform 246"/>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3885" name="Freeform 247"/>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3886" name="Freeform 248"/>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3887" name="Freeform 249"/>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3888" name="Freeform 250"/>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3889" name="Freeform 251"/>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3890" name="Freeform 252"/>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3891" name="Freeform 253"/>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3892" name="Freeform 254"/>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3893" name="Freeform 255"/>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3894" name="Freeform 256"/>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3895" name="Freeform 257"/>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13354" name="Line 259"/>
          <p:cNvSpPr>
            <a:spLocks noChangeShapeType="1"/>
          </p:cNvSpPr>
          <p:nvPr/>
        </p:nvSpPr>
        <p:spPr bwMode="auto">
          <a:xfrm>
            <a:off x="6429375" y="2517775"/>
            <a:ext cx="509588" cy="3175"/>
          </a:xfrm>
          <a:prstGeom prst="line">
            <a:avLst/>
          </a:prstGeom>
          <a:noFill/>
          <a:ln w="38100">
            <a:solidFill>
              <a:srgbClr val="FF3300"/>
            </a:solidFill>
            <a:round/>
            <a:headEnd/>
            <a:tailEnd/>
          </a:ln>
        </p:spPr>
        <p:txBody>
          <a:bodyPr/>
          <a:lstStyle/>
          <a:p>
            <a:endParaRPr lang="zh-CN" altLang="en-US"/>
          </a:p>
        </p:txBody>
      </p:sp>
      <p:sp>
        <p:nvSpPr>
          <p:cNvPr id="13355" name="Line 260"/>
          <p:cNvSpPr>
            <a:spLocks noChangeShapeType="1"/>
          </p:cNvSpPr>
          <p:nvPr/>
        </p:nvSpPr>
        <p:spPr bwMode="auto">
          <a:xfrm>
            <a:off x="5995988" y="2346325"/>
            <a:ext cx="152400" cy="82550"/>
          </a:xfrm>
          <a:prstGeom prst="line">
            <a:avLst/>
          </a:prstGeom>
          <a:noFill/>
          <a:ln w="6350">
            <a:solidFill>
              <a:schemeClr val="bg2">
                <a:lumMod val="75000"/>
              </a:schemeClr>
            </a:solidFill>
            <a:round/>
            <a:headEnd/>
            <a:tailEnd/>
          </a:ln>
        </p:spPr>
        <p:txBody>
          <a:bodyPr/>
          <a:lstStyle/>
          <a:p>
            <a:endParaRPr lang="zh-CN" altLang="en-US"/>
          </a:p>
        </p:txBody>
      </p:sp>
      <p:sp>
        <p:nvSpPr>
          <p:cNvPr id="13356" name="Freeform 261"/>
          <p:cNvSpPr>
            <a:spLocks/>
          </p:cNvSpPr>
          <p:nvPr/>
        </p:nvSpPr>
        <p:spPr bwMode="auto">
          <a:xfrm>
            <a:off x="5314950" y="4352925"/>
            <a:ext cx="2979738" cy="145573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DDDDDD"/>
          </a:solidFill>
          <a:ln w="9525">
            <a:noFill/>
            <a:round/>
            <a:headEnd/>
            <a:tailEnd/>
          </a:ln>
        </p:spPr>
        <p:txBody>
          <a:bodyPr/>
          <a:lstStyle/>
          <a:p>
            <a:endParaRPr lang="zh-CN" altLang="en-US"/>
          </a:p>
        </p:txBody>
      </p:sp>
      <p:sp>
        <p:nvSpPr>
          <p:cNvPr id="13357" name="Line 262"/>
          <p:cNvSpPr>
            <a:spLocks noChangeShapeType="1"/>
          </p:cNvSpPr>
          <p:nvPr/>
        </p:nvSpPr>
        <p:spPr bwMode="auto">
          <a:xfrm rot="-5400000">
            <a:off x="7551737" y="5089526"/>
            <a:ext cx="523875" cy="139700"/>
          </a:xfrm>
          <a:prstGeom prst="line">
            <a:avLst/>
          </a:prstGeom>
          <a:noFill/>
          <a:ln w="12700">
            <a:solidFill>
              <a:schemeClr val="bg2"/>
            </a:solidFill>
            <a:round/>
            <a:headEnd/>
            <a:tailEnd/>
          </a:ln>
        </p:spPr>
        <p:txBody>
          <a:bodyPr wrap="none" anchor="ctr"/>
          <a:lstStyle/>
          <a:p>
            <a:endParaRPr lang="zh-CN" altLang="en-US"/>
          </a:p>
        </p:txBody>
      </p:sp>
      <p:grpSp>
        <p:nvGrpSpPr>
          <p:cNvPr id="14" name="Group 590"/>
          <p:cNvGrpSpPr>
            <a:grpSpLocks/>
          </p:cNvGrpSpPr>
          <p:nvPr/>
        </p:nvGrpSpPr>
        <p:grpSpPr bwMode="auto">
          <a:xfrm>
            <a:off x="7464425" y="5226050"/>
            <a:ext cx="198438" cy="365125"/>
            <a:chOff x="4702" y="3292"/>
            <a:chExt cx="125" cy="230"/>
          </a:xfrm>
        </p:grpSpPr>
        <p:sp>
          <p:nvSpPr>
            <p:cNvPr id="13871" name="AutoShape 264"/>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72" name="Rectangle 265"/>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73" name="Rectangle 266"/>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4" name="AutoShape 267"/>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5" name="Line 268"/>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13876" name="Line 269"/>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13877" name="Rectangle 270"/>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878" name="Rectangle 271"/>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sp>
        <p:nvSpPr>
          <p:cNvPr id="13359" name="Line 272"/>
          <p:cNvSpPr>
            <a:spLocks noChangeShapeType="1"/>
          </p:cNvSpPr>
          <p:nvPr/>
        </p:nvSpPr>
        <p:spPr bwMode="auto">
          <a:xfrm rot="5400000" flipV="1">
            <a:off x="7697788" y="5370513"/>
            <a:ext cx="3175" cy="85725"/>
          </a:xfrm>
          <a:prstGeom prst="line">
            <a:avLst/>
          </a:prstGeom>
          <a:noFill/>
          <a:ln w="12700">
            <a:solidFill>
              <a:schemeClr val="bg2"/>
            </a:solidFill>
            <a:round/>
            <a:headEnd/>
            <a:tailEnd/>
          </a:ln>
        </p:spPr>
        <p:txBody>
          <a:bodyPr wrap="none" anchor="ctr"/>
          <a:lstStyle/>
          <a:p>
            <a:endParaRPr lang="zh-CN" altLang="en-US"/>
          </a:p>
        </p:txBody>
      </p:sp>
      <p:sp>
        <p:nvSpPr>
          <p:cNvPr id="13360" name="Line 273"/>
          <p:cNvSpPr>
            <a:spLocks noChangeShapeType="1"/>
          </p:cNvSpPr>
          <p:nvPr/>
        </p:nvSpPr>
        <p:spPr bwMode="auto">
          <a:xfrm rot="-5400000">
            <a:off x="7883525" y="5046663"/>
            <a:ext cx="0" cy="114300"/>
          </a:xfrm>
          <a:prstGeom prst="line">
            <a:avLst/>
          </a:prstGeom>
          <a:noFill/>
          <a:ln w="12700">
            <a:solidFill>
              <a:schemeClr val="bg2"/>
            </a:solidFill>
            <a:round/>
            <a:headEnd/>
            <a:tailEnd/>
          </a:ln>
        </p:spPr>
        <p:txBody>
          <a:bodyPr wrap="none" anchor="ctr"/>
          <a:lstStyle/>
          <a:p>
            <a:endParaRPr lang="zh-CN" altLang="en-US"/>
          </a:p>
        </p:txBody>
      </p:sp>
      <p:sp>
        <p:nvSpPr>
          <p:cNvPr id="13361" name="Oval 275"/>
          <p:cNvSpPr>
            <a:spLocks noChangeArrowheads="1"/>
          </p:cNvSpPr>
          <p:nvPr/>
        </p:nvSpPr>
        <p:spPr bwMode="auto">
          <a:xfrm>
            <a:off x="7467600" y="4860925"/>
            <a:ext cx="496888"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62" name="Line 276"/>
          <p:cNvSpPr>
            <a:spLocks noChangeShapeType="1"/>
          </p:cNvSpPr>
          <p:nvPr/>
        </p:nvSpPr>
        <p:spPr bwMode="auto">
          <a:xfrm>
            <a:off x="7467600" y="4849813"/>
            <a:ext cx="0" cy="80962"/>
          </a:xfrm>
          <a:prstGeom prst="line">
            <a:avLst/>
          </a:prstGeom>
          <a:noFill/>
          <a:ln w="19050">
            <a:solidFill>
              <a:srgbClr val="FF3300"/>
            </a:solidFill>
            <a:round/>
            <a:headEnd/>
            <a:tailEnd/>
          </a:ln>
        </p:spPr>
        <p:txBody>
          <a:bodyPr wrap="none" anchor="ctr"/>
          <a:lstStyle/>
          <a:p>
            <a:endParaRPr lang="zh-CN" altLang="en-US"/>
          </a:p>
        </p:txBody>
      </p:sp>
      <p:sp>
        <p:nvSpPr>
          <p:cNvPr id="13363" name="Line 277"/>
          <p:cNvSpPr>
            <a:spLocks noChangeShapeType="1"/>
          </p:cNvSpPr>
          <p:nvPr/>
        </p:nvSpPr>
        <p:spPr bwMode="auto">
          <a:xfrm>
            <a:off x="7964488" y="4849813"/>
            <a:ext cx="0" cy="80962"/>
          </a:xfrm>
          <a:prstGeom prst="line">
            <a:avLst/>
          </a:prstGeom>
          <a:noFill/>
          <a:ln w="19050">
            <a:solidFill>
              <a:srgbClr val="FF3300"/>
            </a:solidFill>
            <a:round/>
            <a:headEnd/>
            <a:tailEnd/>
          </a:ln>
        </p:spPr>
        <p:txBody>
          <a:bodyPr wrap="none" anchor="ctr"/>
          <a:lstStyle/>
          <a:p>
            <a:endParaRPr lang="zh-CN" altLang="en-US"/>
          </a:p>
        </p:txBody>
      </p:sp>
      <p:sp>
        <p:nvSpPr>
          <p:cNvPr id="13364" name="Rectangle 278"/>
          <p:cNvSpPr>
            <a:spLocks noChangeArrowheads="1"/>
          </p:cNvSpPr>
          <p:nvPr/>
        </p:nvSpPr>
        <p:spPr bwMode="auto">
          <a:xfrm>
            <a:off x="7467600" y="4849813"/>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65" name="Oval 279"/>
          <p:cNvSpPr>
            <a:spLocks noChangeArrowheads="1"/>
          </p:cNvSpPr>
          <p:nvPr/>
        </p:nvSpPr>
        <p:spPr bwMode="auto">
          <a:xfrm>
            <a:off x="7462838" y="4756150"/>
            <a:ext cx="496887"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5" name="Group 280"/>
          <p:cNvGrpSpPr>
            <a:grpSpLocks/>
          </p:cNvGrpSpPr>
          <p:nvPr/>
        </p:nvGrpSpPr>
        <p:grpSpPr bwMode="auto">
          <a:xfrm>
            <a:off x="7581900" y="4789488"/>
            <a:ext cx="247650" cy="88900"/>
            <a:chOff x="2848" y="848"/>
            <a:chExt cx="140" cy="98"/>
          </a:xfrm>
        </p:grpSpPr>
        <p:sp>
          <p:nvSpPr>
            <p:cNvPr id="13868" name="Line 281"/>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9" name="Line 282"/>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70" name="Line 283"/>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6" name="Group 284"/>
          <p:cNvGrpSpPr>
            <a:grpSpLocks/>
          </p:cNvGrpSpPr>
          <p:nvPr/>
        </p:nvGrpSpPr>
        <p:grpSpPr bwMode="auto">
          <a:xfrm flipV="1">
            <a:off x="7581900" y="4787900"/>
            <a:ext cx="247650" cy="88900"/>
            <a:chOff x="2848" y="848"/>
            <a:chExt cx="140" cy="98"/>
          </a:xfrm>
        </p:grpSpPr>
        <p:sp>
          <p:nvSpPr>
            <p:cNvPr id="13865" name="Line 28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6" name="Line 28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7" name="Line 28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68" name="Oval 289"/>
          <p:cNvSpPr>
            <a:spLocks noChangeArrowheads="1"/>
          </p:cNvSpPr>
          <p:nvPr/>
        </p:nvSpPr>
        <p:spPr bwMode="auto">
          <a:xfrm>
            <a:off x="6657975" y="4584700"/>
            <a:ext cx="490538"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69" name="Line 291"/>
          <p:cNvSpPr>
            <a:spLocks noChangeShapeType="1"/>
          </p:cNvSpPr>
          <p:nvPr/>
        </p:nvSpPr>
        <p:spPr bwMode="auto">
          <a:xfrm>
            <a:off x="7148513" y="4573588"/>
            <a:ext cx="0" cy="80962"/>
          </a:xfrm>
          <a:prstGeom prst="line">
            <a:avLst/>
          </a:prstGeom>
          <a:noFill/>
          <a:ln w="19050">
            <a:solidFill>
              <a:srgbClr val="FF3300"/>
            </a:solidFill>
            <a:round/>
            <a:headEnd/>
            <a:tailEnd/>
          </a:ln>
        </p:spPr>
        <p:txBody>
          <a:bodyPr wrap="none" anchor="ctr"/>
          <a:lstStyle/>
          <a:p>
            <a:endParaRPr lang="zh-CN" altLang="en-US"/>
          </a:p>
        </p:txBody>
      </p:sp>
      <p:sp>
        <p:nvSpPr>
          <p:cNvPr id="13370" name="Rectangle 292"/>
          <p:cNvSpPr>
            <a:spLocks noChangeArrowheads="1"/>
          </p:cNvSpPr>
          <p:nvPr/>
        </p:nvSpPr>
        <p:spPr bwMode="auto">
          <a:xfrm>
            <a:off x="6651625" y="4573588"/>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71" name="Oval 293"/>
          <p:cNvSpPr>
            <a:spLocks noChangeArrowheads="1"/>
          </p:cNvSpPr>
          <p:nvPr/>
        </p:nvSpPr>
        <p:spPr bwMode="auto">
          <a:xfrm>
            <a:off x="6646863" y="4479925"/>
            <a:ext cx="496887"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7" name="Group 294"/>
          <p:cNvGrpSpPr>
            <a:grpSpLocks/>
          </p:cNvGrpSpPr>
          <p:nvPr/>
        </p:nvGrpSpPr>
        <p:grpSpPr bwMode="auto">
          <a:xfrm>
            <a:off x="6765925" y="4513263"/>
            <a:ext cx="247650" cy="88900"/>
            <a:chOff x="2848" y="848"/>
            <a:chExt cx="140" cy="98"/>
          </a:xfrm>
        </p:grpSpPr>
        <p:sp>
          <p:nvSpPr>
            <p:cNvPr id="13862" name="Line 295"/>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3" name="Line 296"/>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4" name="Line 297"/>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8" name="Group 298"/>
          <p:cNvGrpSpPr>
            <a:grpSpLocks/>
          </p:cNvGrpSpPr>
          <p:nvPr/>
        </p:nvGrpSpPr>
        <p:grpSpPr bwMode="auto">
          <a:xfrm flipV="1">
            <a:off x="6765925" y="4511675"/>
            <a:ext cx="247650" cy="88900"/>
            <a:chOff x="2848" y="848"/>
            <a:chExt cx="140" cy="98"/>
          </a:xfrm>
        </p:grpSpPr>
        <p:sp>
          <p:nvSpPr>
            <p:cNvPr id="13859" name="Line 29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60" name="Line 30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61" name="Line 30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74" name="Oval 303"/>
          <p:cNvSpPr>
            <a:spLocks noChangeArrowheads="1"/>
          </p:cNvSpPr>
          <p:nvPr/>
        </p:nvSpPr>
        <p:spPr bwMode="auto">
          <a:xfrm>
            <a:off x="5986463" y="4889500"/>
            <a:ext cx="496887" cy="13017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375" name="Line 304"/>
          <p:cNvSpPr>
            <a:spLocks noChangeShapeType="1"/>
          </p:cNvSpPr>
          <p:nvPr/>
        </p:nvSpPr>
        <p:spPr bwMode="auto">
          <a:xfrm>
            <a:off x="5986463" y="4878388"/>
            <a:ext cx="0" cy="80962"/>
          </a:xfrm>
          <a:prstGeom prst="line">
            <a:avLst/>
          </a:prstGeom>
          <a:noFill/>
          <a:ln w="19050">
            <a:solidFill>
              <a:srgbClr val="FF3300"/>
            </a:solidFill>
            <a:round/>
            <a:headEnd/>
            <a:tailEnd/>
          </a:ln>
        </p:spPr>
        <p:txBody>
          <a:bodyPr wrap="none" anchor="ctr"/>
          <a:lstStyle/>
          <a:p>
            <a:endParaRPr lang="zh-CN" altLang="en-US"/>
          </a:p>
        </p:txBody>
      </p:sp>
      <p:sp>
        <p:nvSpPr>
          <p:cNvPr id="13376" name="Line 305"/>
          <p:cNvSpPr>
            <a:spLocks noChangeShapeType="1"/>
          </p:cNvSpPr>
          <p:nvPr/>
        </p:nvSpPr>
        <p:spPr bwMode="auto">
          <a:xfrm>
            <a:off x="6483350" y="4878388"/>
            <a:ext cx="0" cy="80962"/>
          </a:xfrm>
          <a:prstGeom prst="line">
            <a:avLst/>
          </a:prstGeom>
          <a:noFill/>
          <a:ln w="12700">
            <a:solidFill>
              <a:srgbClr val="FF3300"/>
            </a:solidFill>
            <a:round/>
            <a:headEnd/>
            <a:tailEnd/>
          </a:ln>
        </p:spPr>
        <p:txBody>
          <a:bodyPr wrap="none" anchor="ctr"/>
          <a:lstStyle/>
          <a:p>
            <a:endParaRPr lang="zh-CN" altLang="en-US"/>
          </a:p>
        </p:txBody>
      </p:sp>
      <p:sp>
        <p:nvSpPr>
          <p:cNvPr id="13377" name="Rectangle 306"/>
          <p:cNvSpPr>
            <a:spLocks noChangeArrowheads="1"/>
          </p:cNvSpPr>
          <p:nvPr/>
        </p:nvSpPr>
        <p:spPr bwMode="auto">
          <a:xfrm>
            <a:off x="5986463" y="4878388"/>
            <a:ext cx="492125" cy="793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378" name="Oval 307"/>
          <p:cNvSpPr>
            <a:spLocks noChangeArrowheads="1"/>
          </p:cNvSpPr>
          <p:nvPr/>
        </p:nvSpPr>
        <p:spPr bwMode="auto">
          <a:xfrm>
            <a:off x="5981700" y="4784725"/>
            <a:ext cx="496888" cy="15240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19" name="Group 308"/>
          <p:cNvGrpSpPr>
            <a:grpSpLocks/>
          </p:cNvGrpSpPr>
          <p:nvPr/>
        </p:nvGrpSpPr>
        <p:grpSpPr bwMode="auto">
          <a:xfrm>
            <a:off x="6100763" y="4818063"/>
            <a:ext cx="247650" cy="88900"/>
            <a:chOff x="2848" y="848"/>
            <a:chExt cx="140" cy="98"/>
          </a:xfrm>
        </p:grpSpPr>
        <p:sp>
          <p:nvSpPr>
            <p:cNvPr id="13856" name="Line 309"/>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7" name="Line 310"/>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8" name="Line 311"/>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0" name="Group 312"/>
          <p:cNvGrpSpPr>
            <a:grpSpLocks/>
          </p:cNvGrpSpPr>
          <p:nvPr/>
        </p:nvGrpSpPr>
        <p:grpSpPr bwMode="auto">
          <a:xfrm flipV="1">
            <a:off x="6100763" y="4816475"/>
            <a:ext cx="247650" cy="88900"/>
            <a:chOff x="2848" y="848"/>
            <a:chExt cx="140" cy="98"/>
          </a:xfrm>
        </p:grpSpPr>
        <p:sp>
          <p:nvSpPr>
            <p:cNvPr id="13853" name="Line 313"/>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4" name="Line 314"/>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5" name="Line 315"/>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381" name="Line 316"/>
          <p:cNvSpPr>
            <a:spLocks noChangeShapeType="1"/>
          </p:cNvSpPr>
          <p:nvPr/>
        </p:nvSpPr>
        <p:spPr bwMode="auto">
          <a:xfrm>
            <a:off x="7096125" y="4691063"/>
            <a:ext cx="376238" cy="120650"/>
          </a:xfrm>
          <a:prstGeom prst="line">
            <a:avLst/>
          </a:prstGeom>
          <a:noFill/>
          <a:ln w="38100">
            <a:solidFill>
              <a:srgbClr val="FF3300"/>
            </a:solidFill>
            <a:round/>
            <a:headEnd/>
            <a:tailEnd/>
          </a:ln>
        </p:spPr>
        <p:txBody>
          <a:bodyPr/>
          <a:lstStyle/>
          <a:p>
            <a:endParaRPr lang="zh-CN" altLang="en-US"/>
          </a:p>
        </p:txBody>
      </p:sp>
      <p:sp>
        <p:nvSpPr>
          <p:cNvPr id="13382" name="Line 317"/>
          <p:cNvSpPr>
            <a:spLocks noChangeShapeType="1"/>
          </p:cNvSpPr>
          <p:nvPr/>
        </p:nvSpPr>
        <p:spPr bwMode="auto">
          <a:xfrm flipV="1">
            <a:off x="6443663" y="4703763"/>
            <a:ext cx="277812" cy="109537"/>
          </a:xfrm>
          <a:prstGeom prst="line">
            <a:avLst/>
          </a:prstGeom>
          <a:noFill/>
          <a:ln w="38100">
            <a:solidFill>
              <a:srgbClr val="FF3300"/>
            </a:solidFill>
            <a:round/>
            <a:headEnd/>
            <a:tailEnd/>
          </a:ln>
        </p:spPr>
        <p:txBody>
          <a:bodyPr/>
          <a:lstStyle/>
          <a:p>
            <a:endParaRPr lang="zh-CN" altLang="en-US"/>
          </a:p>
        </p:txBody>
      </p:sp>
      <p:sp>
        <p:nvSpPr>
          <p:cNvPr id="13383" name="Line 318"/>
          <p:cNvSpPr>
            <a:spLocks noChangeShapeType="1"/>
          </p:cNvSpPr>
          <p:nvPr/>
        </p:nvSpPr>
        <p:spPr bwMode="auto">
          <a:xfrm flipV="1">
            <a:off x="6486525" y="4906963"/>
            <a:ext cx="971550" cy="0"/>
          </a:xfrm>
          <a:prstGeom prst="line">
            <a:avLst/>
          </a:prstGeom>
          <a:noFill/>
          <a:ln w="38100">
            <a:solidFill>
              <a:srgbClr val="FF3300"/>
            </a:solidFill>
            <a:round/>
            <a:headEnd/>
            <a:tailEnd/>
          </a:ln>
        </p:spPr>
        <p:txBody>
          <a:bodyPr/>
          <a:lstStyle/>
          <a:p>
            <a:endParaRPr lang="zh-CN" altLang="en-US"/>
          </a:p>
        </p:txBody>
      </p:sp>
      <p:sp>
        <p:nvSpPr>
          <p:cNvPr id="13384" name="Line 319"/>
          <p:cNvSpPr>
            <a:spLocks noChangeShapeType="1"/>
          </p:cNvSpPr>
          <p:nvPr/>
        </p:nvSpPr>
        <p:spPr bwMode="auto">
          <a:xfrm flipH="1">
            <a:off x="5781675" y="4652963"/>
            <a:ext cx="254000" cy="469900"/>
          </a:xfrm>
          <a:prstGeom prst="line">
            <a:avLst/>
          </a:prstGeom>
          <a:noFill/>
          <a:ln w="9525">
            <a:solidFill>
              <a:schemeClr val="bg2"/>
            </a:solidFill>
            <a:round/>
            <a:headEnd/>
            <a:tailEnd/>
          </a:ln>
        </p:spPr>
        <p:txBody>
          <a:bodyPr/>
          <a:lstStyle/>
          <a:p>
            <a:endParaRPr lang="zh-CN" altLang="en-US"/>
          </a:p>
        </p:txBody>
      </p:sp>
      <p:sp>
        <p:nvSpPr>
          <p:cNvPr id="13385" name="Line 320"/>
          <p:cNvSpPr>
            <a:spLocks noChangeShapeType="1"/>
          </p:cNvSpPr>
          <p:nvPr/>
        </p:nvSpPr>
        <p:spPr bwMode="auto">
          <a:xfrm>
            <a:off x="5807075" y="4703763"/>
            <a:ext cx="196850" cy="0"/>
          </a:xfrm>
          <a:prstGeom prst="line">
            <a:avLst/>
          </a:prstGeom>
          <a:noFill/>
          <a:ln w="9525">
            <a:solidFill>
              <a:schemeClr val="bg2"/>
            </a:solidFill>
            <a:round/>
            <a:headEnd/>
            <a:tailEnd/>
          </a:ln>
        </p:spPr>
        <p:txBody>
          <a:bodyPr/>
          <a:lstStyle/>
          <a:p>
            <a:endParaRPr lang="zh-CN" altLang="en-US"/>
          </a:p>
        </p:txBody>
      </p:sp>
      <p:sp>
        <p:nvSpPr>
          <p:cNvPr id="13386" name="Line 321"/>
          <p:cNvSpPr>
            <a:spLocks noChangeShapeType="1"/>
          </p:cNvSpPr>
          <p:nvPr/>
        </p:nvSpPr>
        <p:spPr bwMode="auto">
          <a:xfrm>
            <a:off x="5667375" y="5040313"/>
            <a:ext cx="153988" cy="0"/>
          </a:xfrm>
          <a:prstGeom prst="line">
            <a:avLst/>
          </a:prstGeom>
          <a:noFill/>
          <a:ln w="9525">
            <a:solidFill>
              <a:schemeClr val="bg2"/>
            </a:solidFill>
            <a:round/>
            <a:headEnd/>
            <a:tailEnd/>
          </a:ln>
        </p:spPr>
        <p:txBody>
          <a:bodyPr/>
          <a:lstStyle/>
          <a:p>
            <a:endParaRPr lang="zh-CN" altLang="en-US"/>
          </a:p>
        </p:txBody>
      </p:sp>
      <p:sp>
        <p:nvSpPr>
          <p:cNvPr id="13387" name="Line 322"/>
          <p:cNvSpPr>
            <a:spLocks noChangeShapeType="1"/>
          </p:cNvSpPr>
          <p:nvPr/>
        </p:nvSpPr>
        <p:spPr bwMode="auto">
          <a:xfrm>
            <a:off x="5919788" y="5119688"/>
            <a:ext cx="490537" cy="0"/>
          </a:xfrm>
          <a:prstGeom prst="line">
            <a:avLst/>
          </a:prstGeom>
          <a:noFill/>
          <a:ln w="9525">
            <a:solidFill>
              <a:schemeClr val="bg2"/>
            </a:solidFill>
            <a:round/>
            <a:headEnd/>
            <a:tailEnd/>
          </a:ln>
        </p:spPr>
        <p:txBody>
          <a:bodyPr/>
          <a:lstStyle/>
          <a:p>
            <a:endParaRPr lang="zh-CN" altLang="en-US"/>
          </a:p>
        </p:txBody>
      </p:sp>
      <p:sp>
        <p:nvSpPr>
          <p:cNvPr id="13388" name="Line 323"/>
          <p:cNvSpPr>
            <a:spLocks noChangeShapeType="1"/>
          </p:cNvSpPr>
          <p:nvPr/>
        </p:nvSpPr>
        <p:spPr bwMode="auto">
          <a:xfrm flipH="1">
            <a:off x="6159500" y="5027613"/>
            <a:ext cx="53975" cy="85725"/>
          </a:xfrm>
          <a:prstGeom prst="line">
            <a:avLst/>
          </a:prstGeom>
          <a:noFill/>
          <a:ln w="9525">
            <a:solidFill>
              <a:schemeClr val="bg2"/>
            </a:solidFill>
            <a:round/>
            <a:headEnd/>
            <a:tailEnd/>
          </a:ln>
        </p:spPr>
        <p:txBody>
          <a:bodyPr/>
          <a:lstStyle/>
          <a:p>
            <a:endParaRPr lang="zh-CN" altLang="en-US"/>
          </a:p>
        </p:txBody>
      </p:sp>
      <p:sp>
        <p:nvSpPr>
          <p:cNvPr id="13389" name="Line 324"/>
          <p:cNvSpPr>
            <a:spLocks noChangeShapeType="1"/>
          </p:cNvSpPr>
          <p:nvPr/>
        </p:nvSpPr>
        <p:spPr bwMode="auto">
          <a:xfrm>
            <a:off x="5972175" y="5116513"/>
            <a:ext cx="1588" cy="82550"/>
          </a:xfrm>
          <a:prstGeom prst="line">
            <a:avLst/>
          </a:prstGeom>
          <a:noFill/>
          <a:ln w="9525">
            <a:solidFill>
              <a:schemeClr val="bg2"/>
            </a:solidFill>
            <a:round/>
            <a:headEnd/>
            <a:tailEnd/>
          </a:ln>
        </p:spPr>
        <p:txBody>
          <a:bodyPr/>
          <a:lstStyle/>
          <a:p>
            <a:endParaRPr lang="zh-CN" altLang="en-US"/>
          </a:p>
        </p:txBody>
      </p:sp>
      <p:sp>
        <p:nvSpPr>
          <p:cNvPr id="13390" name="Line 325"/>
          <p:cNvSpPr>
            <a:spLocks noChangeShapeType="1"/>
          </p:cNvSpPr>
          <p:nvPr/>
        </p:nvSpPr>
        <p:spPr bwMode="auto">
          <a:xfrm flipH="1" flipV="1">
            <a:off x="6369050" y="5124450"/>
            <a:ext cx="0" cy="76200"/>
          </a:xfrm>
          <a:prstGeom prst="line">
            <a:avLst/>
          </a:prstGeom>
          <a:noFill/>
          <a:ln w="9525">
            <a:solidFill>
              <a:schemeClr val="bg2"/>
            </a:solidFill>
            <a:round/>
            <a:headEnd/>
            <a:tailEnd/>
          </a:ln>
        </p:spPr>
        <p:txBody>
          <a:bodyPr/>
          <a:lstStyle/>
          <a:p>
            <a:endParaRPr lang="zh-CN" altLang="en-US"/>
          </a:p>
        </p:txBody>
      </p:sp>
      <p:sp>
        <p:nvSpPr>
          <p:cNvPr id="13391" name="Line 354"/>
          <p:cNvSpPr>
            <a:spLocks noChangeShapeType="1"/>
          </p:cNvSpPr>
          <p:nvPr/>
        </p:nvSpPr>
        <p:spPr bwMode="auto">
          <a:xfrm>
            <a:off x="6450013" y="4983163"/>
            <a:ext cx="503237" cy="269875"/>
          </a:xfrm>
          <a:prstGeom prst="line">
            <a:avLst/>
          </a:prstGeom>
          <a:noFill/>
          <a:ln w="9525">
            <a:solidFill>
              <a:schemeClr val="bg2"/>
            </a:solidFill>
            <a:round/>
            <a:headEnd/>
            <a:tailEnd/>
          </a:ln>
        </p:spPr>
        <p:txBody>
          <a:bodyPr/>
          <a:lstStyle/>
          <a:p>
            <a:endParaRPr lang="zh-CN" altLang="en-US"/>
          </a:p>
        </p:txBody>
      </p:sp>
      <p:sp>
        <p:nvSpPr>
          <p:cNvPr id="13392" name="Line 355"/>
          <p:cNvSpPr>
            <a:spLocks noChangeShapeType="1"/>
          </p:cNvSpPr>
          <p:nvPr/>
        </p:nvSpPr>
        <p:spPr bwMode="auto">
          <a:xfrm>
            <a:off x="5899150" y="4918075"/>
            <a:ext cx="79375" cy="0"/>
          </a:xfrm>
          <a:prstGeom prst="line">
            <a:avLst/>
          </a:prstGeom>
          <a:noFill/>
          <a:ln w="9525">
            <a:solidFill>
              <a:schemeClr val="bg2"/>
            </a:solidFill>
            <a:round/>
            <a:headEnd/>
            <a:tailEnd/>
          </a:ln>
        </p:spPr>
        <p:txBody>
          <a:bodyPr/>
          <a:lstStyle/>
          <a:p>
            <a:endParaRPr lang="zh-CN" altLang="en-US"/>
          </a:p>
        </p:txBody>
      </p:sp>
      <p:sp>
        <p:nvSpPr>
          <p:cNvPr id="13393" name="Line 365"/>
          <p:cNvSpPr>
            <a:spLocks noChangeShapeType="1"/>
          </p:cNvSpPr>
          <p:nvPr/>
        </p:nvSpPr>
        <p:spPr bwMode="auto">
          <a:xfrm flipH="1">
            <a:off x="5988050" y="3440113"/>
            <a:ext cx="3175" cy="134937"/>
          </a:xfrm>
          <a:prstGeom prst="line">
            <a:avLst/>
          </a:prstGeom>
          <a:noFill/>
          <a:ln w="9525">
            <a:solidFill>
              <a:schemeClr val="bg2"/>
            </a:solidFill>
            <a:round/>
            <a:headEnd/>
            <a:tailEnd/>
          </a:ln>
        </p:spPr>
        <p:txBody>
          <a:bodyPr/>
          <a:lstStyle/>
          <a:p>
            <a:endParaRPr lang="zh-CN" altLang="en-US"/>
          </a:p>
        </p:txBody>
      </p:sp>
      <p:sp>
        <p:nvSpPr>
          <p:cNvPr id="13394" name="Line 366"/>
          <p:cNvSpPr>
            <a:spLocks noChangeShapeType="1"/>
          </p:cNvSpPr>
          <p:nvPr/>
        </p:nvSpPr>
        <p:spPr bwMode="auto">
          <a:xfrm flipV="1">
            <a:off x="7285038" y="2422525"/>
            <a:ext cx="123825" cy="87313"/>
          </a:xfrm>
          <a:prstGeom prst="line">
            <a:avLst/>
          </a:prstGeom>
          <a:noFill/>
          <a:ln w="38100">
            <a:solidFill>
              <a:srgbClr val="FF3300"/>
            </a:solidFill>
            <a:round/>
            <a:headEnd/>
            <a:tailEnd/>
          </a:ln>
        </p:spPr>
        <p:txBody>
          <a:bodyPr/>
          <a:lstStyle/>
          <a:p>
            <a:endParaRPr lang="zh-CN" altLang="en-US"/>
          </a:p>
        </p:txBody>
      </p:sp>
      <p:sp>
        <p:nvSpPr>
          <p:cNvPr id="13395" name="Line 367"/>
          <p:cNvSpPr>
            <a:spLocks noChangeShapeType="1"/>
          </p:cNvSpPr>
          <p:nvPr/>
        </p:nvSpPr>
        <p:spPr bwMode="auto">
          <a:xfrm>
            <a:off x="7112000" y="2595563"/>
            <a:ext cx="0" cy="98425"/>
          </a:xfrm>
          <a:prstGeom prst="line">
            <a:avLst/>
          </a:prstGeom>
          <a:noFill/>
          <a:ln w="19050">
            <a:solidFill>
              <a:srgbClr val="FF3300"/>
            </a:solidFill>
            <a:round/>
            <a:headEnd/>
            <a:tailEnd/>
          </a:ln>
        </p:spPr>
        <p:txBody>
          <a:bodyPr/>
          <a:lstStyle/>
          <a:p>
            <a:endParaRPr lang="zh-CN" altLang="en-US"/>
          </a:p>
        </p:txBody>
      </p:sp>
      <p:sp>
        <p:nvSpPr>
          <p:cNvPr id="13396" name="Line 368"/>
          <p:cNvSpPr>
            <a:spLocks noChangeShapeType="1"/>
          </p:cNvSpPr>
          <p:nvPr/>
        </p:nvSpPr>
        <p:spPr bwMode="auto">
          <a:xfrm flipV="1">
            <a:off x="7296150" y="2492375"/>
            <a:ext cx="263525" cy="288925"/>
          </a:xfrm>
          <a:prstGeom prst="line">
            <a:avLst/>
          </a:prstGeom>
          <a:noFill/>
          <a:ln w="38100">
            <a:solidFill>
              <a:srgbClr val="FF3300"/>
            </a:solidFill>
            <a:round/>
            <a:headEnd/>
            <a:tailEnd/>
          </a:ln>
        </p:spPr>
        <p:txBody>
          <a:bodyPr/>
          <a:lstStyle/>
          <a:p>
            <a:endParaRPr lang="zh-CN" altLang="en-US"/>
          </a:p>
        </p:txBody>
      </p:sp>
      <p:sp>
        <p:nvSpPr>
          <p:cNvPr id="13397" name="Line 369"/>
          <p:cNvSpPr>
            <a:spLocks noChangeShapeType="1"/>
          </p:cNvSpPr>
          <p:nvPr/>
        </p:nvSpPr>
        <p:spPr bwMode="auto">
          <a:xfrm>
            <a:off x="7648575" y="2490788"/>
            <a:ext cx="0" cy="196850"/>
          </a:xfrm>
          <a:prstGeom prst="line">
            <a:avLst/>
          </a:prstGeom>
          <a:noFill/>
          <a:ln w="38100">
            <a:solidFill>
              <a:srgbClr val="FF3300"/>
            </a:solidFill>
            <a:round/>
            <a:headEnd/>
            <a:tailEnd/>
          </a:ln>
        </p:spPr>
        <p:txBody>
          <a:bodyPr/>
          <a:lstStyle/>
          <a:p>
            <a:endParaRPr lang="zh-CN" altLang="en-US"/>
          </a:p>
        </p:txBody>
      </p:sp>
      <p:sp>
        <p:nvSpPr>
          <p:cNvPr id="13398" name="Line 370"/>
          <p:cNvSpPr>
            <a:spLocks noChangeShapeType="1"/>
          </p:cNvSpPr>
          <p:nvPr/>
        </p:nvSpPr>
        <p:spPr bwMode="auto">
          <a:xfrm>
            <a:off x="7302500" y="2797175"/>
            <a:ext cx="188913" cy="0"/>
          </a:xfrm>
          <a:prstGeom prst="line">
            <a:avLst/>
          </a:prstGeom>
          <a:noFill/>
          <a:ln w="38100">
            <a:solidFill>
              <a:srgbClr val="FF3300"/>
            </a:solidFill>
            <a:round/>
            <a:headEnd/>
            <a:tailEnd/>
          </a:ln>
        </p:spPr>
        <p:txBody>
          <a:bodyPr/>
          <a:lstStyle/>
          <a:p>
            <a:endParaRPr lang="zh-CN" altLang="en-US"/>
          </a:p>
        </p:txBody>
      </p:sp>
      <p:sp>
        <p:nvSpPr>
          <p:cNvPr id="13399" name="Line 371"/>
          <p:cNvSpPr>
            <a:spLocks noChangeShapeType="1"/>
          </p:cNvSpPr>
          <p:nvPr/>
        </p:nvSpPr>
        <p:spPr bwMode="auto">
          <a:xfrm flipV="1">
            <a:off x="5597525" y="3663950"/>
            <a:ext cx="168275" cy="3175"/>
          </a:xfrm>
          <a:prstGeom prst="line">
            <a:avLst/>
          </a:prstGeom>
          <a:noFill/>
          <a:ln w="9525">
            <a:solidFill>
              <a:schemeClr val="bg2"/>
            </a:solidFill>
            <a:round/>
            <a:headEnd/>
            <a:tailEnd/>
          </a:ln>
        </p:spPr>
        <p:txBody>
          <a:bodyPr/>
          <a:lstStyle/>
          <a:p>
            <a:endParaRPr lang="zh-CN" altLang="en-US"/>
          </a:p>
        </p:txBody>
      </p:sp>
      <p:sp>
        <p:nvSpPr>
          <p:cNvPr id="13400" name="Line 372"/>
          <p:cNvSpPr>
            <a:spLocks noChangeShapeType="1"/>
          </p:cNvSpPr>
          <p:nvPr/>
        </p:nvSpPr>
        <p:spPr bwMode="auto">
          <a:xfrm flipV="1">
            <a:off x="7716838" y="2190750"/>
            <a:ext cx="238125" cy="168275"/>
          </a:xfrm>
          <a:prstGeom prst="line">
            <a:avLst/>
          </a:prstGeom>
          <a:noFill/>
          <a:ln w="38100">
            <a:solidFill>
              <a:srgbClr val="FF3300"/>
            </a:solidFill>
            <a:round/>
            <a:headEnd/>
            <a:tailEnd/>
          </a:ln>
        </p:spPr>
        <p:txBody>
          <a:bodyPr/>
          <a:lstStyle/>
          <a:p>
            <a:endParaRPr lang="zh-CN" altLang="en-US"/>
          </a:p>
        </p:txBody>
      </p:sp>
      <p:sp>
        <p:nvSpPr>
          <p:cNvPr id="13401" name="Line 373"/>
          <p:cNvSpPr>
            <a:spLocks noChangeShapeType="1"/>
          </p:cNvSpPr>
          <p:nvPr/>
        </p:nvSpPr>
        <p:spPr bwMode="auto">
          <a:xfrm>
            <a:off x="7848600" y="2787650"/>
            <a:ext cx="185738" cy="0"/>
          </a:xfrm>
          <a:prstGeom prst="line">
            <a:avLst/>
          </a:prstGeom>
          <a:noFill/>
          <a:ln w="38100">
            <a:solidFill>
              <a:srgbClr val="FF3300"/>
            </a:solidFill>
            <a:round/>
            <a:headEnd/>
            <a:tailEnd/>
          </a:ln>
        </p:spPr>
        <p:txBody>
          <a:bodyPr/>
          <a:lstStyle/>
          <a:p>
            <a:endParaRPr lang="zh-CN" altLang="en-US"/>
          </a:p>
        </p:txBody>
      </p:sp>
      <p:sp>
        <p:nvSpPr>
          <p:cNvPr id="13402" name="Line 374"/>
          <p:cNvSpPr>
            <a:spLocks noChangeShapeType="1"/>
          </p:cNvSpPr>
          <p:nvPr/>
        </p:nvSpPr>
        <p:spPr bwMode="auto">
          <a:xfrm flipH="1">
            <a:off x="7002463" y="2863850"/>
            <a:ext cx="98425" cy="704850"/>
          </a:xfrm>
          <a:prstGeom prst="line">
            <a:avLst/>
          </a:prstGeom>
          <a:noFill/>
          <a:ln w="38100">
            <a:solidFill>
              <a:srgbClr val="FF3300"/>
            </a:solidFill>
            <a:round/>
            <a:headEnd/>
            <a:tailEnd/>
          </a:ln>
        </p:spPr>
        <p:txBody>
          <a:bodyPr/>
          <a:lstStyle/>
          <a:p>
            <a:endParaRPr lang="zh-CN" altLang="en-US"/>
          </a:p>
        </p:txBody>
      </p:sp>
      <p:sp>
        <p:nvSpPr>
          <p:cNvPr id="13403" name="Line 375"/>
          <p:cNvSpPr>
            <a:spLocks noChangeShapeType="1"/>
          </p:cNvSpPr>
          <p:nvPr/>
        </p:nvSpPr>
        <p:spPr bwMode="auto">
          <a:xfrm flipH="1">
            <a:off x="7593013" y="2863850"/>
            <a:ext cx="111125" cy="727075"/>
          </a:xfrm>
          <a:prstGeom prst="line">
            <a:avLst/>
          </a:prstGeom>
          <a:noFill/>
          <a:ln w="38100">
            <a:solidFill>
              <a:srgbClr val="FF3300"/>
            </a:solidFill>
            <a:round/>
            <a:headEnd/>
            <a:tailEnd/>
          </a:ln>
        </p:spPr>
        <p:txBody>
          <a:bodyPr/>
          <a:lstStyle/>
          <a:p>
            <a:endParaRPr lang="zh-CN" altLang="en-US"/>
          </a:p>
        </p:txBody>
      </p:sp>
      <p:sp>
        <p:nvSpPr>
          <p:cNvPr id="13404" name="Oval 378"/>
          <p:cNvSpPr>
            <a:spLocks noChangeArrowheads="1"/>
          </p:cNvSpPr>
          <p:nvPr/>
        </p:nvSpPr>
        <p:spPr bwMode="auto">
          <a:xfrm>
            <a:off x="6937375" y="24987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05" name="Line 379"/>
          <p:cNvSpPr>
            <a:spLocks noChangeShapeType="1"/>
          </p:cNvSpPr>
          <p:nvPr/>
        </p:nvSpPr>
        <p:spPr bwMode="auto">
          <a:xfrm>
            <a:off x="6937375"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406" name="Line 380"/>
          <p:cNvSpPr>
            <a:spLocks noChangeShapeType="1"/>
          </p:cNvSpPr>
          <p:nvPr/>
        </p:nvSpPr>
        <p:spPr bwMode="auto">
          <a:xfrm>
            <a:off x="7283450" y="2490788"/>
            <a:ext cx="0" cy="53975"/>
          </a:xfrm>
          <a:prstGeom prst="line">
            <a:avLst/>
          </a:prstGeom>
          <a:noFill/>
          <a:ln w="19050">
            <a:solidFill>
              <a:srgbClr val="FF3300"/>
            </a:solidFill>
            <a:round/>
            <a:headEnd/>
            <a:tailEnd/>
          </a:ln>
        </p:spPr>
        <p:txBody>
          <a:bodyPr wrap="none" anchor="ctr"/>
          <a:lstStyle/>
          <a:p>
            <a:endParaRPr lang="zh-CN" altLang="en-US"/>
          </a:p>
        </p:txBody>
      </p:sp>
      <p:sp>
        <p:nvSpPr>
          <p:cNvPr id="13407" name="Rectangle 381"/>
          <p:cNvSpPr>
            <a:spLocks noChangeArrowheads="1"/>
          </p:cNvSpPr>
          <p:nvPr/>
        </p:nvSpPr>
        <p:spPr bwMode="auto">
          <a:xfrm>
            <a:off x="6937375" y="24907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08" name="Oval 382"/>
          <p:cNvSpPr>
            <a:spLocks noChangeArrowheads="1"/>
          </p:cNvSpPr>
          <p:nvPr/>
        </p:nvSpPr>
        <p:spPr bwMode="auto">
          <a:xfrm>
            <a:off x="6934200" y="24272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1" name="Group 383"/>
          <p:cNvGrpSpPr>
            <a:grpSpLocks/>
          </p:cNvGrpSpPr>
          <p:nvPr/>
        </p:nvGrpSpPr>
        <p:grpSpPr bwMode="auto">
          <a:xfrm>
            <a:off x="7018338" y="2449513"/>
            <a:ext cx="171450" cy="60325"/>
            <a:chOff x="2848" y="848"/>
            <a:chExt cx="140" cy="98"/>
          </a:xfrm>
        </p:grpSpPr>
        <p:sp>
          <p:nvSpPr>
            <p:cNvPr id="13850" name="Line 38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51" name="Line 38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52" name="Line 38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2" name="Group 387"/>
          <p:cNvGrpSpPr>
            <a:grpSpLocks/>
          </p:cNvGrpSpPr>
          <p:nvPr/>
        </p:nvGrpSpPr>
        <p:grpSpPr bwMode="auto">
          <a:xfrm flipV="1">
            <a:off x="7018338" y="2449513"/>
            <a:ext cx="171450" cy="58737"/>
            <a:chOff x="2848" y="848"/>
            <a:chExt cx="140" cy="98"/>
          </a:xfrm>
        </p:grpSpPr>
        <p:sp>
          <p:nvSpPr>
            <p:cNvPr id="13847" name="Line 38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8" name="Line 38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9" name="Line 39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11" name="Oval 392"/>
          <p:cNvSpPr>
            <a:spLocks noChangeArrowheads="1"/>
          </p:cNvSpPr>
          <p:nvPr/>
        </p:nvSpPr>
        <p:spPr bwMode="auto">
          <a:xfrm>
            <a:off x="7410450" y="2400300"/>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12" name="Line 393"/>
          <p:cNvSpPr>
            <a:spLocks noChangeShapeType="1"/>
          </p:cNvSpPr>
          <p:nvPr/>
        </p:nvSpPr>
        <p:spPr bwMode="auto">
          <a:xfrm>
            <a:off x="7410450" y="2392363"/>
            <a:ext cx="0" cy="53975"/>
          </a:xfrm>
          <a:prstGeom prst="line">
            <a:avLst/>
          </a:prstGeom>
          <a:noFill/>
          <a:ln w="19050">
            <a:solidFill>
              <a:srgbClr val="FF3300"/>
            </a:solidFill>
            <a:round/>
            <a:headEnd/>
            <a:tailEnd/>
          </a:ln>
        </p:spPr>
        <p:txBody>
          <a:bodyPr wrap="none" anchor="ctr"/>
          <a:lstStyle/>
          <a:p>
            <a:endParaRPr lang="zh-CN" altLang="en-US"/>
          </a:p>
        </p:txBody>
      </p:sp>
      <p:sp>
        <p:nvSpPr>
          <p:cNvPr id="13413" name="Line 394"/>
          <p:cNvSpPr>
            <a:spLocks noChangeShapeType="1"/>
          </p:cNvSpPr>
          <p:nvPr/>
        </p:nvSpPr>
        <p:spPr bwMode="auto">
          <a:xfrm>
            <a:off x="7756525" y="2392363"/>
            <a:ext cx="0" cy="53975"/>
          </a:xfrm>
          <a:prstGeom prst="line">
            <a:avLst/>
          </a:prstGeom>
          <a:noFill/>
          <a:ln w="19050">
            <a:solidFill>
              <a:srgbClr val="FF3300"/>
            </a:solidFill>
            <a:round/>
            <a:headEnd/>
            <a:tailEnd/>
          </a:ln>
        </p:spPr>
        <p:txBody>
          <a:bodyPr wrap="none" anchor="ctr"/>
          <a:lstStyle/>
          <a:p>
            <a:endParaRPr lang="zh-CN" altLang="en-US"/>
          </a:p>
        </p:txBody>
      </p:sp>
      <p:sp>
        <p:nvSpPr>
          <p:cNvPr id="13414" name="Rectangle 395"/>
          <p:cNvSpPr>
            <a:spLocks noChangeArrowheads="1"/>
          </p:cNvSpPr>
          <p:nvPr/>
        </p:nvSpPr>
        <p:spPr bwMode="auto">
          <a:xfrm>
            <a:off x="7410450" y="2392363"/>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15" name="Oval 396"/>
          <p:cNvSpPr>
            <a:spLocks noChangeArrowheads="1"/>
          </p:cNvSpPr>
          <p:nvPr/>
        </p:nvSpPr>
        <p:spPr bwMode="auto">
          <a:xfrm>
            <a:off x="7407275" y="2328863"/>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3" name="Group 397"/>
          <p:cNvGrpSpPr>
            <a:grpSpLocks/>
          </p:cNvGrpSpPr>
          <p:nvPr/>
        </p:nvGrpSpPr>
        <p:grpSpPr bwMode="auto">
          <a:xfrm>
            <a:off x="7491413" y="2351088"/>
            <a:ext cx="171450" cy="60325"/>
            <a:chOff x="2848" y="848"/>
            <a:chExt cx="140" cy="98"/>
          </a:xfrm>
        </p:grpSpPr>
        <p:sp>
          <p:nvSpPr>
            <p:cNvPr id="13844" name="Line 39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5" name="Line 39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6" name="Line 40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4" name="Group 401"/>
          <p:cNvGrpSpPr>
            <a:grpSpLocks/>
          </p:cNvGrpSpPr>
          <p:nvPr/>
        </p:nvGrpSpPr>
        <p:grpSpPr bwMode="auto">
          <a:xfrm flipV="1">
            <a:off x="7491413" y="2351088"/>
            <a:ext cx="171450" cy="58737"/>
            <a:chOff x="2848" y="848"/>
            <a:chExt cx="140" cy="98"/>
          </a:xfrm>
        </p:grpSpPr>
        <p:sp>
          <p:nvSpPr>
            <p:cNvPr id="13841" name="Line 40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42" name="Line 40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3" name="Line 40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18" name="Oval 406"/>
          <p:cNvSpPr>
            <a:spLocks noChangeArrowheads="1"/>
          </p:cNvSpPr>
          <p:nvPr/>
        </p:nvSpPr>
        <p:spPr bwMode="auto">
          <a:xfrm>
            <a:off x="7497763" y="27781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19" name="Line 407"/>
          <p:cNvSpPr>
            <a:spLocks noChangeShapeType="1"/>
          </p:cNvSpPr>
          <p:nvPr/>
        </p:nvSpPr>
        <p:spPr bwMode="auto">
          <a:xfrm>
            <a:off x="7497763" y="2770188"/>
            <a:ext cx="0" cy="53975"/>
          </a:xfrm>
          <a:prstGeom prst="line">
            <a:avLst/>
          </a:prstGeom>
          <a:noFill/>
          <a:ln w="19050">
            <a:solidFill>
              <a:srgbClr val="FF3300"/>
            </a:solidFill>
            <a:round/>
            <a:headEnd/>
            <a:tailEnd/>
          </a:ln>
        </p:spPr>
        <p:txBody>
          <a:bodyPr wrap="none" anchor="ctr"/>
          <a:lstStyle/>
          <a:p>
            <a:endParaRPr lang="zh-CN" altLang="en-US"/>
          </a:p>
        </p:txBody>
      </p:sp>
      <p:sp>
        <p:nvSpPr>
          <p:cNvPr id="13420" name="Line 408"/>
          <p:cNvSpPr>
            <a:spLocks noChangeShapeType="1"/>
          </p:cNvSpPr>
          <p:nvPr/>
        </p:nvSpPr>
        <p:spPr bwMode="auto">
          <a:xfrm>
            <a:off x="7843838" y="2770188"/>
            <a:ext cx="0" cy="53975"/>
          </a:xfrm>
          <a:prstGeom prst="line">
            <a:avLst/>
          </a:prstGeom>
          <a:noFill/>
          <a:ln w="19050">
            <a:solidFill>
              <a:srgbClr val="FF3300"/>
            </a:solidFill>
            <a:round/>
            <a:headEnd/>
            <a:tailEnd/>
          </a:ln>
        </p:spPr>
        <p:txBody>
          <a:bodyPr wrap="none" anchor="ctr"/>
          <a:lstStyle/>
          <a:p>
            <a:endParaRPr lang="zh-CN" altLang="en-US"/>
          </a:p>
        </p:txBody>
      </p:sp>
      <p:sp>
        <p:nvSpPr>
          <p:cNvPr id="13421" name="Rectangle 409"/>
          <p:cNvSpPr>
            <a:spLocks noChangeArrowheads="1"/>
          </p:cNvSpPr>
          <p:nvPr/>
        </p:nvSpPr>
        <p:spPr bwMode="auto">
          <a:xfrm>
            <a:off x="7497763" y="27701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22" name="Oval 410"/>
          <p:cNvSpPr>
            <a:spLocks noChangeArrowheads="1"/>
          </p:cNvSpPr>
          <p:nvPr/>
        </p:nvSpPr>
        <p:spPr bwMode="auto">
          <a:xfrm>
            <a:off x="7494588" y="27066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5" name="Group 411"/>
          <p:cNvGrpSpPr>
            <a:grpSpLocks/>
          </p:cNvGrpSpPr>
          <p:nvPr/>
        </p:nvGrpSpPr>
        <p:grpSpPr bwMode="auto">
          <a:xfrm>
            <a:off x="7578725" y="2728913"/>
            <a:ext cx="171450" cy="60325"/>
            <a:chOff x="2848" y="848"/>
            <a:chExt cx="140" cy="98"/>
          </a:xfrm>
        </p:grpSpPr>
        <p:sp>
          <p:nvSpPr>
            <p:cNvPr id="13838" name="Line 41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9" name="Line 41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40" name="Line 41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6" name="Group 415"/>
          <p:cNvGrpSpPr>
            <a:grpSpLocks/>
          </p:cNvGrpSpPr>
          <p:nvPr/>
        </p:nvGrpSpPr>
        <p:grpSpPr bwMode="auto">
          <a:xfrm flipV="1">
            <a:off x="7578725" y="2728913"/>
            <a:ext cx="171450" cy="58737"/>
            <a:chOff x="2848" y="848"/>
            <a:chExt cx="140" cy="98"/>
          </a:xfrm>
        </p:grpSpPr>
        <p:sp>
          <p:nvSpPr>
            <p:cNvPr id="13835" name="Line 416"/>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6" name="Line 417"/>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7" name="Line 418"/>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25" name="Oval 434"/>
          <p:cNvSpPr>
            <a:spLocks noChangeArrowheads="1"/>
          </p:cNvSpPr>
          <p:nvPr/>
        </p:nvSpPr>
        <p:spPr bwMode="auto">
          <a:xfrm>
            <a:off x="6946900" y="2765425"/>
            <a:ext cx="346075" cy="87313"/>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26" name="Line 435"/>
          <p:cNvSpPr>
            <a:spLocks noChangeShapeType="1"/>
          </p:cNvSpPr>
          <p:nvPr/>
        </p:nvSpPr>
        <p:spPr bwMode="auto">
          <a:xfrm>
            <a:off x="6946900" y="2757488"/>
            <a:ext cx="0" cy="53975"/>
          </a:xfrm>
          <a:prstGeom prst="line">
            <a:avLst/>
          </a:prstGeom>
          <a:noFill/>
          <a:ln w="19050">
            <a:solidFill>
              <a:srgbClr val="FF3300"/>
            </a:solidFill>
            <a:round/>
            <a:headEnd/>
            <a:tailEnd/>
          </a:ln>
        </p:spPr>
        <p:txBody>
          <a:bodyPr wrap="none" anchor="ctr"/>
          <a:lstStyle/>
          <a:p>
            <a:endParaRPr lang="zh-CN" altLang="en-US"/>
          </a:p>
        </p:txBody>
      </p:sp>
      <p:sp>
        <p:nvSpPr>
          <p:cNvPr id="13427" name="Line 436"/>
          <p:cNvSpPr>
            <a:spLocks noChangeShapeType="1"/>
          </p:cNvSpPr>
          <p:nvPr/>
        </p:nvSpPr>
        <p:spPr bwMode="auto">
          <a:xfrm>
            <a:off x="7292975" y="2757488"/>
            <a:ext cx="0" cy="53975"/>
          </a:xfrm>
          <a:prstGeom prst="line">
            <a:avLst/>
          </a:prstGeom>
          <a:noFill/>
          <a:ln w="19050">
            <a:solidFill>
              <a:srgbClr val="FF3300"/>
            </a:solidFill>
            <a:round/>
            <a:headEnd/>
            <a:tailEnd/>
          </a:ln>
        </p:spPr>
        <p:txBody>
          <a:bodyPr wrap="none" anchor="ctr"/>
          <a:lstStyle/>
          <a:p>
            <a:endParaRPr lang="zh-CN" altLang="en-US"/>
          </a:p>
        </p:txBody>
      </p:sp>
      <p:sp>
        <p:nvSpPr>
          <p:cNvPr id="13428" name="Rectangle 437"/>
          <p:cNvSpPr>
            <a:spLocks noChangeArrowheads="1"/>
          </p:cNvSpPr>
          <p:nvPr/>
        </p:nvSpPr>
        <p:spPr bwMode="auto">
          <a:xfrm>
            <a:off x="6946900" y="2757488"/>
            <a:ext cx="342900" cy="53975"/>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29" name="Oval 438"/>
          <p:cNvSpPr>
            <a:spLocks noChangeArrowheads="1"/>
          </p:cNvSpPr>
          <p:nvPr/>
        </p:nvSpPr>
        <p:spPr bwMode="auto">
          <a:xfrm>
            <a:off x="6943725" y="2693988"/>
            <a:ext cx="346075" cy="103187"/>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7" name="Group 439"/>
          <p:cNvGrpSpPr>
            <a:grpSpLocks/>
          </p:cNvGrpSpPr>
          <p:nvPr/>
        </p:nvGrpSpPr>
        <p:grpSpPr bwMode="auto">
          <a:xfrm>
            <a:off x="7027863" y="2716213"/>
            <a:ext cx="171450" cy="60325"/>
            <a:chOff x="2848" y="848"/>
            <a:chExt cx="140" cy="98"/>
          </a:xfrm>
        </p:grpSpPr>
        <p:sp>
          <p:nvSpPr>
            <p:cNvPr id="13832" name="Line 440"/>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3" name="Line 441"/>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4" name="Line 442"/>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28" name="Group 443"/>
          <p:cNvGrpSpPr>
            <a:grpSpLocks/>
          </p:cNvGrpSpPr>
          <p:nvPr/>
        </p:nvGrpSpPr>
        <p:grpSpPr bwMode="auto">
          <a:xfrm flipV="1">
            <a:off x="7027863" y="2716213"/>
            <a:ext cx="171450" cy="58737"/>
            <a:chOff x="2848" y="848"/>
            <a:chExt cx="140" cy="98"/>
          </a:xfrm>
        </p:grpSpPr>
        <p:sp>
          <p:nvSpPr>
            <p:cNvPr id="13829" name="Line 44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30" name="Line 44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31" name="Line 44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32" name="Oval 448"/>
          <p:cNvSpPr>
            <a:spLocks noChangeArrowheads="1"/>
          </p:cNvSpPr>
          <p:nvPr/>
        </p:nvSpPr>
        <p:spPr bwMode="auto">
          <a:xfrm>
            <a:off x="7469188" y="3654425"/>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33" name="Line 449"/>
          <p:cNvSpPr>
            <a:spLocks noChangeShapeType="1"/>
          </p:cNvSpPr>
          <p:nvPr/>
        </p:nvSpPr>
        <p:spPr bwMode="auto">
          <a:xfrm>
            <a:off x="7469188" y="3646488"/>
            <a:ext cx="0" cy="58737"/>
          </a:xfrm>
          <a:prstGeom prst="line">
            <a:avLst/>
          </a:prstGeom>
          <a:noFill/>
          <a:ln w="19050">
            <a:solidFill>
              <a:srgbClr val="FF3300"/>
            </a:solidFill>
            <a:round/>
            <a:headEnd/>
            <a:tailEnd/>
          </a:ln>
        </p:spPr>
        <p:txBody>
          <a:bodyPr wrap="none" anchor="ctr"/>
          <a:lstStyle/>
          <a:p>
            <a:endParaRPr lang="zh-CN" altLang="en-US"/>
          </a:p>
        </p:txBody>
      </p:sp>
      <p:sp>
        <p:nvSpPr>
          <p:cNvPr id="13434" name="Line 450"/>
          <p:cNvSpPr>
            <a:spLocks noChangeShapeType="1"/>
          </p:cNvSpPr>
          <p:nvPr/>
        </p:nvSpPr>
        <p:spPr bwMode="auto">
          <a:xfrm>
            <a:off x="7827963" y="3646488"/>
            <a:ext cx="0" cy="58737"/>
          </a:xfrm>
          <a:prstGeom prst="line">
            <a:avLst/>
          </a:prstGeom>
          <a:noFill/>
          <a:ln w="19050">
            <a:solidFill>
              <a:srgbClr val="FF3300"/>
            </a:solidFill>
            <a:round/>
            <a:headEnd/>
            <a:tailEnd/>
          </a:ln>
        </p:spPr>
        <p:txBody>
          <a:bodyPr wrap="none" anchor="ctr"/>
          <a:lstStyle/>
          <a:p>
            <a:endParaRPr lang="zh-CN" altLang="en-US"/>
          </a:p>
        </p:txBody>
      </p:sp>
      <p:sp>
        <p:nvSpPr>
          <p:cNvPr id="13435" name="Rectangle 451"/>
          <p:cNvSpPr>
            <a:spLocks noChangeArrowheads="1"/>
          </p:cNvSpPr>
          <p:nvPr/>
        </p:nvSpPr>
        <p:spPr bwMode="auto">
          <a:xfrm>
            <a:off x="7469188" y="3646488"/>
            <a:ext cx="355600" cy="58737"/>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36" name="Oval 452"/>
          <p:cNvSpPr>
            <a:spLocks noChangeArrowheads="1"/>
          </p:cNvSpPr>
          <p:nvPr/>
        </p:nvSpPr>
        <p:spPr bwMode="auto">
          <a:xfrm>
            <a:off x="7466013" y="3578225"/>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29" name="Group 453"/>
          <p:cNvGrpSpPr>
            <a:grpSpLocks/>
          </p:cNvGrpSpPr>
          <p:nvPr/>
        </p:nvGrpSpPr>
        <p:grpSpPr bwMode="auto">
          <a:xfrm>
            <a:off x="7551738" y="3602038"/>
            <a:ext cx="179387" cy="65087"/>
            <a:chOff x="2848" y="848"/>
            <a:chExt cx="140" cy="98"/>
          </a:xfrm>
        </p:grpSpPr>
        <p:sp>
          <p:nvSpPr>
            <p:cNvPr id="13826" name="Line 454"/>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7" name="Line 455"/>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8" name="Line 456"/>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30" name="Group 457"/>
          <p:cNvGrpSpPr>
            <a:grpSpLocks/>
          </p:cNvGrpSpPr>
          <p:nvPr/>
        </p:nvGrpSpPr>
        <p:grpSpPr bwMode="auto">
          <a:xfrm flipV="1">
            <a:off x="7551738" y="3602038"/>
            <a:ext cx="179387" cy="65087"/>
            <a:chOff x="2848" y="848"/>
            <a:chExt cx="140" cy="98"/>
          </a:xfrm>
        </p:grpSpPr>
        <p:sp>
          <p:nvSpPr>
            <p:cNvPr id="13823" name="Line 45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4" name="Line 45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5" name="Line 46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39" name="Oval 462"/>
          <p:cNvSpPr>
            <a:spLocks noChangeArrowheads="1"/>
          </p:cNvSpPr>
          <p:nvPr/>
        </p:nvSpPr>
        <p:spPr bwMode="auto">
          <a:xfrm>
            <a:off x="7172325" y="3929063"/>
            <a:ext cx="358775" cy="95250"/>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sp>
        <p:nvSpPr>
          <p:cNvPr id="13440" name="Line 463"/>
          <p:cNvSpPr>
            <a:spLocks noChangeShapeType="1"/>
          </p:cNvSpPr>
          <p:nvPr/>
        </p:nvSpPr>
        <p:spPr bwMode="auto">
          <a:xfrm>
            <a:off x="7172325" y="3921125"/>
            <a:ext cx="0" cy="58738"/>
          </a:xfrm>
          <a:prstGeom prst="line">
            <a:avLst/>
          </a:prstGeom>
          <a:noFill/>
          <a:ln w="12700">
            <a:solidFill>
              <a:srgbClr val="FF3300"/>
            </a:solidFill>
            <a:round/>
            <a:headEnd/>
            <a:tailEnd/>
          </a:ln>
        </p:spPr>
        <p:txBody>
          <a:bodyPr wrap="none" anchor="ctr"/>
          <a:lstStyle/>
          <a:p>
            <a:endParaRPr lang="zh-CN" altLang="en-US"/>
          </a:p>
        </p:txBody>
      </p:sp>
      <p:sp>
        <p:nvSpPr>
          <p:cNvPr id="13441" name="Line 464"/>
          <p:cNvSpPr>
            <a:spLocks noChangeShapeType="1"/>
          </p:cNvSpPr>
          <p:nvPr/>
        </p:nvSpPr>
        <p:spPr bwMode="auto">
          <a:xfrm>
            <a:off x="7531100" y="3921125"/>
            <a:ext cx="0" cy="58738"/>
          </a:xfrm>
          <a:prstGeom prst="line">
            <a:avLst/>
          </a:prstGeom>
          <a:noFill/>
          <a:ln w="19050">
            <a:solidFill>
              <a:srgbClr val="FF3300"/>
            </a:solidFill>
            <a:round/>
            <a:headEnd/>
            <a:tailEnd/>
          </a:ln>
        </p:spPr>
        <p:txBody>
          <a:bodyPr wrap="none" anchor="ctr"/>
          <a:lstStyle/>
          <a:p>
            <a:endParaRPr lang="zh-CN" altLang="en-US"/>
          </a:p>
        </p:txBody>
      </p:sp>
      <p:sp>
        <p:nvSpPr>
          <p:cNvPr id="13442" name="Rectangle 465"/>
          <p:cNvSpPr>
            <a:spLocks noChangeArrowheads="1"/>
          </p:cNvSpPr>
          <p:nvPr/>
        </p:nvSpPr>
        <p:spPr bwMode="auto">
          <a:xfrm>
            <a:off x="7178675" y="3921125"/>
            <a:ext cx="349250" cy="58738"/>
          </a:xfrm>
          <a:prstGeom prst="rect">
            <a:avLst/>
          </a:prstGeom>
          <a:solidFill>
            <a:srgbClr val="FFCCFF"/>
          </a:solidFill>
          <a:ln w="12700">
            <a:noFill/>
            <a:miter lim="800000"/>
            <a:headEnd/>
            <a:tailEnd/>
          </a:ln>
        </p:spPr>
        <p:txBody>
          <a:bodyPr wrap="none" anchor="ctr"/>
          <a:lstStyle/>
          <a:p>
            <a:pPr algn="ctr"/>
            <a:endParaRPr lang="ko-KR" altLang="ko-KR">
              <a:ea typeface="굴림" pitchFamily="34" charset="-127"/>
            </a:endParaRPr>
          </a:p>
        </p:txBody>
      </p:sp>
      <p:sp>
        <p:nvSpPr>
          <p:cNvPr id="13443" name="Oval 466"/>
          <p:cNvSpPr>
            <a:spLocks noChangeArrowheads="1"/>
          </p:cNvSpPr>
          <p:nvPr/>
        </p:nvSpPr>
        <p:spPr bwMode="auto">
          <a:xfrm>
            <a:off x="7169150" y="3852863"/>
            <a:ext cx="358775" cy="111125"/>
          </a:xfrm>
          <a:prstGeom prst="ellipse">
            <a:avLst/>
          </a:prstGeom>
          <a:solidFill>
            <a:srgbClr val="FFCCFF"/>
          </a:solidFill>
          <a:ln w="19050">
            <a:solidFill>
              <a:srgbClr val="FF3300"/>
            </a:solidFill>
            <a:round/>
            <a:headEnd/>
            <a:tailEnd/>
          </a:ln>
        </p:spPr>
        <p:txBody>
          <a:bodyPr wrap="none" anchor="ctr"/>
          <a:lstStyle/>
          <a:p>
            <a:endParaRPr lang="ko-KR" altLang="ko-KR">
              <a:ea typeface="굴림" pitchFamily="34" charset="-127"/>
            </a:endParaRPr>
          </a:p>
        </p:txBody>
      </p:sp>
      <p:grpSp>
        <p:nvGrpSpPr>
          <p:cNvPr id="31" name="Group 467"/>
          <p:cNvGrpSpPr>
            <a:grpSpLocks/>
          </p:cNvGrpSpPr>
          <p:nvPr/>
        </p:nvGrpSpPr>
        <p:grpSpPr bwMode="auto">
          <a:xfrm>
            <a:off x="7254875" y="3876675"/>
            <a:ext cx="179388" cy="65088"/>
            <a:chOff x="2848" y="848"/>
            <a:chExt cx="140" cy="98"/>
          </a:xfrm>
        </p:grpSpPr>
        <p:sp>
          <p:nvSpPr>
            <p:cNvPr id="13820" name="Line 468"/>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21" name="Line 469"/>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22" name="Line 470"/>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grpSp>
        <p:nvGrpSpPr>
          <p:cNvPr id="13312" name="Group 471"/>
          <p:cNvGrpSpPr>
            <a:grpSpLocks/>
          </p:cNvGrpSpPr>
          <p:nvPr/>
        </p:nvGrpSpPr>
        <p:grpSpPr bwMode="auto">
          <a:xfrm flipV="1">
            <a:off x="7254875" y="3876675"/>
            <a:ext cx="179388" cy="65088"/>
            <a:chOff x="2848" y="848"/>
            <a:chExt cx="140" cy="98"/>
          </a:xfrm>
        </p:grpSpPr>
        <p:sp>
          <p:nvSpPr>
            <p:cNvPr id="13817" name="Line 472"/>
            <p:cNvSpPr>
              <a:spLocks noChangeShapeType="1"/>
            </p:cNvSpPr>
            <p:nvPr/>
          </p:nvSpPr>
          <p:spPr bwMode="auto">
            <a:xfrm flipV="1">
              <a:off x="2848" y="848"/>
              <a:ext cx="50" cy="2"/>
            </a:xfrm>
            <a:prstGeom prst="line">
              <a:avLst/>
            </a:prstGeom>
            <a:noFill/>
            <a:ln w="28575">
              <a:solidFill>
                <a:srgbClr val="FF3300"/>
              </a:solidFill>
              <a:round/>
              <a:headEnd/>
              <a:tailEnd/>
            </a:ln>
          </p:spPr>
          <p:txBody>
            <a:bodyPr wrap="none" anchor="ctr"/>
            <a:lstStyle/>
            <a:p>
              <a:endParaRPr lang="zh-CN" altLang="en-US"/>
            </a:p>
          </p:txBody>
        </p:sp>
        <p:sp>
          <p:nvSpPr>
            <p:cNvPr id="13818" name="Line 473"/>
            <p:cNvSpPr>
              <a:spLocks noChangeShapeType="1"/>
            </p:cNvSpPr>
            <p:nvPr/>
          </p:nvSpPr>
          <p:spPr bwMode="auto">
            <a:xfrm>
              <a:off x="2944" y="946"/>
              <a:ext cx="44" cy="0"/>
            </a:xfrm>
            <a:prstGeom prst="line">
              <a:avLst/>
            </a:prstGeom>
            <a:noFill/>
            <a:ln w="28575">
              <a:solidFill>
                <a:srgbClr val="FF3300"/>
              </a:solidFill>
              <a:round/>
              <a:headEnd/>
              <a:tailEnd/>
            </a:ln>
          </p:spPr>
          <p:txBody>
            <a:bodyPr wrap="none" anchor="ctr"/>
            <a:lstStyle/>
            <a:p>
              <a:endParaRPr lang="zh-CN" altLang="en-US"/>
            </a:p>
          </p:txBody>
        </p:sp>
        <p:sp>
          <p:nvSpPr>
            <p:cNvPr id="13819" name="Line 474"/>
            <p:cNvSpPr>
              <a:spLocks noChangeShapeType="1"/>
            </p:cNvSpPr>
            <p:nvPr/>
          </p:nvSpPr>
          <p:spPr bwMode="auto">
            <a:xfrm>
              <a:off x="2894" y="850"/>
              <a:ext cx="52" cy="96"/>
            </a:xfrm>
            <a:prstGeom prst="line">
              <a:avLst/>
            </a:prstGeom>
            <a:noFill/>
            <a:ln w="28575">
              <a:solidFill>
                <a:srgbClr val="FF3300"/>
              </a:solidFill>
              <a:round/>
              <a:headEnd/>
              <a:tailEnd/>
            </a:ln>
          </p:spPr>
          <p:txBody>
            <a:bodyPr wrap="none" anchor="ctr"/>
            <a:lstStyle/>
            <a:p>
              <a:endParaRPr lang="zh-CN" altLang="en-US"/>
            </a:p>
          </p:txBody>
        </p:sp>
      </p:grpSp>
      <p:sp>
        <p:nvSpPr>
          <p:cNvPr id="13446" name="Line 232"/>
          <p:cNvSpPr>
            <a:spLocks noChangeShapeType="1"/>
          </p:cNvSpPr>
          <p:nvPr/>
        </p:nvSpPr>
        <p:spPr bwMode="auto">
          <a:xfrm flipV="1">
            <a:off x="6942138" y="4005263"/>
            <a:ext cx="263525" cy="482600"/>
          </a:xfrm>
          <a:prstGeom prst="line">
            <a:avLst/>
          </a:prstGeom>
          <a:noFill/>
          <a:ln w="38100">
            <a:solidFill>
              <a:srgbClr val="FF3300"/>
            </a:solidFill>
            <a:round/>
            <a:headEnd/>
            <a:tailEnd/>
          </a:ln>
        </p:spPr>
        <p:txBody>
          <a:bodyPr/>
          <a:lstStyle/>
          <a:p>
            <a:endParaRPr lang="zh-CN" altLang="en-US"/>
          </a:p>
        </p:txBody>
      </p:sp>
      <p:grpSp>
        <p:nvGrpSpPr>
          <p:cNvPr id="13313" name="Group 517"/>
          <p:cNvGrpSpPr>
            <a:grpSpLocks/>
          </p:cNvGrpSpPr>
          <p:nvPr/>
        </p:nvGrpSpPr>
        <p:grpSpPr bwMode="auto">
          <a:xfrm>
            <a:off x="5481638" y="3602038"/>
            <a:ext cx="173037" cy="219075"/>
            <a:chOff x="3774" y="2423"/>
            <a:chExt cx="189" cy="286"/>
          </a:xfrm>
        </p:grpSpPr>
        <p:sp>
          <p:nvSpPr>
            <p:cNvPr id="13811" name="Rectangle 511"/>
            <p:cNvSpPr>
              <a:spLocks noChangeArrowheads="1"/>
            </p:cNvSpPr>
            <p:nvPr/>
          </p:nvSpPr>
          <p:spPr bwMode="auto">
            <a:xfrm>
              <a:off x="3790" y="2610"/>
              <a:ext cx="153"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2" name="Rectangle 512"/>
            <p:cNvSpPr>
              <a:spLocks noChangeArrowheads="1"/>
            </p:cNvSpPr>
            <p:nvPr/>
          </p:nvSpPr>
          <p:spPr bwMode="auto">
            <a:xfrm>
              <a:off x="3774" y="2653"/>
              <a:ext cx="18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3" name="Rectangle 513"/>
            <p:cNvSpPr>
              <a:spLocks noChangeArrowheads="1"/>
            </p:cNvSpPr>
            <p:nvPr/>
          </p:nvSpPr>
          <p:spPr bwMode="auto">
            <a:xfrm>
              <a:off x="3808" y="2564"/>
              <a:ext cx="11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4" name="Rectangle 514"/>
            <p:cNvSpPr>
              <a:spLocks noChangeArrowheads="1"/>
            </p:cNvSpPr>
            <p:nvPr/>
          </p:nvSpPr>
          <p:spPr bwMode="auto">
            <a:xfrm>
              <a:off x="3818" y="2518"/>
              <a:ext cx="97"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5" name="Rectangle 515"/>
            <p:cNvSpPr>
              <a:spLocks noChangeArrowheads="1"/>
            </p:cNvSpPr>
            <p:nvPr/>
          </p:nvSpPr>
          <p:spPr bwMode="auto">
            <a:xfrm>
              <a:off x="3828" y="2472"/>
              <a:ext cx="74"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6" name="Rectangle 516"/>
            <p:cNvSpPr>
              <a:spLocks noChangeArrowheads="1"/>
            </p:cNvSpPr>
            <p:nvPr/>
          </p:nvSpPr>
          <p:spPr bwMode="auto">
            <a:xfrm>
              <a:off x="3839" y="2423"/>
              <a:ext cx="51"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grpSp>
      <p:grpSp>
        <p:nvGrpSpPr>
          <p:cNvPr id="13316" name="Group 805"/>
          <p:cNvGrpSpPr>
            <a:grpSpLocks/>
          </p:cNvGrpSpPr>
          <p:nvPr/>
        </p:nvGrpSpPr>
        <p:grpSpPr bwMode="auto">
          <a:xfrm>
            <a:off x="6810375" y="4968875"/>
            <a:ext cx="293688" cy="411163"/>
            <a:chOff x="4290" y="3130"/>
            <a:chExt cx="185" cy="259"/>
          </a:xfrm>
        </p:grpSpPr>
        <p:pic>
          <p:nvPicPr>
            <p:cNvPr id="13792" name="Picture 337" descr="31u_bnrz[1]"/>
            <p:cNvPicPr>
              <a:picLocks noChangeAspect="1" noChangeArrowheads="1"/>
            </p:cNvPicPr>
            <p:nvPr/>
          </p:nvPicPr>
          <p:blipFill>
            <a:blip r:embed="rId7" cstate="print"/>
            <a:srcRect/>
            <a:stretch>
              <a:fillRect/>
            </a:stretch>
          </p:blipFill>
          <p:spPr bwMode="auto">
            <a:xfrm>
              <a:off x="4343" y="3211"/>
              <a:ext cx="121" cy="174"/>
            </a:xfrm>
            <a:prstGeom prst="rect">
              <a:avLst/>
            </a:prstGeom>
            <a:noFill/>
            <a:ln w="9525">
              <a:noFill/>
              <a:miter lim="800000"/>
              <a:headEnd/>
              <a:tailEnd/>
            </a:ln>
          </p:spPr>
        </p:pic>
        <p:sp>
          <p:nvSpPr>
            <p:cNvPr id="13793" name="Freeform 343"/>
            <p:cNvSpPr>
              <a:spLocks/>
            </p:cNvSpPr>
            <p:nvPr/>
          </p:nvSpPr>
          <p:spPr bwMode="auto">
            <a:xfrm>
              <a:off x="4432" y="3130"/>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3794" name="Freeform 344"/>
            <p:cNvSpPr>
              <a:spLocks/>
            </p:cNvSpPr>
            <p:nvPr/>
          </p:nvSpPr>
          <p:spPr bwMode="auto">
            <a:xfrm>
              <a:off x="4387" y="3191"/>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solidFill>
                <a:schemeClr val="bg2"/>
              </a:solidFill>
              <a:round/>
              <a:headEnd/>
              <a:tailEnd/>
            </a:ln>
          </p:spPr>
          <p:txBody>
            <a:bodyPr/>
            <a:lstStyle/>
            <a:p>
              <a:endParaRPr lang="zh-CN" altLang="en-US"/>
            </a:p>
          </p:txBody>
        </p:sp>
        <p:sp>
          <p:nvSpPr>
            <p:cNvPr id="13795" name="Freeform 345"/>
            <p:cNvSpPr>
              <a:spLocks/>
            </p:cNvSpPr>
            <p:nvPr/>
          </p:nvSpPr>
          <p:spPr bwMode="auto">
            <a:xfrm>
              <a:off x="4381" y="3174"/>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solidFill>
                <a:schemeClr val="bg2"/>
              </a:solidFill>
              <a:round/>
              <a:headEnd/>
              <a:tailEnd/>
            </a:ln>
          </p:spPr>
          <p:txBody>
            <a:bodyPr/>
            <a:lstStyle/>
            <a:p>
              <a:endParaRPr lang="zh-CN" altLang="en-US"/>
            </a:p>
          </p:txBody>
        </p:sp>
        <p:sp>
          <p:nvSpPr>
            <p:cNvPr id="13796" name="Freeform 346"/>
            <p:cNvSpPr>
              <a:spLocks/>
            </p:cNvSpPr>
            <p:nvPr/>
          </p:nvSpPr>
          <p:spPr bwMode="auto">
            <a:xfrm>
              <a:off x="4375" y="3163"/>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3797" name="Freeform 347"/>
            <p:cNvSpPr>
              <a:spLocks/>
            </p:cNvSpPr>
            <p:nvPr/>
          </p:nvSpPr>
          <p:spPr bwMode="auto">
            <a:xfrm>
              <a:off x="4370" y="3155"/>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solidFill>
                <a:schemeClr val="bg2"/>
              </a:solidFill>
              <a:round/>
              <a:headEnd/>
              <a:tailEnd/>
            </a:ln>
          </p:spPr>
          <p:txBody>
            <a:bodyPr/>
            <a:lstStyle/>
            <a:p>
              <a:endParaRPr lang="zh-CN" altLang="en-US"/>
            </a:p>
          </p:txBody>
        </p:sp>
        <p:sp>
          <p:nvSpPr>
            <p:cNvPr id="13798" name="Freeform 348"/>
            <p:cNvSpPr>
              <a:spLocks/>
            </p:cNvSpPr>
            <p:nvPr/>
          </p:nvSpPr>
          <p:spPr bwMode="auto">
            <a:xfrm>
              <a:off x="4330" y="3145"/>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3799" name="Freeform 349"/>
            <p:cNvSpPr>
              <a:spLocks/>
            </p:cNvSpPr>
            <p:nvPr/>
          </p:nvSpPr>
          <p:spPr bwMode="auto">
            <a:xfrm>
              <a:off x="4386" y="3145"/>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3800" name="Freeform 350"/>
            <p:cNvSpPr>
              <a:spLocks/>
            </p:cNvSpPr>
            <p:nvPr/>
          </p:nvSpPr>
          <p:spPr bwMode="auto">
            <a:xfrm>
              <a:off x="4309" y="3138"/>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3801" name="Freeform 351"/>
            <p:cNvSpPr>
              <a:spLocks/>
            </p:cNvSpPr>
            <p:nvPr/>
          </p:nvSpPr>
          <p:spPr bwMode="auto">
            <a:xfrm>
              <a:off x="4384" y="3136"/>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3802" name="Freeform 352"/>
            <p:cNvSpPr>
              <a:spLocks/>
            </p:cNvSpPr>
            <p:nvPr/>
          </p:nvSpPr>
          <p:spPr bwMode="auto">
            <a:xfrm>
              <a:off x="4290" y="3159"/>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3803" name="Freeform 353"/>
            <p:cNvSpPr>
              <a:spLocks/>
            </p:cNvSpPr>
            <p:nvPr/>
          </p:nvSpPr>
          <p:spPr bwMode="auto">
            <a:xfrm>
              <a:off x="4423" y="3133"/>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nvGrpSpPr>
            <p:cNvPr id="13319" name="Group 518"/>
            <p:cNvGrpSpPr>
              <a:grpSpLocks/>
            </p:cNvGrpSpPr>
            <p:nvPr/>
          </p:nvGrpSpPr>
          <p:grpSpPr bwMode="auto">
            <a:xfrm>
              <a:off x="4332" y="3207"/>
              <a:ext cx="143" cy="182"/>
              <a:chOff x="3774" y="2423"/>
              <a:chExt cx="189" cy="286"/>
            </a:xfrm>
          </p:grpSpPr>
          <p:sp>
            <p:nvSpPr>
              <p:cNvPr id="13805" name="Rectangle 519"/>
              <p:cNvSpPr>
                <a:spLocks noChangeArrowheads="1"/>
              </p:cNvSpPr>
              <p:nvPr/>
            </p:nvSpPr>
            <p:spPr bwMode="auto">
              <a:xfrm>
                <a:off x="3790" y="2610"/>
                <a:ext cx="153"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6" name="Rectangle 520"/>
              <p:cNvSpPr>
                <a:spLocks noChangeArrowheads="1"/>
              </p:cNvSpPr>
              <p:nvPr/>
            </p:nvSpPr>
            <p:spPr bwMode="auto">
              <a:xfrm>
                <a:off x="3774" y="2653"/>
                <a:ext cx="18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7" name="Rectangle 521"/>
              <p:cNvSpPr>
                <a:spLocks noChangeArrowheads="1"/>
              </p:cNvSpPr>
              <p:nvPr/>
            </p:nvSpPr>
            <p:spPr bwMode="auto">
              <a:xfrm>
                <a:off x="3808" y="2564"/>
                <a:ext cx="119"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8" name="Rectangle 522"/>
              <p:cNvSpPr>
                <a:spLocks noChangeArrowheads="1"/>
              </p:cNvSpPr>
              <p:nvPr/>
            </p:nvSpPr>
            <p:spPr bwMode="auto">
              <a:xfrm>
                <a:off x="3818" y="2518"/>
                <a:ext cx="97"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09" name="Rectangle 523"/>
              <p:cNvSpPr>
                <a:spLocks noChangeArrowheads="1"/>
              </p:cNvSpPr>
              <p:nvPr/>
            </p:nvSpPr>
            <p:spPr bwMode="auto">
              <a:xfrm>
                <a:off x="3828" y="2472"/>
                <a:ext cx="74"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810" name="Rectangle 524"/>
              <p:cNvSpPr>
                <a:spLocks noChangeArrowheads="1"/>
              </p:cNvSpPr>
              <p:nvPr/>
            </p:nvSpPr>
            <p:spPr bwMode="auto">
              <a:xfrm>
                <a:off x="3839" y="2423"/>
                <a:ext cx="51" cy="56"/>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grpSp>
      </p:grpSp>
      <p:grpSp>
        <p:nvGrpSpPr>
          <p:cNvPr id="13323" name="Group 591"/>
          <p:cNvGrpSpPr>
            <a:grpSpLocks/>
          </p:cNvGrpSpPr>
          <p:nvPr/>
        </p:nvGrpSpPr>
        <p:grpSpPr bwMode="auto">
          <a:xfrm>
            <a:off x="7926388" y="4949825"/>
            <a:ext cx="198437" cy="365125"/>
            <a:chOff x="4702" y="3292"/>
            <a:chExt cx="125" cy="230"/>
          </a:xfrm>
        </p:grpSpPr>
        <p:sp>
          <p:nvSpPr>
            <p:cNvPr id="13784" name="AutoShape 592"/>
            <p:cNvSpPr>
              <a:spLocks noChangeArrowheads="1"/>
            </p:cNvSpPr>
            <p:nvPr/>
          </p:nvSpPr>
          <p:spPr bwMode="auto">
            <a:xfrm>
              <a:off x="4702" y="3469"/>
              <a:ext cx="125" cy="53"/>
            </a:xfrm>
            <a:prstGeom prst="parallelogram">
              <a:avLst>
                <a:gd name="adj" fmla="val 90856"/>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785" name="Rectangle 593"/>
            <p:cNvSpPr>
              <a:spLocks noChangeArrowheads="1"/>
            </p:cNvSpPr>
            <p:nvPr/>
          </p:nvSpPr>
          <p:spPr bwMode="auto">
            <a:xfrm>
              <a:off x="4765" y="3293"/>
              <a:ext cx="58" cy="177"/>
            </a:xfrm>
            <a:prstGeom prst="rect">
              <a:avLst/>
            </a:prstGeom>
            <a:solidFill>
              <a:schemeClr val="folHlink"/>
            </a:solidFill>
            <a:ln w="9525">
              <a:noFill/>
              <a:miter lim="800000"/>
              <a:headEnd/>
              <a:tailEnd/>
            </a:ln>
          </p:spPr>
          <p:txBody>
            <a:bodyPr wrap="none" anchor="ctr"/>
            <a:lstStyle/>
            <a:p>
              <a:endParaRPr lang="ko-KR" altLang="ko-KR">
                <a:ea typeface="굴림" pitchFamily="34" charset="-127"/>
              </a:endParaRPr>
            </a:p>
          </p:txBody>
        </p:sp>
        <p:sp>
          <p:nvSpPr>
            <p:cNvPr id="13786" name="Rectangle 594"/>
            <p:cNvSpPr>
              <a:spLocks noChangeArrowheads="1"/>
            </p:cNvSpPr>
            <p:nvPr/>
          </p:nvSpPr>
          <p:spPr bwMode="auto">
            <a:xfrm>
              <a:off x="4703" y="3344"/>
              <a:ext cx="79" cy="177"/>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87" name="AutoShape 595"/>
            <p:cNvSpPr>
              <a:spLocks noChangeArrowheads="1"/>
            </p:cNvSpPr>
            <p:nvPr/>
          </p:nvSpPr>
          <p:spPr bwMode="auto">
            <a:xfrm>
              <a:off x="4702" y="3292"/>
              <a:ext cx="125" cy="53"/>
            </a:xfrm>
            <a:prstGeom prst="parallelogram">
              <a:avLst>
                <a:gd name="adj" fmla="val 90856"/>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88" name="Line 596"/>
            <p:cNvSpPr>
              <a:spLocks noChangeShapeType="1"/>
            </p:cNvSpPr>
            <p:nvPr/>
          </p:nvSpPr>
          <p:spPr bwMode="auto">
            <a:xfrm>
              <a:off x="4827" y="3296"/>
              <a:ext cx="0" cy="173"/>
            </a:xfrm>
            <a:prstGeom prst="line">
              <a:avLst/>
            </a:prstGeom>
            <a:noFill/>
            <a:ln w="9525">
              <a:solidFill>
                <a:schemeClr val="bg2"/>
              </a:solidFill>
              <a:round/>
              <a:headEnd/>
              <a:tailEnd/>
            </a:ln>
          </p:spPr>
          <p:txBody>
            <a:bodyPr wrap="none" anchor="ctr"/>
            <a:lstStyle/>
            <a:p>
              <a:endParaRPr lang="zh-CN" altLang="en-US"/>
            </a:p>
          </p:txBody>
        </p:sp>
        <p:sp>
          <p:nvSpPr>
            <p:cNvPr id="13789" name="Line 597"/>
            <p:cNvSpPr>
              <a:spLocks noChangeShapeType="1"/>
            </p:cNvSpPr>
            <p:nvPr/>
          </p:nvSpPr>
          <p:spPr bwMode="auto">
            <a:xfrm flipH="1">
              <a:off x="4782" y="3469"/>
              <a:ext cx="45" cy="52"/>
            </a:xfrm>
            <a:prstGeom prst="line">
              <a:avLst/>
            </a:prstGeom>
            <a:noFill/>
            <a:ln w="9525">
              <a:solidFill>
                <a:schemeClr val="bg2"/>
              </a:solidFill>
              <a:round/>
              <a:headEnd/>
              <a:tailEnd/>
            </a:ln>
          </p:spPr>
          <p:txBody>
            <a:bodyPr wrap="none" anchor="ctr"/>
            <a:lstStyle/>
            <a:p>
              <a:endParaRPr lang="zh-CN" altLang="en-US"/>
            </a:p>
          </p:txBody>
        </p:sp>
        <p:sp>
          <p:nvSpPr>
            <p:cNvPr id="13790" name="Rectangle 598"/>
            <p:cNvSpPr>
              <a:spLocks noChangeArrowheads="1"/>
            </p:cNvSpPr>
            <p:nvPr/>
          </p:nvSpPr>
          <p:spPr bwMode="auto">
            <a:xfrm>
              <a:off x="4713" y="3367"/>
              <a:ext cx="52" cy="102"/>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sp>
          <p:nvSpPr>
            <p:cNvPr id="13791" name="Rectangle 599"/>
            <p:cNvSpPr>
              <a:spLocks noChangeArrowheads="1"/>
            </p:cNvSpPr>
            <p:nvPr/>
          </p:nvSpPr>
          <p:spPr bwMode="auto">
            <a:xfrm>
              <a:off x="4720" y="3398"/>
              <a:ext cx="40" cy="36"/>
            </a:xfrm>
            <a:prstGeom prst="rect">
              <a:avLst/>
            </a:prstGeom>
            <a:solidFill>
              <a:schemeClr val="folHlink"/>
            </a:solidFill>
            <a:ln w="9525">
              <a:solidFill>
                <a:schemeClr val="bg2"/>
              </a:solidFill>
              <a:miter lim="800000"/>
              <a:headEnd/>
              <a:tailEnd/>
            </a:ln>
          </p:spPr>
          <p:txBody>
            <a:bodyPr wrap="none" anchor="ctr"/>
            <a:lstStyle/>
            <a:p>
              <a:endParaRPr lang="ko-KR" altLang="ko-KR">
                <a:ea typeface="굴림" pitchFamily="34" charset="-127"/>
              </a:endParaRPr>
            </a:p>
          </p:txBody>
        </p:sp>
      </p:grpSp>
      <p:grpSp>
        <p:nvGrpSpPr>
          <p:cNvPr id="13324" name="Group 609"/>
          <p:cNvGrpSpPr>
            <a:grpSpLocks/>
          </p:cNvGrpSpPr>
          <p:nvPr/>
        </p:nvGrpSpPr>
        <p:grpSpPr bwMode="auto">
          <a:xfrm>
            <a:off x="7104063" y="5305425"/>
            <a:ext cx="273050" cy="341313"/>
            <a:chOff x="4475" y="3342"/>
            <a:chExt cx="172" cy="215"/>
          </a:xfrm>
        </p:grpSpPr>
        <p:sp>
          <p:nvSpPr>
            <p:cNvPr id="13753" name="AutoShape 475"/>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754" name="Freeform 477"/>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755" name="Freeform 482"/>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756" name="Freeform 485"/>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757" name="AutoShape 525"/>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758" name="Freeform 54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759" name="Freeform 54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760" name="Freeform 54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761" name="Freeform 54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762" name="Freeform 54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763" name="Freeform 54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764" name="Freeform 551"/>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765" name="Freeform 552"/>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766" name="Freeform 553"/>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767" name="Freeform 554"/>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768" name="Freeform 583"/>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769" name="Freeform 584"/>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770" name="Freeform 585"/>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771" name="Freeform 586"/>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772" name="Freeform 587"/>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773" name="Freeform 588"/>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774" name="Freeform 496"/>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775" name="Freeform 58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776" name="Freeform 60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777" name="Freeform 60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778" name="Freeform 60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779" name="Freeform 604"/>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80" name="Freeform 605"/>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81" name="Freeform 606"/>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782" name="Freeform 607"/>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783" name="Freeform 608"/>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33" name="Group 610"/>
          <p:cNvGrpSpPr>
            <a:grpSpLocks/>
          </p:cNvGrpSpPr>
          <p:nvPr/>
        </p:nvGrpSpPr>
        <p:grpSpPr bwMode="auto">
          <a:xfrm>
            <a:off x="6646863" y="5322888"/>
            <a:ext cx="273050" cy="341312"/>
            <a:chOff x="4475" y="3342"/>
            <a:chExt cx="172" cy="215"/>
          </a:xfrm>
        </p:grpSpPr>
        <p:sp>
          <p:nvSpPr>
            <p:cNvPr id="13722" name="AutoShape 611"/>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723" name="Freeform 612"/>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724" name="Freeform 613"/>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725" name="Freeform 614"/>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726" name="AutoShape 615"/>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727" name="Freeform 616"/>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728" name="Freeform 617"/>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729" name="Freeform 618"/>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730" name="Freeform 619"/>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731" name="Freeform 620"/>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732" name="Freeform 621"/>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733" name="Freeform 622"/>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734" name="Freeform 623"/>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735" name="Freeform 624"/>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736" name="Freeform 625"/>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737" name="Freeform 626"/>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738" name="Freeform 627"/>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739" name="Freeform 628"/>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740" name="Freeform 629"/>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741" name="Freeform 630"/>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742" name="Freeform 631"/>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743" name="Freeform 632"/>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744" name="Freeform 633"/>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745" name="Freeform 634"/>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746" name="Freeform 635"/>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747" name="Freeform 636"/>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748" name="Freeform 637"/>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49" name="Freeform 638"/>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750" name="Freeform 639"/>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751" name="Freeform 640"/>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752" name="Freeform 641"/>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34" name="Group 683"/>
          <p:cNvGrpSpPr>
            <a:grpSpLocks/>
          </p:cNvGrpSpPr>
          <p:nvPr/>
        </p:nvGrpSpPr>
        <p:grpSpPr bwMode="auto">
          <a:xfrm>
            <a:off x="6189663" y="5181600"/>
            <a:ext cx="338137" cy="282575"/>
            <a:chOff x="3899" y="3264"/>
            <a:chExt cx="213" cy="178"/>
          </a:xfrm>
        </p:grpSpPr>
        <p:sp>
          <p:nvSpPr>
            <p:cNvPr id="13683" name="Freeform 644"/>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84" name="Freeform 645"/>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85" name="Freeform 646"/>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86" name="Freeform 647"/>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87" name="Freeform 648"/>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88" name="Freeform 649"/>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89" name="Freeform 650"/>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90" name="Freeform 651"/>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91" name="Freeform 652"/>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92" name="Freeform 653"/>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93" name="Freeform 654"/>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94" name="Freeform 655"/>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95" name="Freeform 656"/>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96" name="Freeform 657"/>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97" name="Freeform 658"/>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98" name="Freeform 659"/>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99" name="Freeform 660"/>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700" name="Freeform 661"/>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701" name="Freeform 662"/>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702" name="Freeform 663"/>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703" name="Freeform 664"/>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704" name="Freeform 665"/>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705" name="Freeform 666"/>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706" name="Freeform 667"/>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707" name="Freeform 668"/>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708" name="Freeform 669"/>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709" name="Freeform 670"/>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710" name="Freeform 671"/>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711" name="Freeform 672"/>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712" name="Rectangle 673"/>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713" name="Freeform 674"/>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714" name="Freeform 675"/>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715" name="Freeform 676"/>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716" name="Freeform 677"/>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717" name="Freeform 678"/>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718" name="Freeform 679"/>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719" name="Freeform 680"/>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720" name="Freeform 681"/>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721" name="Freeform 682"/>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0" name="Group 684"/>
          <p:cNvGrpSpPr>
            <a:grpSpLocks/>
          </p:cNvGrpSpPr>
          <p:nvPr/>
        </p:nvGrpSpPr>
        <p:grpSpPr bwMode="auto">
          <a:xfrm>
            <a:off x="5843588" y="5184775"/>
            <a:ext cx="338137" cy="282575"/>
            <a:chOff x="3899" y="3264"/>
            <a:chExt cx="213" cy="178"/>
          </a:xfrm>
        </p:grpSpPr>
        <p:sp>
          <p:nvSpPr>
            <p:cNvPr id="13644" name="Freeform 68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45" name="Freeform 68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46" name="Freeform 68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47" name="Freeform 68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48" name="Freeform 68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49" name="Freeform 69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50" name="Freeform 69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51" name="Freeform 69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52" name="Freeform 69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53" name="Freeform 69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54" name="Freeform 69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55" name="Freeform 69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56" name="Freeform 69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57" name="Freeform 69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58" name="Freeform 69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59" name="Freeform 70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60" name="Freeform 70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661" name="Freeform 70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662" name="Freeform 70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663" name="Freeform 70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664" name="Freeform 70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665" name="Freeform 70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666" name="Freeform 70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667" name="Freeform 70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668" name="Freeform 70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669" name="Freeform 71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670" name="Freeform 71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671" name="Freeform 71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672" name="Freeform 71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673" name="Rectangle 71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674" name="Freeform 71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675" name="Freeform 71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76" name="Freeform 71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77" name="Freeform 71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78" name="Freeform 71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79" name="Freeform 72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80" name="Freeform 72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81" name="Freeform 72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82" name="Freeform 72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1" name="Group 724"/>
          <p:cNvGrpSpPr>
            <a:grpSpLocks/>
          </p:cNvGrpSpPr>
          <p:nvPr/>
        </p:nvGrpSpPr>
        <p:grpSpPr bwMode="auto">
          <a:xfrm>
            <a:off x="5424488" y="4926013"/>
            <a:ext cx="338137" cy="282575"/>
            <a:chOff x="3899" y="3264"/>
            <a:chExt cx="213" cy="178"/>
          </a:xfrm>
        </p:grpSpPr>
        <p:sp>
          <p:nvSpPr>
            <p:cNvPr id="13605" name="Freeform 72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606" name="Freeform 72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607" name="Freeform 72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608" name="Freeform 72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609" name="Freeform 72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610" name="Freeform 73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611" name="Freeform 73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612" name="Freeform 73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613" name="Freeform 73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614" name="Freeform 73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615" name="Freeform 73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616" name="Freeform 73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617" name="Freeform 73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618" name="Freeform 73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619" name="Freeform 73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620" name="Freeform 74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621" name="Freeform 74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622" name="Freeform 74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623" name="Freeform 74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624" name="Freeform 74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625" name="Freeform 74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626" name="Freeform 74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627" name="Freeform 74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628" name="Freeform 74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629" name="Freeform 74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630" name="Freeform 75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631" name="Freeform 75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632" name="Freeform 75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633" name="Freeform 75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634" name="Rectangle 75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635" name="Freeform 75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636" name="Freeform 75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37" name="Freeform 75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638" name="Freeform 75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39" name="Freeform 75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40" name="Freeform 76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41" name="Freeform 76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42" name="Freeform 76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43" name="Freeform 76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47" name="Group 764"/>
          <p:cNvGrpSpPr>
            <a:grpSpLocks/>
          </p:cNvGrpSpPr>
          <p:nvPr/>
        </p:nvGrpSpPr>
        <p:grpSpPr bwMode="auto">
          <a:xfrm>
            <a:off x="5588000" y="4610100"/>
            <a:ext cx="338138" cy="282575"/>
            <a:chOff x="3899" y="3264"/>
            <a:chExt cx="213" cy="178"/>
          </a:xfrm>
        </p:grpSpPr>
        <p:sp>
          <p:nvSpPr>
            <p:cNvPr id="13566" name="Freeform 765"/>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567" name="Freeform 766"/>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568" name="Freeform 767"/>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569" name="Freeform 768"/>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570" name="Freeform 769"/>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571" name="Freeform 770"/>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572" name="Freeform 771"/>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573" name="Freeform 772"/>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574" name="Freeform 773"/>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575" name="Freeform 774"/>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576" name="Freeform 775"/>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577" name="Freeform 776"/>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578" name="Freeform 777"/>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579" name="Freeform 778"/>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580" name="Freeform 779"/>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581" name="Freeform 780"/>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582" name="Freeform 781"/>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583" name="Freeform 782"/>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584" name="Freeform 783"/>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585" name="Freeform 784"/>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586" name="Freeform 785"/>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587" name="Freeform 786"/>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588" name="Freeform 787"/>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589" name="Freeform 788"/>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590" name="Freeform 789"/>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591" name="Freeform 790"/>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592" name="Freeform 791"/>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593" name="Freeform 792"/>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594" name="Freeform 793"/>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595" name="Rectangle 794"/>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596" name="Freeform 795"/>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597" name="Freeform 796"/>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98" name="Freeform 797"/>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99" name="Freeform 798"/>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600" name="Freeform 799"/>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601" name="Freeform 800"/>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602" name="Freeform 801"/>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603" name="Freeform 802"/>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604" name="Freeform 803"/>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sp>
        <p:nvSpPr>
          <p:cNvPr id="13456" name="Line 290"/>
          <p:cNvSpPr>
            <a:spLocks noChangeShapeType="1"/>
          </p:cNvSpPr>
          <p:nvPr/>
        </p:nvSpPr>
        <p:spPr bwMode="auto">
          <a:xfrm>
            <a:off x="6651625" y="4576763"/>
            <a:ext cx="0" cy="80962"/>
          </a:xfrm>
          <a:prstGeom prst="line">
            <a:avLst/>
          </a:prstGeom>
          <a:noFill/>
          <a:ln w="19050">
            <a:solidFill>
              <a:srgbClr val="FF3300"/>
            </a:solidFill>
            <a:round/>
            <a:headEnd/>
            <a:tailEnd/>
          </a:ln>
        </p:spPr>
        <p:txBody>
          <a:bodyPr wrap="none" anchor="ctr"/>
          <a:lstStyle/>
          <a:p>
            <a:endParaRPr lang="zh-CN" altLang="en-US"/>
          </a:p>
        </p:txBody>
      </p:sp>
      <p:grpSp>
        <p:nvGrpSpPr>
          <p:cNvPr id="13348" name="Group 806"/>
          <p:cNvGrpSpPr>
            <a:grpSpLocks/>
          </p:cNvGrpSpPr>
          <p:nvPr/>
        </p:nvGrpSpPr>
        <p:grpSpPr bwMode="auto">
          <a:xfrm>
            <a:off x="5792788" y="3178175"/>
            <a:ext cx="338137" cy="282575"/>
            <a:chOff x="3899" y="3264"/>
            <a:chExt cx="213" cy="178"/>
          </a:xfrm>
        </p:grpSpPr>
        <p:sp>
          <p:nvSpPr>
            <p:cNvPr id="13527" name="Freeform 807"/>
            <p:cNvSpPr>
              <a:spLocks/>
            </p:cNvSpPr>
            <p:nvPr/>
          </p:nvSpPr>
          <p:spPr bwMode="auto">
            <a:xfrm>
              <a:off x="3899" y="3264"/>
              <a:ext cx="213" cy="178"/>
            </a:xfrm>
            <a:custGeom>
              <a:avLst/>
              <a:gdLst>
                <a:gd name="T0" fmla="*/ 0 w 1913"/>
                <a:gd name="T1" fmla="*/ 0 h 1606"/>
                <a:gd name="T2" fmla="*/ 0 w 1913"/>
                <a:gd name="T3" fmla="*/ 0 h 1606"/>
                <a:gd name="T4" fmla="*/ 0 w 1913"/>
                <a:gd name="T5" fmla="*/ 0 h 1606"/>
                <a:gd name="T6" fmla="*/ 0 w 1913"/>
                <a:gd name="T7" fmla="*/ 0 h 1606"/>
                <a:gd name="T8" fmla="*/ 0 w 1913"/>
                <a:gd name="T9" fmla="*/ 0 h 1606"/>
                <a:gd name="T10" fmla="*/ 0 w 1913"/>
                <a:gd name="T11" fmla="*/ 0 h 1606"/>
                <a:gd name="T12" fmla="*/ 0 w 1913"/>
                <a:gd name="T13" fmla="*/ 0 h 1606"/>
                <a:gd name="T14" fmla="*/ 0 w 1913"/>
                <a:gd name="T15" fmla="*/ 0 h 1606"/>
                <a:gd name="T16" fmla="*/ 0 w 1913"/>
                <a:gd name="T17" fmla="*/ 0 h 1606"/>
                <a:gd name="T18" fmla="*/ 0 w 1913"/>
                <a:gd name="T19" fmla="*/ 0 h 1606"/>
                <a:gd name="T20" fmla="*/ 0 w 1913"/>
                <a:gd name="T21" fmla="*/ 0 h 1606"/>
                <a:gd name="T22" fmla="*/ 0 w 1913"/>
                <a:gd name="T23" fmla="*/ 0 h 1606"/>
                <a:gd name="T24" fmla="*/ 0 w 1913"/>
                <a:gd name="T25" fmla="*/ 0 h 1606"/>
                <a:gd name="T26" fmla="*/ 0 w 1913"/>
                <a:gd name="T27" fmla="*/ 0 h 1606"/>
                <a:gd name="T28" fmla="*/ 0 w 1913"/>
                <a:gd name="T29" fmla="*/ 0 h 1606"/>
                <a:gd name="T30" fmla="*/ 0 w 1913"/>
                <a:gd name="T31" fmla="*/ 0 h 1606"/>
                <a:gd name="T32" fmla="*/ 0 w 1913"/>
                <a:gd name="T33" fmla="*/ 0 h 1606"/>
                <a:gd name="T34" fmla="*/ 0 w 1913"/>
                <a:gd name="T35" fmla="*/ 0 h 1606"/>
                <a:gd name="T36" fmla="*/ 0 w 1913"/>
                <a:gd name="T37" fmla="*/ 0 h 1606"/>
                <a:gd name="T38" fmla="*/ 0 w 1913"/>
                <a:gd name="T39" fmla="*/ 0 h 1606"/>
                <a:gd name="T40" fmla="*/ 0 w 1913"/>
                <a:gd name="T41" fmla="*/ 0 h 1606"/>
                <a:gd name="T42" fmla="*/ 0 w 1913"/>
                <a:gd name="T43" fmla="*/ 0 h 1606"/>
                <a:gd name="T44" fmla="*/ 0 w 1913"/>
                <a:gd name="T45" fmla="*/ 0 h 1606"/>
                <a:gd name="T46" fmla="*/ 0 w 1913"/>
                <a:gd name="T47" fmla="*/ 0 h 1606"/>
                <a:gd name="T48" fmla="*/ 0 w 1913"/>
                <a:gd name="T49" fmla="*/ 0 h 1606"/>
                <a:gd name="T50" fmla="*/ 0 w 1913"/>
                <a:gd name="T51" fmla="*/ 0 h 1606"/>
                <a:gd name="T52" fmla="*/ 0 w 1913"/>
                <a:gd name="T53" fmla="*/ 0 h 1606"/>
                <a:gd name="T54" fmla="*/ 0 w 1913"/>
                <a:gd name="T55" fmla="*/ 0 h 1606"/>
                <a:gd name="T56" fmla="*/ 0 w 1913"/>
                <a:gd name="T57" fmla="*/ 0 h 1606"/>
                <a:gd name="T58" fmla="*/ 0 w 1913"/>
                <a:gd name="T59" fmla="*/ 0 h 1606"/>
                <a:gd name="T60" fmla="*/ 0 w 1913"/>
                <a:gd name="T61" fmla="*/ 0 h 1606"/>
                <a:gd name="T62" fmla="*/ 0 w 1913"/>
                <a:gd name="T63" fmla="*/ 0 h 1606"/>
                <a:gd name="T64" fmla="*/ 0 w 1913"/>
                <a:gd name="T65" fmla="*/ 0 h 1606"/>
                <a:gd name="T66" fmla="*/ 0 w 1913"/>
                <a:gd name="T67" fmla="*/ 0 h 1606"/>
                <a:gd name="T68" fmla="*/ 0 w 1913"/>
                <a:gd name="T69" fmla="*/ 0 h 1606"/>
                <a:gd name="T70" fmla="*/ 0 w 1913"/>
                <a:gd name="T71" fmla="*/ 0 h 1606"/>
                <a:gd name="T72" fmla="*/ 0 w 1913"/>
                <a:gd name="T73" fmla="*/ 0 h 1606"/>
                <a:gd name="T74" fmla="*/ 0 w 1913"/>
                <a:gd name="T75" fmla="*/ 0 h 1606"/>
                <a:gd name="T76" fmla="*/ 0 w 1913"/>
                <a:gd name="T77" fmla="*/ 0 h 160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13"/>
                <a:gd name="T118" fmla="*/ 0 h 1606"/>
                <a:gd name="T119" fmla="*/ 1913 w 1913"/>
                <a:gd name="T120" fmla="*/ 1606 h 160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13" h="1606">
                  <a:moveTo>
                    <a:pt x="518" y="213"/>
                  </a:moveTo>
                  <a:lnTo>
                    <a:pt x="539" y="115"/>
                  </a:lnTo>
                  <a:lnTo>
                    <a:pt x="540" y="115"/>
                  </a:lnTo>
                  <a:lnTo>
                    <a:pt x="544" y="114"/>
                  </a:lnTo>
                  <a:lnTo>
                    <a:pt x="549" y="112"/>
                  </a:lnTo>
                  <a:lnTo>
                    <a:pt x="555" y="110"/>
                  </a:lnTo>
                  <a:lnTo>
                    <a:pt x="564" y="107"/>
                  </a:lnTo>
                  <a:lnTo>
                    <a:pt x="574" y="103"/>
                  </a:lnTo>
                  <a:lnTo>
                    <a:pt x="586" y="100"/>
                  </a:lnTo>
                  <a:lnTo>
                    <a:pt x="602" y="95"/>
                  </a:lnTo>
                  <a:lnTo>
                    <a:pt x="618" y="90"/>
                  </a:lnTo>
                  <a:lnTo>
                    <a:pt x="636" y="85"/>
                  </a:lnTo>
                  <a:lnTo>
                    <a:pt x="656" y="80"/>
                  </a:lnTo>
                  <a:lnTo>
                    <a:pt x="679" y="75"/>
                  </a:lnTo>
                  <a:lnTo>
                    <a:pt x="703" y="70"/>
                  </a:lnTo>
                  <a:lnTo>
                    <a:pt x="730" y="64"/>
                  </a:lnTo>
                  <a:lnTo>
                    <a:pt x="758" y="58"/>
                  </a:lnTo>
                  <a:lnTo>
                    <a:pt x="789" y="52"/>
                  </a:lnTo>
                  <a:lnTo>
                    <a:pt x="820" y="46"/>
                  </a:lnTo>
                  <a:lnTo>
                    <a:pt x="855" y="41"/>
                  </a:lnTo>
                  <a:lnTo>
                    <a:pt x="892" y="36"/>
                  </a:lnTo>
                  <a:lnTo>
                    <a:pt x="929" y="31"/>
                  </a:lnTo>
                  <a:lnTo>
                    <a:pt x="970" y="26"/>
                  </a:lnTo>
                  <a:lnTo>
                    <a:pt x="1013" y="21"/>
                  </a:lnTo>
                  <a:lnTo>
                    <a:pt x="1056" y="17"/>
                  </a:lnTo>
                  <a:lnTo>
                    <a:pt x="1103" y="13"/>
                  </a:lnTo>
                  <a:lnTo>
                    <a:pt x="1152" y="10"/>
                  </a:lnTo>
                  <a:lnTo>
                    <a:pt x="1202" y="6"/>
                  </a:lnTo>
                  <a:lnTo>
                    <a:pt x="1255" y="3"/>
                  </a:lnTo>
                  <a:lnTo>
                    <a:pt x="1309" y="1"/>
                  </a:lnTo>
                  <a:lnTo>
                    <a:pt x="1366" y="0"/>
                  </a:lnTo>
                  <a:lnTo>
                    <a:pt x="1425" y="0"/>
                  </a:lnTo>
                  <a:lnTo>
                    <a:pt x="1485" y="0"/>
                  </a:lnTo>
                  <a:lnTo>
                    <a:pt x="1548" y="1"/>
                  </a:lnTo>
                  <a:lnTo>
                    <a:pt x="1616" y="39"/>
                  </a:lnTo>
                  <a:lnTo>
                    <a:pt x="1601" y="221"/>
                  </a:lnTo>
                  <a:lnTo>
                    <a:pt x="1606" y="223"/>
                  </a:lnTo>
                  <a:lnTo>
                    <a:pt x="1620" y="230"/>
                  </a:lnTo>
                  <a:lnTo>
                    <a:pt x="1640" y="243"/>
                  </a:lnTo>
                  <a:lnTo>
                    <a:pt x="1663" y="260"/>
                  </a:lnTo>
                  <a:lnTo>
                    <a:pt x="1688" y="284"/>
                  </a:lnTo>
                  <a:lnTo>
                    <a:pt x="1709" y="312"/>
                  </a:lnTo>
                  <a:lnTo>
                    <a:pt x="1726" y="347"/>
                  </a:lnTo>
                  <a:lnTo>
                    <a:pt x="1736" y="388"/>
                  </a:lnTo>
                  <a:lnTo>
                    <a:pt x="1891" y="528"/>
                  </a:lnTo>
                  <a:lnTo>
                    <a:pt x="1849" y="898"/>
                  </a:lnTo>
                  <a:lnTo>
                    <a:pt x="1601" y="1023"/>
                  </a:lnTo>
                  <a:lnTo>
                    <a:pt x="1895" y="1110"/>
                  </a:lnTo>
                  <a:lnTo>
                    <a:pt x="1897" y="1114"/>
                  </a:lnTo>
                  <a:lnTo>
                    <a:pt x="1902" y="1125"/>
                  </a:lnTo>
                  <a:lnTo>
                    <a:pt x="1907" y="1143"/>
                  </a:lnTo>
                  <a:lnTo>
                    <a:pt x="1912" y="1166"/>
                  </a:lnTo>
                  <a:lnTo>
                    <a:pt x="1913" y="1195"/>
                  </a:lnTo>
                  <a:lnTo>
                    <a:pt x="1911" y="1229"/>
                  </a:lnTo>
                  <a:lnTo>
                    <a:pt x="1901" y="1266"/>
                  </a:lnTo>
                  <a:lnTo>
                    <a:pt x="1884" y="1307"/>
                  </a:lnTo>
                  <a:lnTo>
                    <a:pt x="1107" y="1606"/>
                  </a:lnTo>
                  <a:lnTo>
                    <a:pt x="0" y="1258"/>
                  </a:lnTo>
                  <a:lnTo>
                    <a:pt x="19" y="1217"/>
                  </a:lnTo>
                  <a:lnTo>
                    <a:pt x="188" y="1159"/>
                  </a:lnTo>
                  <a:lnTo>
                    <a:pt x="188" y="221"/>
                  </a:lnTo>
                  <a:lnTo>
                    <a:pt x="189" y="220"/>
                  </a:lnTo>
                  <a:lnTo>
                    <a:pt x="193" y="217"/>
                  </a:lnTo>
                  <a:lnTo>
                    <a:pt x="198" y="214"/>
                  </a:lnTo>
                  <a:lnTo>
                    <a:pt x="207" y="209"/>
                  </a:lnTo>
                  <a:lnTo>
                    <a:pt x="218" y="203"/>
                  </a:lnTo>
                  <a:lnTo>
                    <a:pt x="230" y="197"/>
                  </a:lnTo>
                  <a:lnTo>
                    <a:pt x="245" y="191"/>
                  </a:lnTo>
                  <a:lnTo>
                    <a:pt x="262" y="184"/>
                  </a:lnTo>
                  <a:lnTo>
                    <a:pt x="281" y="179"/>
                  </a:lnTo>
                  <a:lnTo>
                    <a:pt x="302" y="175"/>
                  </a:lnTo>
                  <a:lnTo>
                    <a:pt x="326" y="173"/>
                  </a:lnTo>
                  <a:lnTo>
                    <a:pt x="350" y="171"/>
                  </a:lnTo>
                  <a:lnTo>
                    <a:pt x="378" y="172"/>
                  </a:lnTo>
                  <a:lnTo>
                    <a:pt x="407" y="175"/>
                  </a:lnTo>
                  <a:lnTo>
                    <a:pt x="439" y="181"/>
                  </a:lnTo>
                  <a:lnTo>
                    <a:pt x="471" y="191"/>
                  </a:lnTo>
                  <a:lnTo>
                    <a:pt x="518" y="213"/>
                  </a:lnTo>
                  <a:close/>
                </a:path>
              </a:pathLst>
            </a:custGeom>
            <a:solidFill>
              <a:schemeClr val="bg2"/>
            </a:solidFill>
            <a:ln w="9525">
              <a:noFill/>
              <a:round/>
              <a:headEnd/>
              <a:tailEnd/>
            </a:ln>
          </p:spPr>
          <p:txBody>
            <a:bodyPr/>
            <a:lstStyle/>
            <a:p>
              <a:endParaRPr lang="zh-CN" altLang="en-US"/>
            </a:p>
          </p:txBody>
        </p:sp>
        <p:sp>
          <p:nvSpPr>
            <p:cNvPr id="13528" name="Freeform 808"/>
            <p:cNvSpPr>
              <a:spLocks/>
            </p:cNvSpPr>
            <p:nvPr/>
          </p:nvSpPr>
          <p:spPr bwMode="auto">
            <a:xfrm>
              <a:off x="3977" y="3278"/>
              <a:ext cx="68" cy="78"/>
            </a:xfrm>
            <a:custGeom>
              <a:avLst/>
              <a:gdLst>
                <a:gd name="T0" fmla="*/ 0 w 614"/>
                <a:gd name="T1" fmla="*/ 0 h 697"/>
                <a:gd name="T2" fmla="*/ 0 w 614"/>
                <a:gd name="T3" fmla="*/ 0 h 697"/>
                <a:gd name="T4" fmla="*/ 0 w 614"/>
                <a:gd name="T5" fmla="*/ 0 h 697"/>
                <a:gd name="T6" fmla="*/ 0 w 614"/>
                <a:gd name="T7" fmla="*/ 0 h 697"/>
                <a:gd name="T8" fmla="*/ 0 w 614"/>
                <a:gd name="T9" fmla="*/ 0 h 697"/>
                <a:gd name="T10" fmla="*/ 0 w 614"/>
                <a:gd name="T11" fmla="*/ 0 h 697"/>
                <a:gd name="T12" fmla="*/ 0 w 614"/>
                <a:gd name="T13" fmla="*/ 0 h 697"/>
                <a:gd name="T14" fmla="*/ 0 w 614"/>
                <a:gd name="T15" fmla="*/ 0 h 697"/>
                <a:gd name="T16" fmla="*/ 0 w 614"/>
                <a:gd name="T17" fmla="*/ 0 h 697"/>
                <a:gd name="T18" fmla="*/ 0 w 614"/>
                <a:gd name="T19" fmla="*/ 0 h 697"/>
                <a:gd name="T20" fmla="*/ 0 w 614"/>
                <a:gd name="T21" fmla="*/ 0 h 697"/>
                <a:gd name="T22" fmla="*/ 0 w 614"/>
                <a:gd name="T23" fmla="*/ 0 h 697"/>
                <a:gd name="T24" fmla="*/ 0 w 614"/>
                <a:gd name="T25" fmla="*/ 0 h 697"/>
                <a:gd name="T26" fmla="*/ 0 w 614"/>
                <a:gd name="T27" fmla="*/ 0 h 697"/>
                <a:gd name="T28" fmla="*/ 0 w 614"/>
                <a:gd name="T29" fmla="*/ 0 h 697"/>
                <a:gd name="T30" fmla="*/ 0 w 614"/>
                <a:gd name="T31" fmla="*/ 0 h 697"/>
                <a:gd name="T32" fmla="*/ 0 w 614"/>
                <a:gd name="T33" fmla="*/ 0 h 697"/>
                <a:gd name="T34" fmla="*/ 0 w 614"/>
                <a:gd name="T35" fmla="*/ 0 h 697"/>
                <a:gd name="T36" fmla="*/ 0 w 614"/>
                <a:gd name="T37" fmla="*/ 0 h 697"/>
                <a:gd name="T38" fmla="*/ 0 w 614"/>
                <a:gd name="T39" fmla="*/ 0 h 697"/>
                <a:gd name="T40" fmla="*/ 0 w 614"/>
                <a:gd name="T41" fmla="*/ 0 h 697"/>
                <a:gd name="T42" fmla="*/ 0 w 614"/>
                <a:gd name="T43" fmla="*/ 0 h 697"/>
                <a:gd name="T44" fmla="*/ 0 w 614"/>
                <a:gd name="T45" fmla="*/ 0 h 697"/>
                <a:gd name="T46" fmla="*/ 0 w 614"/>
                <a:gd name="T47" fmla="*/ 0 h 697"/>
                <a:gd name="T48" fmla="*/ 0 w 614"/>
                <a:gd name="T49" fmla="*/ 0 h 697"/>
                <a:gd name="T50" fmla="*/ 0 w 614"/>
                <a:gd name="T51" fmla="*/ 0 h 697"/>
                <a:gd name="T52" fmla="*/ 0 w 614"/>
                <a:gd name="T53" fmla="*/ 0 h 697"/>
                <a:gd name="T54" fmla="*/ 0 w 614"/>
                <a:gd name="T55" fmla="*/ 0 h 697"/>
                <a:gd name="T56" fmla="*/ 0 w 614"/>
                <a:gd name="T57" fmla="*/ 0 h 697"/>
                <a:gd name="T58" fmla="*/ 0 w 614"/>
                <a:gd name="T59" fmla="*/ 0 h 697"/>
                <a:gd name="T60" fmla="*/ 0 w 614"/>
                <a:gd name="T61" fmla="*/ 0 h 697"/>
                <a:gd name="T62" fmla="*/ 0 w 614"/>
                <a:gd name="T63" fmla="*/ 0 h 697"/>
                <a:gd name="T64" fmla="*/ 0 w 614"/>
                <a:gd name="T65" fmla="*/ 0 h 697"/>
                <a:gd name="T66" fmla="*/ 0 w 614"/>
                <a:gd name="T67" fmla="*/ 0 h 697"/>
                <a:gd name="T68" fmla="*/ 0 w 614"/>
                <a:gd name="T69" fmla="*/ 0 h 697"/>
                <a:gd name="T70" fmla="*/ 0 w 614"/>
                <a:gd name="T71" fmla="*/ 0 h 697"/>
                <a:gd name="T72" fmla="*/ 0 w 614"/>
                <a:gd name="T73" fmla="*/ 0 h 697"/>
                <a:gd name="T74" fmla="*/ 0 w 614"/>
                <a:gd name="T75" fmla="*/ 0 h 697"/>
                <a:gd name="T76" fmla="*/ 0 w 614"/>
                <a:gd name="T77" fmla="*/ 0 h 697"/>
                <a:gd name="T78" fmla="*/ 0 w 614"/>
                <a:gd name="T79" fmla="*/ 0 h 697"/>
                <a:gd name="T80" fmla="*/ 0 w 614"/>
                <a:gd name="T81" fmla="*/ 0 h 697"/>
                <a:gd name="T82" fmla="*/ 0 w 614"/>
                <a:gd name="T83" fmla="*/ 0 h 697"/>
                <a:gd name="T84" fmla="*/ 0 w 614"/>
                <a:gd name="T85" fmla="*/ 0 h 697"/>
                <a:gd name="T86" fmla="*/ 0 w 614"/>
                <a:gd name="T87" fmla="*/ 0 h 697"/>
                <a:gd name="T88" fmla="*/ 0 w 614"/>
                <a:gd name="T89" fmla="*/ 0 h 697"/>
                <a:gd name="T90" fmla="*/ 0 w 614"/>
                <a:gd name="T91" fmla="*/ 0 h 697"/>
                <a:gd name="T92" fmla="*/ 0 w 614"/>
                <a:gd name="T93" fmla="*/ 0 h 697"/>
                <a:gd name="T94" fmla="*/ 0 w 614"/>
                <a:gd name="T95" fmla="*/ 0 h 697"/>
                <a:gd name="T96" fmla="*/ 0 w 614"/>
                <a:gd name="T97" fmla="*/ 0 h 6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4"/>
                <a:gd name="T148" fmla="*/ 0 h 697"/>
                <a:gd name="T149" fmla="*/ 614 w 614"/>
                <a:gd name="T150" fmla="*/ 697 h 6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4" h="697">
                  <a:moveTo>
                    <a:pt x="609" y="26"/>
                  </a:moveTo>
                  <a:lnTo>
                    <a:pt x="606" y="25"/>
                  </a:lnTo>
                  <a:lnTo>
                    <a:pt x="596" y="23"/>
                  </a:lnTo>
                  <a:lnTo>
                    <a:pt x="581" y="18"/>
                  </a:lnTo>
                  <a:lnTo>
                    <a:pt x="559" y="14"/>
                  </a:lnTo>
                  <a:lnTo>
                    <a:pt x="534" y="10"/>
                  </a:lnTo>
                  <a:lnTo>
                    <a:pt x="503" y="6"/>
                  </a:lnTo>
                  <a:lnTo>
                    <a:pt x="469" y="3"/>
                  </a:lnTo>
                  <a:lnTo>
                    <a:pt x="430" y="1"/>
                  </a:lnTo>
                  <a:lnTo>
                    <a:pt x="388" y="0"/>
                  </a:lnTo>
                  <a:lnTo>
                    <a:pt x="344" y="2"/>
                  </a:lnTo>
                  <a:lnTo>
                    <a:pt x="297" y="6"/>
                  </a:lnTo>
                  <a:lnTo>
                    <a:pt x="247" y="14"/>
                  </a:lnTo>
                  <a:lnTo>
                    <a:pt x="197" y="25"/>
                  </a:lnTo>
                  <a:lnTo>
                    <a:pt x="145" y="40"/>
                  </a:lnTo>
                  <a:lnTo>
                    <a:pt x="92" y="58"/>
                  </a:lnTo>
                  <a:lnTo>
                    <a:pt x="39" y="83"/>
                  </a:lnTo>
                  <a:lnTo>
                    <a:pt x="35" y="96"/>
                  </a:lnTo>
                  <a:lnTo>
                    <a:pt x="26" y="134"/>
                  </a:lnTo>
                  <a:lnTo>
                    <a:pt x="15" y="192"/>
                  </a:lnTo>
                  <a:lnTo>
                    <a:pt x="5" y="268"/>
                  </a:lnTo>
                  <a:lnTo>
                    <a:pt x="0" y="358"/>
                  </a:lnTo>
                  <a:lnTo>
                    <a:pt x="4" y="459"/>
                  </a:lnTo>
                  <a:lnTo>
                    <a:pt x="19" y="568"/>
                  </a:lnTo>
                  <a:lnTo>
                    <a:pt x="50" y="679"/>
                  </a:lnTo>
                  <a:lnTo>
                    <a:pt x="54" y="679"/>
                  </a:lnTo>
                  <a:lnTo>
                    <a:pt x="62" y="678"/>
                  </a:lnTo>
                  <a:lnTo>
                    <a:pt x="75" y="676"/>
                  </a:lnTo>
                  <a:lnTo>
                    <a:pt x="93" y="675"/>
                  </a:lnTo>
                  <a:lnTo>
                    <a:pt x="117" y="673"/>
                  </a:lnTo>
                  <a:lnTo>
                    <a:pt x="144" y="671"/>
                  </a:lnTo>
                  <a:lnTo>
                    <a:pt x="177" y="670"/>
                  </a:lnTo>
                  <a:lnTo>
                    <a:pt x="212" y="669"/>
                  </a:lnTo>
                  <a:lnTo>
                    <a:pt x="252" y="668"/>
                  </a:lnTo>
                  <a:lnTo>
                    <a:pt x="295" y="669"/>
                  </a:lnTo>
                  <a:lnTo>
                    <a:pt x="342" y="670"/>
                  </a:lnTo>
                  <a:lnTo>
                    <a:pt x="391" y="672"/>
                  </a:lnTo>
                  <a:lnTo>
                    <a:pt x="443" y="676"/>
                  </a:lnTo>
                  <a:lnTo>
                    <a:pt x="498" y="681"/>
                  </a:lnTo>
                  <a:lnTo>
                    <a:pt x="555" y="688"/>
                  </a:lnTo>
                  <a:lnTo>
                    <a:pt x="614" y="697"/>
                  </a:lnTo>
                  <a:lnTo>
                    <a:pt x="611" y="676"/>
                  </a:lnTo>
                  <a:lnTo>
                    <a:pt x="605" y="621"/>
                  </a:lnTo>
                  <a:lnTo>
                    <a:pt x="596" y="538"/>
                  </a:lnTo>
                  <a:lnTo>
                    <a:pt x="589" y="438"/>
                  </a:lnTo>
                  <a:lnTo>
                    <a:pt x="584" y="327"/>
                  </a:lnTo>
                  <a:lnTo>
                    <a:pt x="584" y="217"/>
                  </a:lnTo>
                  <a:lnTo>
                    <a:pt x="592" y="114"/>
                  </a:lnTo>
                  <a:lnTo>
                    <a:pt x="609" y="26"/>
                  </a:lnTo>
                  <a:close/>
                </a:path>
              </a:pathLst>
            </a:custGeom>
            <a:solidFill>
              <a:srgbClr val="DDDDDD"/>
            </a:solidFill>
            <a:ln w="9525">
              <a:noFill/>
              <a:round/>
              <a:headEnd/>
              <a:tailEnd/>
            </a:ln>
          </p:spPr>
          <p:txBody>
            <a:bodyPr/>
            <a:lstStyle/>
            <a:p>
              <a:endParaRPr lang="zh-CN" altLang="en-US"/>
            </a:p>
          </p:txBody>
        </p:sp>
        <p:sp>
          <p:nvSpPr>
            <p:cNvPr id="13529" name="Freeform 809"/>
            <p:cNvSpPr>
              <a:spLocks/>
            </p:cNvSpPr>
            <p:nvPr/>
          </p:nvSpPr>
          <p:spPr bwMode="auto">
            <a:xfrm>
              <a:off x="3984" y="3299"/>
              <a:ext cx="113" cy="77"/>
            </a:xfrm>
            <a:custGeom>
              <a:avLst/>
              <a:gdLst>
                <a:gd name="T0" fmla="*/ 0 w 1014"/>
                <a:gd name="T1" fmla="*/ 0 h 693"/>
                <a:gd name="T2" fmla="*/ 0 w 1014"/>
                <a:gd name="T3" fmla="*/ 0 h 693"/>
                <a:gd name="T4" fmla="*/ 0 w 1014"/>
                <a:gd name="T5" fmla="*/ 0 h 693"/>
                <a:gd name="T6" fmla="*/ 0 w 1014"/>
                <a:gd name="T7" fmla="*/ 0 h 693"/>
                <a:gd name="T8" fmla="*/ 0 w 1014"/>
                <a:gd name="T9" fmla="*/ 0 h 693"/>
                <a:gd name="T10" fmla="*/ 0 w 1014"/>
                <a:gd name="T11" fmla="*/ 0 h 693"/>
                <a:gd name="T12" fmla="*/ 0 w 1014"/>
                <a:gd name="T13" fmla="*/ 0 h 693"/>
                <a:gd name="T14" fmla="*/ 0 w 1014"/>
                <a:gd name="T15" fmla="*/ 0 h 693"/>
                <a:gd name="T16" fmla="*/ 0 w 1014"/>
                <a:gd name="T17" fmla="*/ 0 h 693"/>
                <a:gd name="T18" fmla="*/ 0 w 1014"/>
                <a:gd name="T19" fmla="*/ 0 h 693"/>
                <a:gd name="T20" fmla="*/ 0 w 1014"/>
                <a:gd name="T21" fmla="*/ 0 h 693"/>
                <a:gd name="T22" fmla="*/ 0 w 1014"/>
                <a:gd name="T23" fmla="*/ 0 h 693"/>
                <a:gd name="T24" fmla="*/ 0 w 1014"/>
                <a:gd name="T25" fmla="*/ 0 h 693"/>
                <a:gd name="T26" fmla="*/ 0 w 1014"/>
                <a:gd name="T27" fmla="*/ 0 h 693"/>
                <a:gd name="T28" fmla="*/ 0 w 1014"/>
                <a:gd name="T29" fmla="*/ 0 h 693"/>
                <a:gd name="T30" fmla="*/ 0 w 1014"/>
                <a:gd name="T31" fmla="*/ 0 h 693"/>
                <a:gd name="T32" fmla="*/ 0 w 1014"/>
                <a:gd name="T33" fmla="*/ 0 h 693"/>
                <a:gd name="T34" fmla="*/ 0 w 1014"/>
                <a:gd name="T35" fmla="*/ 0 h 693"/>
                <a:gd name="T36" fmla="*/ 0 w 1014"/>
                <a:gd name="T37" fmla="*/ 0 h 693"/>
                <a:gd name="T38" fmla="*/ 0 w 1014"/>
                <a:gd name="T39" fmla="*/ 0 h 693"/>
                <a:gd name="T40" fmla="*/ 0 w 1014"/>
                <a:gd name="T41" fmla="*/ 0 h 693"/>
                <a:gd name="T42" fmla="*/ 0 w 1014"/>
                <a:gd name="T43" fmla="*/ 0 h 693"/>
                <a:gd name="T44" fmla="*/ 0 w 1014"/>
                <a:gd name="T45" fmla="*/ 0 h 693"/>
                <a:gd name="T46" fmla="*/ 0 w 1014"/>
                <a:gd name="T47" fmla="*/ 0 h 693"/>
                <a:gd name="T48" fmla="*/ 0 w 1014"/>
                <a:gd name="T49" fmla="*/ 0 h 693"/>
                <a:gd name="T50" fmla="*/ 0 w 1014"/>
                <a:gd name="T51" fmla="*/ 0 h 693"/>
                <a:gd name="T52" fmla="*/ 0 w 1014"/>
                <a:gd name="T53" fmla="*/ 0 h 693"/>
                <a:gd name="T54" fmla="*/ 0 w 1014"/>
                <a:gd name="T55" fmla="*/ 0 h 693"/>
                <a:gd name="T56" fmla="*/ 0 w 1014"/>
                <a:gd name="T57" fmla="*/ 0 h 693"/>
                <a:gd name="T58" fmla="*/ 0 w 1014"/>
                <a:gd name="T59" fmla="*/ 0 h 693"/>
                <a:gd name="T60" fmla="*/ 0 w 1014"/>
                <a:gd name="T61" fmla="*/ 0 h 693"/>
                <a:gd name="T62" fmla="*/ 0 w 1014"/>
                <a:gd name="T63" fmla="*/ 0 h 693"/>
                <a:gd name="T64" fmla="*/ 0 w 1014"/>
                <a:gd name="T65" fmla="*/ 0 h 693"/>
                <a:gd name="T66" fmla="*/ 0 w 1014"/>
                <a:gd name="T67" fmla="*/ 0 h 693"/>
                <a:gd name="T68" fmla="*/ 0 w 1014"/>
                <a:gd name="T69" fmla="*/ 0 h 693"/>
                <a:gd name="T70" fmla="*/ 0 w 1014"/>
                <a:gd name="T71" fmla="*/ 0 h 693"/>
                <a:gd name="T72" fmla="*/ 0 w 1014"/>
                <a:gd name="T73" fmla="*/ 0 h 693"/>
                <a:gd name="T74" fmla="*/ 0 w 1014"/>
                <a:gd name="T75" fmla="*/ 0 h 693"/>
                <a:gd name="T76" fmla="*/ 0 w 1014"/>
                <a:gd name="T77" fmla="*/ 0 h 693"/>
                <a:gd name="T78" fmla="*/ 0 w 1014"/>
                <a:gd name="T79" fmla="*/ 0 h 693"/>
                <a:gd name="T80" fmla="*/ 0 w 1014"/>
                <a:gd name="T81" fmla="*/ 0 h 693"/>
                <a:gd name="T82" fmla="*/ 0 w 1014"/>
                <a:gd name="T83" fmla="*/ 0 h 693"/>
                <a:gd name="T84" fmla="*/ 0 w 1014"/>
                <a:gd name="T85" fmla="*/ 0 h 693"/>
                <a:gd name="T86" fmla="*/ 0 w 1014"/>
                <a:gd name="T87" fmla="*/ 0 h 693"/>
                <a:gd name="T88" fmla="*/ 0 w 1014"/>
                <a:gd name="T89" fmla="*/ 0 h 693"/>
                <a:gd name="T90" fmla="*/ 0 w 1014"/>
                <a:gd name="T91" fmla="*/ 0 h 693"/>
                <a:gd name="T92" fmla="*/ 0 w 1014"/>
                <a:gd name="T93" fmla="*/ 0 h 693"/>
                <a:gd name="T94" fmla="*/ 0 w 1014"/>
                <a:gd name="T95" fmla="*/ 0 h 693"/>
                <a:gd name="T96" fmla="*/ 0 w 1014"/>
                <a:gd name="T97" fmla="*/ 0 h 693"/>
                <a:gd name="T98" fmla="*/ 0 w 1014"/>
                <a:gd name="T99" fmla="*/ 0 h 693"/>
                <a:gd name="T100" fmla="*/ 0 w 1014"/>
                <a:gd name="T101" fmla="*/ 0 h 693"/>
                <a:gd name="T102" fmla="*/ 0 w 1014"/>
                <a:gd name="T103" fmla="*/ 0 h 693"/>
                <a:gd name="T104" fmla="*/ 0 w 1014"/>
                <a:gd name="T105" fmla="*/ 0 h 693"/>
                <a:gd name="T106" fmla="*/ 0 w 1014"/>
                <a:gd name="T107" fmla="*/ 0 h 6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14"/>
                <a:gd name="T163" fmla="*/ 0 h 693"/>
                <a:gd name="T164" fmla="*/ 1014 w 1014"/>
                <a:gd name="T165" fmla="*/ 693 h 6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14" h="693">
                  <a:moveTo>
                    <a:pt x="6" y="523"/>
                  </a:moveTo>
                  <a:lnTo>
                    <a:pt x="0" y="608"/>
                  </a:lnTo>
                  <a:lnTo>
                    <a:pt x="660" y="693"/>
                  </a:lnTo>
                  <a:lnTo>
                    <a:pt x="665" y="691"/>
                  </a:lnTo>
                  <a:lnTo>
                    <a:pt x="679" y="683"/>
                  </a:lnTo>
                  <a:lnTo>
                    <a:pt x="700" y="672"/>
                  </a:lnTo>
                  <a:lnTo>
                    <a:pt x="726" y="657"/>
                  </a:lnTo>
                  <a:lnTo>
                    <a:pt x="758" y="636"/>
                  </a:lnTo>
                  <a:lnTo>
                    <a:pt x="793" y="611"/>
                  </a:lnTo>
                  <a:lnTo>
                    <a:pt x="829" y="581"/>
                  </a:lnTo>
                  <a:lnTo>
                    <a:pt x="866" y="546"/>
                  </a:lnTo>
                  <a:lnTo>
                    <a:pt x="902" y="508"/>
                  </a:lnTo>
                  <a:lnTo>
                    <a:pt x="935" y="465"/>
                  </a:lnTo>
                  <a:lnTo>
                    <a:pt x="964" y="416"/>
                  </a:lnTo>
                  <a:lnTo>
                    <a:pt x="987" y="362"/>
                  </a:lnTo>
                  <a:lnTo>
                    <a:pt x="1004" y="305"/>
                  </a:lnTo>
                  <a:lnTo>
                    <a:pt x="1014" y="242"/>
                  </a:lnTo>
                  <a:lnTo>
                    <a:pt x="1012" y="175"/>
                  </a:lnTo>
                  <a:lnTo>
                    <a:pt x="1000" y="103"/>
                  </a:lnTo>
                  <a:lnTo>
                    <a:pt x="998" y="98"/>
                  </a:lnTo>
                  <a:lnTo>
                    <a:pt x="992" y="87"/>
                  </a:lnTo>
                  <a:lnTo>
                    <a:pt x="981" y="72"/>
                  </a:lnTo>
                  <a:lnTo>
                    <a:pt x="967" y="53"/>
                  </a:lnTo>
                  <a:lnTo>
                    <a:pt x="948" y="35"/>
                  </a:lnTo>
                  <a:lnTo>
                    <a:pt x="926" y="19"/>
                  </a:lnTo>
                  <a:lnTo>
                    <a:pt x="900" y="6"/>
                  </a:lnTo>
                  <a:lnTo>
                    <a:pt x="870" y="0"/>
                  </a:lnTo>
                  <a:lnTo>
                    <a:pt x="874" y="12"/>
                  </a:lnTo>
                  <a:lnTo>
                    <a:pt x="884" y="41"/>
                  </a:lnTo>
                  <a:lnTo>
                    <a:pt x="896" y="89"/>
                  </a:lnTo>
                  <a:lnTo>
                    <a:pt x="907" y="151"/>
                  </a:lnTo>
                  <a:lnTo>
                    <a:pt x="910" y="225"/>
                  </a:lnTo>
                  <a:lnTo>
                    <a:pt x="902" y="307"/>
                  </a:lnTo>
                  <a:lnTo>
                    <a:pt x="878" y="396"/>
                  </a:lnTo>
                  <a:lnTo>
                    <a:pt x="836" y="489"/>
                  </a:lnTo>
                  <a:lnTo>
                    <a:pt x="835" y="490"/>
                  </a:lnTo>
                  <a:lnTo>
                    <a:pt x="831" y="493"/>
                  </a:lnTo>
                  <a:lnTo>
                    <a:pt x="825" y="498"/>
                  </a:lnTo>
                  <a:lnTo>
                    <a:pt x="816" y="506"/>
                  </a:lnTo>
                  <a:lnTo>
                    <a:pt x="805" y="513"/>
                  </a:lnTo>
                  <a:lnTo>
                    <a:pt x="792" y="521"/>
                  </a:lnTo>
                  <a:lnTo>
                    <a:pt x="775" y="529"/>
                  </a:lnTo>
                  <a:lnTo>
                    <a:pt x="757" y="537"/>
                  </a:lnTo>
                  <a:lnTo>
                    <a:pt x="737" y="544"/>
                  </a:lnTo>
                  <a:lnTo>
                    <a:pt x="713" y="552"/>
                  </a:lnTo>
                  <a:lnTo>
                    <a:pt x="688" y="557"/>
                  </a:lnTo>
                  <a:lnTo>
                    <a:pt x="659" y="561"/>
                  </a:lnTo>
                  <a:lnTo>
                    <a:pt x="630" y="562"/>
                  </a:lnTo>
                  <a:lnTo>
                    <a:pt x="597" y="561"/>
                  </a:lnTo>
                  <a:lnTo>
                    <a:pt x="562" y="558"/>
                  </a:lnTo>
                  <a:lnTo>
                    <a:pt x="525" y="551"/>
                  </a:lnTo>
                  <a:lnTo>
                    <a:pt x="525" y="642"/>
                  </a:lnTo>
                  <a:lnTo>
                    <a:pt x="23" y="590"/>
                  </a:lnTo>
                  <a:lnTo>
                    <a:pt x="6" y="523"/>
                  </a:lnTo>
                  <a:close/>
                </a:path>
              </a:pathLst>
            </a:custGeom>
            <a:solidFill>
              <a:srgbClr val="DDDDDD"/>
            </a:solidFill>
            <a:ln w="9525">
              <a:noFill/>
              <a:round/>
              <a:headEnd/>
              <a:tailEnd/>
            </a:ln>
          </p:spPr>
          <p:txBody>
            <a:bodyPr/>
            <a:lstStyle/>
            <a:p>
              <a:endParaRPr lang="zh-CN" altLang="en-US"/>
            </a:p>
          </p:txBody>
        </p:sp>
        <p:sp>
          <p:nvSpPr>
            <p:cNvPr id="13530" name="Freeform 810"/>
            <p:cNvSpPr>
              <a:spLocks/>
            </p:cNvSpPr>
            <p:nvPr/>
          </p:nvSpPr>
          <p:spPr bwMode="auto">
            <a:xfrm>
              <a:off x="3970" y="3375"/>
              <a:ext cx="83" cy="27"/>
            </a:xfrm>
            <a:custGeom>
              <a:avLst/>
              <a:gdLst>
                <a:gd name="T0" fmla="*/ 0 w 745"/>
                <a:gd name="T1" fmla="*/ 0 h 240"/>
                <a:gd name="T2" fmla="*/ 0 w 745"/>
                <a:gd name="T3" fmla="*/ 0 h 240"/>
                <a:gd name="T4" fmla="*/ 0 w 745"/>
                <a:gd name="T5" fmla="*/ 0 h 240"/>
                <a:gd name="T6" fmla="*/ 0 w 745"/>
                <a:gd name="T7" fmla="*/ 0 h 240"/>
                <a:gd name="T8" fmla="*/ 0 w 745"/>
                <a:gd name="T9" fmla="*/ 0 h 240"/>
                <a:gd name="T10" fmla="*/ 0 60000 65536"/>
                <a:gd name="T11" fmla="*/ 0 60000 65536"/>
                <a:gd name="T12" fmla="*/ 0 60000 65536"/>
                <a:gd name="T13" fmla="*/ 0 60000 65536"/>
                <a:gd name="T14" fmla="*/ 0 60000 65536"/>
                <a:gd name="T15" fmla="*/ 0 w 745"/>
                <a:gd name="T16" fmla="*/ 0 h 240"/>
                <a:gd name="T17" fmla="*/ 745 w 745"/>
                <a:gd name="T18" fmla="*/ 240 h 240"/>
              </a:gdLst>
              <a:ahLst/>
              <a:cxnLst>
                <a:cxn ang="T10">
                  <a:pos x="T0" y="T1"/>
                </a:cxn>
                <a:cxn ang="T11">
                  <a:pos x="T2" y="T3"/>
                </a:cxn>
                <a:cxn ang="T12">
                  <a:pos x="T4" y="T5"/>
                </a:cxn>
                <a:cxn ang="T13">
                  <a:pos x="T6" y="T7"/>
                </a:cxn>
                <a:cxn ang="T14">
                  <a:pos x="T8" y="T9"/>
                </a:cxn>
              </a:cxnLst>
              <a:rect l="T15" t="T16" r="T17" b="T18"/>
              <a:pathLst>
                <a:path w="745" h="240">
                  <a:moveTo>
                    <a:pt x="745" y="86"/>
                  </a:moveTo>
                  <a:lnTo>
                    <a:pt x="11" y="0"/>
                  </a:lnTo>
                  <a:lnTo>
                    <a:pt x="0" y="86"/>
                  </a:lnTo>
                  <a:lnTo>
                    <a:pt x="722" y="240"/>
                  </a:lnTo>
                  <a:lnTo>
                    <a:pt x="745" y="86"/>
                  </a:lnTo>
                  <a:close/>
                </a:path>
              </a:pathLst>
            </a:custGeom>
            <a:solidFill>
              <a:srgbClr val="DDDDDD"/>
            </a:solidFill>
            <a:ln w="9525">
              <a:noFill/>
              <a:round/>
              <a:headEnd/>
              <a:tailEnd/>
            </a:ln>
          </p:spPr>
          <p:txBody>
            <a:bodyPr/>
            <a:lstStyle/>
            <a:p>
              <a:endParaRPr lang="zh-CN" altLang="en-US"/>
            </a:p>
          </p:txBody>
        </p:sp>
        <p:sp>
          <p:nvSpPr>
            <p:cNvPr id="13531" name="Freeform 811"/>
            <p:cNvSpPr>
              <a:spLocks/>
            </p:cNvSpPr>
            <p:nvPr/>
          </p:nvSpPr>
          <p:spPr bwMode="auto">
            <a:xfrm>
              <a:off x="4011" y="3384"/>
              <a:ext cx="36" cy="12"/>
            </a:xfrm>
            <a:custGeom>
              <a:avLst/>
              <a:gdLst>
                <a:gd name="T0" fmla="*/ 0 w 319"/>
                <a:gd name="T1" fmla="*/ 0 h 109"/>
                <a:gd name="T2" fmla="*/ 0 w 319"/>
                <a:gd name="T3" fmla="*/ 0 h 109"/>
                <a:gd name="T4" fmla="*/ 0 w 319"/>
                <a:gd name="T5" fmla="*/ 0 h 109"/>
                <a:gd name="T6" fmla="*/ 0 w 319"/>
                <a:gd name="T7" fmla="*/ 0 h 109"/>
                <a:gd name="T8" fmla="*/ 0 w 319"/>
                <a:gd name="T9" fmla="*/ 0 h 109"/>
                <a:gd name="T10" fmla="*/ 0 60000 65536"/>
                <a:gd name="T11" fmla="*/ 0 60000 65536"/>
                <a:gd name="T12" fmla="*/ 0 60000 65536"/>
                <a:gd name="T13" fmla="*/ 0 60000 65536"/>
                <a:gd name="T14" fmla="*/ 0 60000 65536"/>
                <a:gd name="T15" fmla="*/ 0 w 319"/>
                <a:gd name="T16" fmla="*/ 0 h 109"/>
                <a:gd name="T17" fmla="*/ 319 w 319"/>
                <a:gd name="T18" fmla="*/ 109 h 109"/>
              </a:gdLst>
              <a:ahLst/>
              <a:cxnLst>
                <a:cxn ang="T10">
                  <a:pos x="T0" y="T1"/>
                </a:cxn>
                <a:cxn ang="T11">
                  <a:pos x="T2" y="T3"/>
                </a:cxn>
                <a:cxn ang="T12">
                  <a:pos x="T4" y="T5"/>
                </a:cxn>
                <a:cxn ang="T13">
                  <a:pos x="T6" y="T7"/>
                </a:cxn>
                <a:cxn ang="T14">
                  <a:pos x="T8" y="T9"/>
                </a:cxn>
              </a:cxnLst>
              <a:rect l="T15" t="T16" r="T17" b="T18"/>
              <a:pathLst>
                <a:path w="319" h="109">
                  <a:moveTo>
                    <a:pt x="319" y="47"/>
                  </a:moveTo>
                  <a:lnTo>
                    <a:pt x="4" y="0"/>
                  </a:lnTo>
                  <a:lnTo>
                    <a:pt x="0" y="45"/>
                  </a:lnTo>
                  <a:lnTo>
                    <a:pt x="309" y="109"/>
                  </a:lnTo>
                  <a:lnTo>
                    <a:pt x="319" y="47"/>
                  </a:lnTo>
                  <a:close/>
                </a:path>
              </a:pathLst>
            </a:custGeom>
            <a:solidFill>
              <a:srgbClr val="DDDDDD"/>
            </a:solidFill>
            <a:ln w="9525">
              <a:noFill/>
              <a:round/>
              <a:headEnd/>
              <a:tailEnd/>
            </a:ln>
          </p:spPr>
          <p:txBody>
            <a:bodyPr/>
            <a:lstStyle/>
            <a:p>
              <a:endParaRPr lang="zh-CN" altLang="en-US"/>
            </a:p>
          </p:txBody>
        </p:sp>
        <p:sp>
          <p:nvSpPr>
            <p:cNvPr id="13532" name="Freeform 812"/>
            <p:cNvSpPr>
              <a:spLocks/>
            </p:cNvSpPr>
            <p:nvPr/>
          </p:nvSpPr>
          <p:spPr bwMode="auto">
            <a:xfrm>
              <a:off x="3975" y="3378"/>
              <a:ext cx="24" cy="9"/>
            </a:xfrm>
            <a:custGeom>
              <a:avLst/>
              <a:gdLst>
                <a:gd name="T0" fmla="*/ 0 w 213"/>
                <a:gd name="T1" fmla="*/ 0 h 81"/>
                <a:gd name="T2" fmla="*/ 0 w 213"/>
                <a:gd name="T3" fmla="*/ 0 h 81"/>
                <a:gd name="T4" fmla="*/ 0 w 213"/>
                <a:gd name="T5" fmla="*/ 0 h 81"/>
                <a:gd name="T6" fmla="*/ 0 w 213"/>
                <a:gd name="T7" fmla="*/ 0 h 81"/>
                <a:gd name="T8" fmla="*/ 0 w 213"/>
                <a:gd name="T9" fmla="*/ 0 h 81"/>
                <a:gd name="T10" fmla="*/ 0 60000 65536"/>
                <a:gd name="T11" fmla="*/ 0 60000 65536"/>
                <a:gd name="T12" fmla="*/ 0 60000 65536"/>
                <a:gd name="T13" fmla="*/ 0 60000 65536"/>
                <a:gd name="T14" fmla="*/ 0 60000 65536"/>
                <a:gd name="T15" fmla="*/ 0 w 213"/>
                <a:gd name="T16" fmla="*/ 0 h 81"/>
                <a:gd name="T17" fmla="*/ 213 w 213"/>
                <a:gd name="T18" fmla="*/ 81 h 81"/>
              </a:gdLst>
              <a:ahLst/>
              <a:cxnLst>
                <a:cxn ang="T10">
                  <a:pos x="T0" y="T1"/>
                </a:cxn>
                <a:cxn ang="T11">
                  <a:pos x="T2" y="T3"/>
                </a:cxn>
                <a:cxn ang="T12">
                  <a:pos x="T4" y="T5"/>
                </a:cxn>
                <a:cxn ang="T13">
                  <a:pos x="T6" y="T7"/>
                </a:cxn>
                <a:cxn ang="T14">
                  <a:pos x="T8" y="T9"/>
                </a:cxn>
              </a:cxnLst>
              <a:rect l="T15" t="T16" r="T17" b="T18"/>
              <a:pathLst>
                <a:path w="213" h="81">
                  <a:moveTo>
                    <a:pt x="213" y="37"/>
                  </a:moveTo>
                  <a:lnTo>
                    <a:pt x="0" y="0"/>
                  </a:lnTo>
                  <a:lnTo>
                    <a:pt x="2" y="39"/>
                  </a:lnTo>
                  <a:lnTo>
                    <a:pt x="206" y="81"/>
                  </a:lnTo>
                  <a:lnTo>
                    <a:pt x="213" y="37"/>
                  </a:lnTo>
                  <a:close/>
                </a:path>
              </a:pathLst>
            </a:custGeom>
            <a:solidFill>
              <a:srgbClr val="DDDDDD"/>
            </a:solidFill>
            <a:ln w="9525">
              <a:noFill/>
              <a:round/>
              <a:headEnd/>
              <a:tailEnd/>
            </a:ln>
          </p:spPr>
          <p:txBody>
            <a:bodyPr/>
            <a:lstStyle/>
            <a:p>
              <a:endParaRPr lang="zh-CN" altLang="en-US"/>
            </a:p>
          </p:txBody>
        </p:sp>
        <p:sp>
          <p:nvSpPr>
            <p:cNvPr id="13533" name="Freeform 813"/>
            <p:cNvSpPr>
              <a:spLocks/>
            </p:cNvSpPr>
            <p:nvPr/>
          </p:nvSpPr>
          <p:spPr bwMode="auto">
            <a:xfrm>
              <a:off x="3916" y="3386"/>
              <a:ext cx="139" cy="47"/>
            </a:xfrm>
            <a:custGeom>
              <a:avLst/>
              <a:gdLst>
                <a:gd name="T0" fmla="*/ 0 w 1254"/>
                <a:gd name="T1" fmla="*/ 0 h 415"/>
                <a:gd name="T2" fmla="*/ 0 w 1254"/>
                <a:gd name="T3" fmla="*/ 0 h 415"/>
                <a:gd name="T4" fmla="*/ 0 w 1254"/>
                <a:gd name="T5" fmla="*/ 0 h 415"/>
                <a:gd name="T6" fmla="*/ 0 w 1254"/>
                <a:gd name="T7" fmla="*/ 0 h 415"/>
                <a:gd name="T8" fmla="*/ 0 w 1254"/>
                <a:gd name="T9" fmla="*/ 0 h 415"/>
                <a:gd name="T10" fmla="*/ 0 w 1254"/>
                <a:gd name="T11" fmla="*/ 0 h 415"/>
                <a:gd name="T12" fmla="*/ 0 w 1254"/>
                <a:gd name="T13" fmla="*/ 0 h 415"/>
                <a:gd name="T14" fmla="*/ 0 w 1254"/>
                <a:gd name="T15" fmla="*/ 0 h 415"/>
                <a:gd name="T16" fmla="*/ 0 w 1254"/>
                <a:gd name="T17" fmla="*/ 0 h 415"/>
                <a:gd name="T18" fmla="*/ 0 w 1254"/>
                <a:gd name="T19" fmla="*/ 0 h 415"/>
                <a:gd name="T20" fmla="*/ 0 w 1254"/>
                <a:gd name="T21" fmla="*/ 0 h 415"/>
                <a:gd name="T22" fmla="*/ 0 w 1254"/>
                <a:gd name="T23" fmla="*/ 0 h 415"/>
                <a:gd name="T24" fmla="*/ 0 w 1254"/>
                <a:gd name="T25" fmla="*/ 0 h 415"/>
                <a:gd name="T26" fmla="*/ 0 w 1254"/>
                <a:gd name="T27" fmla="*/ 0 h 415"/>
                <a:gd name="T28" fmla="*/ 0 w 1254"/>
                <a:gd name="T29" fmla="*/ 0 h 415"/>
                <a:gd name="T30" fmla="*/ 0 w 1254"/>
                <a:gd name="T31" fmla="*/ 0 h 415"/>
                <a:gd name="T32" fmla="*/ 0 w 1254"/>
                <a:gd name="T33" fmla="*/ 0 h 415"/>
                <a:gd name="T34" fmla="*/ 0 w 1254"/>
                <a:gd name="T35" fmla="*/ 0 h 415"/>
                <a:gd name="T36" fmla="*/ 0 w 1254"/>
                <a:gd name="T37" fmla="*/ 0 h 415"/>
                <a:gd name="T38" fmla="*/ 0 w 1254"/>
                <a:gd name="T39" fmla="*/ 0 h 415"/>
                <a:gd name="T40" fmla="*/ 0 w 1254"/>
                <a:gd name="T41" fmla="*/ 0 h 415"/>
                <a:gd name="T42" fmla="*/ 0 w 1254"/>
                <a:gd name="T43" fmla="*/ 0 h 415"/>
                <a:gd name="T44" fmla="*/ 0 w 1254"/>
                <a:gd name="T45" fmla="*/ 0 h 415"/>
                <a:gd name="T46" fmla="*/ 0 w 1254"/>
                <a:gd name="T47" fmla="*/ 0 h 415"/>
                <a:gd name="T48" fmla="*/ 0 w 1254"/>
                <a:gd name="T49" fmla="*/ 0 h 415"/>
                <a:gd name="T50" fmla="*/ 0 w 1254"/>
                <a:gd name="T51" fmla="*/ 0 h 415"/>
                <a:gd name="T52" fmla="*/ 0 w 1254"/>
                <a:gd name="T53" fmla="*/ 0 h 415"/>
                <a:gd name="T54" fmla="*/ 0 w 1254"/>
                <a:gd name="T55" fmla="*/ 0 h 415"/>
                <a:gd name="T56" fmla="*/ 0 w 1254"/>
                <a:gd name="T57" fmla="*/ 0 h 415"/>
                <a:gd name="T58" fmla="*/ 0 w 1254"/>
                <a:gd name="T59" fmla="*/ 0 h 415"/>
                <a:gd name="T60" fmla="*/ 0 w 1254"/>
                <a:gd name="T61" fmla="*/ 0 h 415"/>
                <a:gd name="T62" fmla="*/ 0 w 1254"/>
                <a:gd name="T63" fmla="*/ 0 h 415"/>
                <a:gd name="T64" fmla="*/ 0 w 1254"/>
                <a:gd name="T65" fmla="*/ 0 h 415"/>
                <a:gd name="T66" fmla="*/ 0 w 1254"/>
                <a:gd name="T67" fmla="*/ 0 h 415"/>
                <a:gd name="T68" fmla="*/ 0 w 1254"/>
                <a:gd name="T69" fmla="*/ 0 h 4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54"/>
                <a:gd name="T106" fmla="*/ 0 h 415"/>
                <a:gd name="T107" fmla="*/ 1254 w 1254"/>
                <a:gd name="T108" fmla="*/ 415 h 4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54" h="415">
                  <a:moveTo>
                    <a:pt x="0" y="124"/>
                  </a:moveTo>
                  <a:lnTo>
                    <a:pt x="3" y="124"/>
                  </a:lnTo>
                  <a:lnTo>
                    <a:pt x="10" y="122"/>
                  </a:lnTo>
                  <a:lnTo>
                    <a:pt x="23" y="120"/>
                  </a:lnTo>
                  <a:lnTo>
                    <a:pt x="40" y="117"/>
                  </a:lnTo>
                  <a:lnTo>
                    <a:pt x="59" y="114"/>
                  </a:lnTo>
                  <a:lnTo>
                    <a:pt x="81" y="109"/>
                  </a:lnTo>
                  <a:lnTo>
                    <a:pt x="107" y="103"/>
                  </a:lnTo>
                  <a:lnTo>
                    <a:pt x="133" y="96"/>
                  </a:lnTo>
                  <a:lnTo>
                    <a:pt x="161" y="89"/>
                  </a:lnTo>
                  <a:lnTo>
                    <a:pt x="188" y="79"/>
                  </a:lnTo>
                  <a:lnTo>
                    <a:pt x="216" y="69"/>
                  </a:lnTo>
                  <a:lnTo>
                    <a:pt x="243" y="58"/>
                  </a:lnTo>
                  <a:lnTo>
                    <a:pt x="270" y="45"/>
                  </a:lnTo>
                  <a:lnTo>
                    <a:pt x="293" y="31"/>
                  </a:lnTo>
                  <a:lnTo>
                    <a:pt x="316" y="16"/>
                  </a:lnTo>
                  <a:lnTo>
                    <a:pt x="334" y="0"/>
                  </a:lnTo>
                  <a:lnTo>
                    <a:pt x="1254" y="210"/>
                  </a:lnTo>
                  <a:lnTo>
                    <a:pt x="1252" y="212"/>
                  </a:lnTo>
                  <a:lnTo>
                    <a:pt x="1247" y="218"/>
                  </a:lnTo>
                  <a:lnTo>
                    <a:pt x="1239" y="226"/>
                  </a:lnTo>
                  <a:lnTo>
                    <a:pt x="1227" y="236"/>
                  </a:lnTo>
                  <a:lnTo>
                    <a:pt x="1213" y="248"/>
                  </a:lnTo>
                  <a:lnTo>
                    <a:pt x="1197" y="263"/>
                  </a:lnTo>
                  <a:lnTo>
                    <a:pt x="1180" y="279"/>
                  </a:lnTo>
                  <a:lnTo>
                    <a:pt x="1159" y="295"/>
                  </a:lnTo>
                  <a:lnTo>
                    <a:pt x="1138" y="313"/>
                  </a:lnTo>
                  <a:lnTo>
                    <a:pt x="1116" y="330"/>
                  </a:lnTo>
                  <a:lnTo>
                    <a:pt x="1092" y="347"/>
                  </a:lnTo>
                  <a:lnTo>
                    <a:pt x="1068" y="364"/>
                  </a:lnTo>
                  <a:lnTo>
                    <a:pt x="1043" y="379"/>
                  </a:lnTo>
                  <a:lnTo>
                    <a:pt x="1019" y="392"/>
                  </a:lnTo>
                  <a:lnTo>
                    <a:pt x="994" y="405"/>
                  </a:lnTo>
                  <a:lnTo>
                    <a:pt x="971" y="415"/>
                  </a:lnTo>
                  <a:lnTo>
                    <a:pt x="0" y="124"/>
                  </a:lnTo>
                  <a:close/>
                </a:path>
              </a:pathLst>
            </a:custGeom>
            <a:solidFill>
              <a:srgbClr val="DDDDDD"/>
            </a:solidFill>
            <a:ln w="9525">
              <a:noFill/>
              <a:round/>
              <a:headEnd/>
              <a:tailEnd/>
            </a:ln>
          </p:spPr>
          <p:txBody>
            <a:bodyPr/>
            <a:lstStyle/>
            <a:p>
              <a:endParaRPr lang="zh-CN" altLang="en-US"/>
            </a:p>
          </p:txBody>
        </p:sp>
        <p:sp>
          <p:nvSpPr>
            <p:cNvPr id="13534" name="Freeform 814"/>
            <p:cNvSpPr>
              <a:spLocks/>
            </p:cNvSpPr>
            <p:nvPr/>
          </p:nvSpPr>
          <p:spPr bwMode="auto">
            <a:xfrm>
              <a:off x="4055" y="3381"/>
              <a:ext cx="49" cy="22"/>
            </a:xfrm>
            <a:custGeom>
              <a:avLst/>
              <a:gdLst>
                <a:gd name="T0" fmla="*/ 0 w 447"/>
                <a:gd name="T1" fmla="*/ 0 h 198"/>
                <a:gd name="T2" fmla="*/ 0 w 447"/>
                <a:gd name="T3" fmla="*/ 0 h 198"/>
                <a:gd name="T4" fmla="*/ 0 w 447"/>
                <a:gd name="T5" fmla="*/ 0 h 198"/>
                <a:gd name="T6" fmla="*/ 0 w 447"/>
                <a:gd name="T7" fmla="*/ 0 h 198"/>
                <a:gd name="T8" fmla="*/ 0 w 447"/>
                <a:gd name="T9" fmla="*/ 0 h 198"/>
                <a:gd name="T10" fmla="*/ 0 w 447"/>
                <a:gd name="T11" fmla="*/ 0 h 198"/>
                <a:gd name="T12" fmla="*/ 0 60000 65536"/>
                <a:gd name="T13" fmla="*/ 0 60000 65536"/>
                <a:gd name="T14" fmla="*/ 0 60000 65536"/>
                <a:gd name="T15" fmla="*/ 0 60000 65536"/>
                <a:gd name="T16" fmla="*/ 0 60000 65536"/>
                <a:gd name="T17" fmla="*/ 0 60000 65536"/>
                <a:gd name="T18" fmla="*/ 0 w 447"/>
                <a:gd name="T19" fmla="*/ 0 h 198"/>
                <a:gd name="T20" fmla="*/ 447 w 44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447" h="198">
                  <a:moveTo>
                    <a:pt x="45" y="198"/>
                  </a:moveTo>
                  <a:lnTo>
                    <a:pt x="447" y="79"/>
                  </a:lnTo>
                  <a:lnTo>
                    <a:pt x="203" y="0"/>
                  </a:lnTo>
                  <a:lnTo>
                    <a:pt x="5" y="22"/>
                  </a:lnTo>
                  <a:lnTo>
                    <a:pt x="0" y="187"/>
                  </a:lnTo>
                  <a:lnTo>
                    <a:pt x="45" y="198"/>
                  </a:lnTo>
                  <a:close/>
                </a:path>
              </a:pathLst>
            </a:custGeom>
            <a:solidFill>
              <a:srgbClr val="DDDDDD"/>
            </a:solidFill>
            <a:ln w="9525">
              <a:noFill/>
              <a:round/>
              <a:headEnd/>
              <a:tailEnd/>
            </a:ln>
          </p:spPr>
          <p:txBody>
            <a:bodyPr/>
            <a:lstStyle/>
            <a:p>
              <a:endParaRPr lang="zh-CN" altLang="en-US"/>
            </a:p>
          </p:txBody>
        </p:sp>
        <p:sp>
          <p:nvSpPr>
            <p:cNvPr id="13535" name="Freeform 815"/>
            <p:cNvSpPr>
              <a:spLocks/>
            </p:cNvSpPr>
            <p:nvPr/>
          </p:nvSpPr>
          <p:spPr bwMode="auto">
            <a:xfrm>
              <a:off x="3926" y="3287"/>
              <a:ext cx="27" cy="105"/>
            </a:xfrm>
            <a:custGeom>
              <a:avLst/>
              <a:gdLst>
                <a:gd name="T0" fmla="*/ 0 w 238"/>
                <a:gd name="T1" fmla="*/ 0 h 947"/>
                <a:gd name="T2" fmla="*/ 0 w 238"/>
                <a:gd name="T3" fmla="*/ 0 h 947"/>
                <a:gd name="T4" fmla="*/ 0 w 238"/>
                <a:gd name="T5" fmla="*/ 0 h 947"/>
                <a:gd name="T6" fmla="*/ 0 w 238"/>
                <a:gd name="T7" fmla="*/ 0 h 947"/>
                <a:gd name="T8" fmla="*/ 0 w 238"/>
                <a:gd name="T9" fmla="*/ 0 h 947"/>
                <a:gd name="T10" fmla="*/ 0 w 238"/>
                <a:gd name="T11" fmla="*/ 0 h 947"/>
                <a:gd name="T12" fmla="*/ 0 w 238"/>
                <a:gd name="T13" fmla="*/ 0 h 947"/>
                <a:gd name="T14" fmla="*/ 0 w 238"/>
                <a:gd name="T15" fmla="*/ 0 h 947"/>
                <a:gd name="T16" fmla="*/ 0 w 238"/>
                <a:gd name="T17" fmla="*/ 0 h 947"/>
                <a:gd name="T18" fmla="*/ 0 w 238"/>
                <a:gd name="T19" fmla="*/ 0 h 947"/>
                <a:gd name="T20" fmla="*/ 0 w 238"/>
                <a:gd name="T21" fmla="*/ 0 h 947"/>
                <a:gd name="T22" fmla="*/ 0 w 238"/>
                <a:gd name="T23" fmla="*/ 0 h 947"/>
                <a:gd name="T24" fmla="*/ 0 w 238"/>
                <a:gd name="T25" fmla="*/ 0 h 947"/>
                <a:gd name="T26" fmla="*/ 0 w 238"/>
                <a:gd name="T27" fmla="*/ 0 h 947"/>
                <a:gd name="T28" fmla="*/ 0 w 238"/>
                <a:gd name="T29" fmla="*/ 0 h 947"/>
                <a:gd name="T30" fmla="*/ 0 w 238"/>
                <a:gd name="T31" fmla="*/ 0 h 947"/>
                <a:gd name="T32" fmla="*/ 0 w 238"/>
                <a:gd name="T33" fmla="*/ 0 h 947"/>
                <a:gd name="T34" fmla="*/ 0 w 238"/>
                <a:gd name="T35" fmla="*/ 0 h 947"/>
                <a:gd name="T36" fmla="*/ 0 w 238"/>
                <a:gd name="T37" fmla="*/ 0 h 947"/>
                <a:gd name="T38" fmla="*/ 0 w 238"/>
                <a:gd name="T39" fmla="*/ 0 h 947"/>
                <a:gd name="T40" fmla="*/ 0 w 238"/>
                <a:gd name="T41" fmla="*/ 0 h 947"/>
                <a:gd name="T42" fmla="*/ 0 w 238"/>
                <a:gd name="T43" fmla="*/ 0 h 947"/>
                <a:gd name="T44" fmla="*/ 0 w 238"/>
                <a:gd name="T45" fmla="*/ 0 h 947"/>
                <a:gd name="T46" fmla="*/ 0 w 238"/>
                <a:gd name="T47" fmla="*/ 0 h 947"/>
                <a:gd name="T48" fmla="*/ 0 w 238"/>
                <a:gd name="T49" fmla="*/ 0 h 947"/>
                <a:gd name="T50" fmla="*/ 0 w 238"/>
                <a:gd name="T51" fmla="*/ 0 h 947"/>
                <a:gd name="T52" fmla="*/ 0 w 238"/>
                <a:gd name="T53" fmla="*/ 0 h 947"/>
                <a:gd name="T54" fmla="*/ 0 w 238"/>
                <a:gd name="T55" fmla="*/ 0 h 947"/>
                <a:gd name="T56" fmla="*/ 0 w 238"/>
                <a:gd name="T57" fmla="*/ 0 h 947"/>
                <a:gd name="T58" fmla="*/ 0 w 238"/>
                <a:gd name="T59" fmla="*/ 0 h 947"/>
                <a:gd name="T60" fmla="*/ 0 w 238"/>
                <a:gd name="T61" fmla="*/ 0 h 947"/>
                <a:gd name="T62" fmla="*/ 0 w 238"/>
                <a:gd name="T63" fmla="*/ 0 h 947"/>
                <a:gd name="T64" fmla="*/ 0 w 238"/>
                <a:gd name="T65" fmla="*/ 0 h 947"/>
                <a:gd name="T66" fmla="*/ 0 w 238"/>
                <a:gd name="T67" fmla="*/ 0 h 947"/>
                <a:gd name="T68" fmla="*/ 0 w 238"/>
                <a:gd name="T69" fmla="*/ 0 h 9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8"/>
                <a:gd name="T106" fmla="*/ 0 h 947"/>
                <a:gd name="T107" fmla="*/ 238 w 238"/>
                <a:gd name="T108" fmla="*/ 947 h 9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8" h="947">
                  <a:moveTo>
                    <a:pt x="238" y="22"/>
                  </a:moveTo>
                  <a:lnTo>
                    <a:pt x="237" y="21"/>
                  </a:lnTo>
                  <a:lnTo>
                    <a:pt x="233" y="19"/>
                  </a:lnTo>
                  <a:lnTo>
                    <a:pt x="226" y="17"/>
                  </a:lnTo>
                  <a:lnTo>
                    <a:pt x="217" y="14"/>
                  </a:lnTo>
                  <a:lnTo>
                    <a:pt x="206" y="10"/>
                  </a:lnTo>
                  <a:lnTo>
                    <a:pt x="194" y="7"/>
                  </a:lnTo>
                  <a:lnTo>
                    <a:pt x="180" y="4"/>
                  </a:lnTo>
                  <a:lnTo>
                    <a:pt x="164" y="1"/>
                  </a:lnTo>
                  <a:lnTo>
                    <a:pt x="146" y="0"/>
                  </a:lnTo>
                  <a:lnTo>
                    <a:pt x="127" y="0"/>
                  </a:lnTo>
                  <a:lnTo>
                    <a:pt x="108" y="2"/>
                  </a:lnTo>
                  <a:lnTo>
                    <a:pt x="87" y="5"/>
                  </a:lnTo>
                  <a:lnTo>
                    <a:pt x="66" y="11"/>
                  </a:lnTo>
                  <a:lnTo>
                    <a:pt x="44" y="19"/>
                  </a:lnTo>
                  <a:lnTo>
                    <a:pt x="22" y="30"/>
                  </a:lnTo>
                  <a:lnTo>
                    <a:pt x="0" y="45"/>
                  </a:lnTo>
                  <a:lnTo>
                    <a:pt x="0" y="947"/>
                  </a:lnTo>
                  <a:lnTo>
                    <a:pt x="1" y="947"/>
                  </a:lnTo>
                  <a:lnTo>
                    <a:pt x="6" y="947"/>
                  </a:lnTo>
                  <a:lnTo>
                    <a:pt x="13" y="946"/>
                  </a:lnTo>
                  <a:lnTo>
                    <a:pt x="22" y="945"/>
                  </a:lnTo>
                  <a:lnTo>
                    <a:pt x="33" y="943"/>
                  </a:lnTo>
                  <a:lnTo>
                    <a:pt x="47" y="941"/>
                  </a:lnTo>
                  <a:lnTo>
                    <a:pt x="62" y="938"/>
                  </a:lnTo>
                  <a:lnTo>
                    <a:pt x="78" y="934"/>
                  </a:lnTo>
                  <a:lnTo>
                    <a:pt x="96" y="928"/>
                  </a:lnTo>
                  <a:lnTo>
                    <a:pt x="115" y="922"/>
                  </a:lnTo>
                  <a:lnTo>
                    <a:pt x="135" y="915"/>
                  </a:lnTo>
                  <a:lnTo>
                    <a:pt x="155" y="906"/>
                  </a:lnTo>
                  <a:lnTo>
                    <a:pt x="176" y="896"/>
                  </a:lnTo>
                  <a:lnTo>
                    <a:pt x="197" y="884"/>
                  </a:lnTo>
                  <a:lnTo>
                    <a:pt x="217" y="871"/>
                  </a:lnTo>
                  <a:lnTo>
                    <a:pt x="238" y="856"/>
                  </a:lnTo>
                  <a:lnTo>
                    <a:pt x="238" y="22"/>
                  </a:lnTo>
                  <a:close/>
                </a:path>
              </a:pathLst>
            </a:custGeom>
            <a:solidFill>
              <a:srgbClr val="DDDDDD"/>
            </a:solidFill>
            <a:ln w="9525">
              <a:noFill/>
              <a:round/>
              <a:headEnd/>
              <a:tailEnd/>
            </a:ln>
          </p:spPr>
          <p:txBody>
            <a:bodyPr/>
            <a:lstStyle/>
            <a:p>
              <a:endParaRPr lang="zh-CN" altLang="en-US"/>
            </a:p>
          </p:txBody>
        </p:sp>
        <p:sp>
          <p:nvSpPr>
            <p:cNvPr id="13536" name="Freeform 816"/>
            <p:cNvSpPr>
              <a:spLocks/>
            </p:cNvSpPr>
            <p:nvPr/>
          </p:nvSpPr>
          <p:spPr bwMode="auto">
            <a:xfrm>
              <a:off x="3927" y="3288"/>
              <a:ext cx="23" cy="89"/>
            </a:xfrm>
            <a:custGeom>
              <a:avLst/>
              <a:gdLst>
                <a:gd name="T0" fmla="*/ 0 w 203"/>
                <a:gd name="T1" fmla="*/ 0 h 799"/>
                <a:gd name="T2" fmla="*/ 0 w 203"/>
                <a:gd name="T3" fmla="*/ 0 h 799"/>
                <a:gd name="T4" fmla="*/ 0 w 203"/>
                <a:gd name="T5" fmla="*/ 0 h 799"/>
                <a:gd name="T6" fmla="*/ 0 w 203"/>
                <a:gd name="T7" fmla="*/ 0 h 799"/>
                <a:gd name="T8" fmla="*/ 0 w 203"/>
                <a:gd name="T9" fmla="*/ 0 h 799"/>
                <a:gd name="T10" fmla="*/ 0 w 203"/>
                <a:gd name="T11" fmla="*/ 0 h 799"/>
                <a:gd name="T12" fmla="*/ 0 w 203"/>
                <a:gd name="T13" fmla="*/ 0 h 799"/>
                <a:gd name="T14" fmla="*/ 0 w 203"/>
                <a:gd name="T15" fmla="*/ 0 h 799"/>
                <a:gd name="T16" fmla="*/ 0 w 203"/>
                <a:gd name="T17" fmla="*/ 0 h 799"/>
                <a:gd name="T18" fmla="*/ 0 w 203"/>
                <a:gd name="T19" fmla="*/ 0 h 799"/>
                <a:gd name="T20" fmla="*/ 0 w 203"/>
                <a:gd name="T21" fmla="*/ 0 h 799"/>
                <a:gd name="T22" fmla="*/ 0 w 203"/>
                <a:gd name="T23" fmla="*/ 0 h 799"/>
                <a:gd name="T24" fmla="*/ 0 w 203"/>
                <a:gd name="T25" fmla="*/ 0 h 799"/>
                <a:gd name="T26" fmla="*/ 0 w 203"/>
                <a:gd name="T27" fmla="*/ 0 h 799"/>
                <a:gd name="T28" fmla="*/ 0 w 203"/>
                <a:gd name="T29" fmla="*/ 0 h 799"/>
                <a:gd name="T30" fmla="*/ 0 w 203"/>
                <a:gd name="T31" fmla="*/ 0 h 799"/>
                <a:gd name="T32" fmla="*/ 0 w 203"/>
                <a:gd name="T33" fmla="*/ 0 h 799"/>
                <a:gd name="T34" fmla="*/ 0 w 203"/>
                <a:gd name="T35" fmla="*/ 0 h 799"/>
                <a:gd name="T36" fmla="*/ 0 w 203"/>
                <a:gd name="T37" fmla="*/ 0 h 799"/>
                <a:gd name="T38" fmla="*/ 0 w 203"/>
                <a:gd name="T39" fmla="*/ 0 h 799"/>
                <a:gd name="T40" fmla="*/ 0 w 203"/>
                <a:gd name="T41" fmla="*/ 0 h 799"/>
                <a:gd name="T42" fmla="*/ 0 w 203"/>
                <a:gd name="T43" fmla="*/ 0 h 799"/>
                <a:gd name="T44" fmla="*/ 0 w 203"/>
                <a:gd name="T45" fmla="*/ 0 h 799"/>
                <a:gd name="T46" fmla="*/ 0 w 203"/>
                <a:gd name="T47" fmla="*/ 0 h 799"/>
                <a:gd name="T48" fmla="*/ 0 w 203"/>
                <a:gd name="T49" fmla="*/ 0 h 799"/>
                <a:gd name="T50" fmla="*/ 0 w 203"/>
                <a:gd name="T51" fmla="*/ 0 h 799"/>
                <a:gd name="T52" fmla="*/ 0 w 203"/>
                <a:gd name="T53" fmla="*/ 0 h 799"/>
                <a:gd name="T54" fmla="*/ 0 w 203"/>
                <a:gd name="T55" fmla="*/ 0 h 799"/>
                <a:gd name="T56" fmla="*/ 0 w 203"/>
                <a:gd name="T57" fmla="*/ 0 h 799"/>
                <a:gd name="T58" fmla="*/ 0 w 203"/>
                <a:gd name="T59" fmla="*/ 0 h 799"/>
                <a:gd name="T60" fmla="*/ 0 w 203"/>
                <a:gd name="T61" fmla="*/ 0 h 799"/>
                <a:gd name="T62" fmla="*/ 0 w 203"/>
                <a:gd name="T63" fmla="*/ 0 h 799"/>
                <a:gd name="T64" fmla="*/ 0 w 203"/>
                <a:gd name="T65" fmla="*/ 0 h 799"/>
                <a:gd name="T66" fmla="*/ 0 w 203"/>
                <a:gd name="T67" fmla="*/ 0 h 799"/>
                <a:gd name="T68" fmla="*/ 0 w 203"/>
                <a:gd name="T69" fmla="*/ 0 h 7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3"/>
                <a:gd name="T106" fmla="*/ 0 h 799"/>
                <a:gd name="T107" fmla="*/ 203 w 203"/>
                <a:gd name="T108" fmla="*/ 799 h 7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3" h="799">
                  <a:moveTo>
                    <a:pt x="203" y="18"/>
                  </a:moveTo>
                  <a:lnTo>
                    <a:pt x="202" y="17"/>
                  </a:lnTo>
                  <a:lnTo>
                    <a:pt x="199" y="16"/>
                  </a:lnTo>
                  <a:lnTo>
                    <a:pt x="193" y="14"/>
                  </a:lnTo>
                  <a:lnTo>
                    <a:pt x="186" y="11"/>
                  </a:lnTo>
                  <a:lnTo>
                    <a:pt x="177" y="8"/>
                  </a:lnTo>
                  <a:lnTo>
                    <a:pt x="166" y="5"/>
                  </a:lnTo>
                  <a:lnTo>
                    <a:pt x="153" y="3"/>
                  </a:lnTo>
                  <a:lnTo>
                    <a:pt x="140" y="1"/>
                  </a:lnTo>
                  <a:lnTo>
                    <a:pt x="125" y="0"/>
                  </a:lnTo>
                  <a:lnTo>
                    <a:pt x="109" y="0"/>
                  </a:lnTo>
                  <a:lnTo>
                    <a:pt x="92" y="1"/>
                  </a:lnTo>
                  <a:lnTo>
                    <a:pt x="74" y="4"/>
                  </a:lnTo>
                  <a:lnTo>
                    <a:pt x="57" y="9"/>
                  </a:lnTo>
                  <a:lnTo>
                    <a:pt x="37" y="16"/>
                  </a:lnTo>
                  <a:lnTo>
                    <a:pt x="19" y="26"/>
                  </a:lnTo>
                  <a:lnTo>
                    <a:pt x="0" y="38"/>
                  </a:lnTo>
                  <a:lnTo>
                    <a:pt x="0" y="799"/>
                  </a:lnTo>
                  <a:lnTo>
                    <a:pt x="1" y="799"/>
                  </a:lnTo>
                  <a:lnTo>
                    <a:pt x="5" y="799"/>
                  </a:lnTo>
                  <a:lnTo>
                    <a:pt x="11" y="798"/>
                  </a:lnTo>
                  <a:lnTo>
                    <a:pt x="19" y="797"/>
                  </a:lnTo>
                  <a:lnTo>
                    <a:pt x="28" y="796"/>
                  </a:lnTo>
                  <a:lnTo>
                    <a:pt x="41" y="794"/>
                  </a:lnTo>
                  <a:lnTo>
                    <a:pt x="53" y="791"/>
                  </a:lnTo>
                  <a:lnTo>
                    <a:pt x="67" y="786"/>
                  </a:lnTo>
                  <a:lnTo>
                    <a:pt x="82" y="782"/>
                  </a:lnTo>
                  <a:lnTo>
                    <a:pt x="99" y="777"/>
                  </a:lnTo>
                  <a:lnTo>
                    <a:pt x="116" y="771"/>
                  </a:lnTo>
                  <a:lnTo>
                    <a:pt x="133" y="763"/>
                  </a:lnTo>
                  <a:lnTo>
                    <a:pt x="150" y="755"/>
                  </a:lnTo>
                  <a:lnTo>
                    <a:pt x="169" y="745"/>
                  </a:lnTo>
                  <a:lnTo>
                    <a:pt x="186" y="733"/>
                  </a:lnTo>
                  <a:lnTo>
                    <a:pt x="203" y="720"/>
                  </a:lnTo>
                  <a:lnTo>
                    <a:pt x="203" y="18"/>
                  </a:lnTo>
                  <a:close/>
                </a:path>
              </a:pathLst>
            </a:custGeom>
            <a:solidFill>
              <a:srgbClr val="DDDDDD"/>
            </a:solidFill>
            <a:ln w="9525">
              <a:noFill/>
              <a:round/>
              <a:headEnd/>
              <a:tailEnd/>
            </a:ln>
          </p:spPr>
          <p:txBody>
            <a:bodyPr/>
            <a:lstStyle/>
            <a:p>
              <a:endParaRPr lang="zh-CN" altLang="en-US"/>
            </a:p>
          </p:txBody>
        </p:sp>
        <p:sp>
          <p:nvSpPr>
            <p:cNvPr id="13537" name="Freeform 817"/>
            <p:cNvSpPr>
              <a:spLocks/>
            </p:cNvSpPr>
            <p:nvPr/>
          </p:nvSpPr>
          <p:spPr bwMode="auto">
            <a:xfrm>
              <a:off x="3928" y="3289"/>
              <a:ext cx="19" cy="72"/>
            </a:xfrm>
            <a:custGeom>
              <a:avLst/>
              <a:gdLst>
                <a:gd name="T0" fmla="*/ 0 w 171"/>
                <a:gd name="T1" fmla="*/ 0 h 650"/>
                <a:gd name="T2" fmla="*/ 0 w 171"/>
                <a:gd name="T3" fmla="*/ 0 h 650"/>
                <a:gd name="T4" fmla="*/ 0 w 171"/>
                <a:gd name="T5" fmla="*/ 0 h 650"/>
                <a:gd name="T6" fmla="*/ 0 w 171"/>
                <a:gd name="T7" fmla="*/ 0 h 650"/>
                <a:gd name="T8" fmla="*/ 0 w 171"/>
                <a:gd name="T9" fmla="*/ 0 h 650"/>
                <a:gd name="T10" fmla="*/ 0 w 171"/>
                <a:gd name="T11" fmla="*/ 0 h 650"/>
                <a:gd name="T12" fmla="*/ 0 w 171"/>
                <a:gd name="T13" fmla="*/ 0 h 650"/>
                <a:gd name="T14" fmla="*/ 0 w 171"/>
                <a:gd name="T15" fmla="*/ 0 h 650"/>
                <a:gd name="T16" fmla="*/ 0 w 171"/>
                <a:gd name="T17" fmla="*/ 0 h 650"/>
                <a:gd name="T18" fmla="*/ 0 w 171"/>
                <a:gd name="T19" fmla="*/ 0 h 650"/>
                <a:gd name="T20" fmla="*/ 0 w 171"/>
                <a:gd name="T21" fmla="*/ 0 h 650"/>
                <a:gd name="T22" fmla="*/ 0 w 171"/>
                <a:gd name="T23" fmla="*/ 0 h 650"/>
                <a:gd name="T24" fmla="*/ 0 w 171"/>
                <a:gd name="T25" fmla="*/ 0 h 650"/>
                <a:gd name="T26" fmla="*/ 0 w 171"/>
                <a:gd name="T27" fmla="*/ 0 h 650"/>
                <a:gd name="T28" fmla="*/ 0 w 171"/>
                <a:gd name="T29" fmla="*/ 0 h 650"/>
                <a:gd name="T30" fmla="*/ 0 w 171"/>
                <a:gd name="T31" fmla="*/ 0 h 650"/>
                <a:gd name="T32" fmla="*/ 0 w 171"/>
                <a:gd name="T33" fmla="*/ 0 h 650"/>
                <a:gd name="T34" fmla="*/ 0 w 171"/>
                <a:gd name="T35" fmla="*/ 0 h 650"/>
                <a:gd name="T36" fmla="*/ 0 w 171"/>
                <a:gd name="T37" fmla="*/ 0 h 650"/>
                <a:gd name="T38" fmla="*/ 0 w 171"/>
                <a:gd name="T39" fmla="*/ 0 h 650"/>
                <a:gd name="T40" fmla="*/ 0 w 171"/>
                <a:gd name="T41" fmla="*/ 0 h 650"/>
                <a:gd name="T42" fmla="*/ 0 w 171"/>
                <a:gd name="T43" fmla="*/ 0 h 650"/>
                <a:gd name="T44" fmla="*/ 0 w 171"/>
                <a:gd name="T45" fmla="*/ 0 h 650"/>
                <a:gd name="T46" fmla="*/ 0 w 171"/>
                <a:gd name="T47" fmla="*/ 0 h 650"/>
                <a:gd name="T48" fmla="*/ 0 w 171"/>
                <a:gd name="T49" fmla="*/ 0 h 650"/>
                <a:gd name="T50" fmla="*/ 0 w 171"/>
                <a:gd name="T51" fmla="*/ 0 h 650"/>
                <a:gd name="T52" fmla="*/ 0 w 171"/>
                <a:gd name="T53" fmla="*/ 0 h 650"/>
                <a:gd name="T54" fmla="*/ 0 w 171"/>
                <a:gd name="T55" fmla="*/ 0 h 650"/>
                <a:gd name="T56" fmla="*/ 0 w 171"/>
                <a:gd name="T57" fmla="*/ 0 h 650"/>
                <a:gd name="T58" fmla="*/ 0 w 171"/>
                <a:gd name="T59" fmla="*/ 0 h 650"/>
                <a:gd name="T60" fmla="*/ 0 w 171"/>
                <a:gd name="T61" fmla="*/ 0 h 650"/>
                <a:gd name="T62" fmla="*/ 0 w 171"/>
                <a:gd name="T63" fmla="*/ 0 h 650"/>
                <a:gd name="T64" fmla="*/ 0 w 171"/>
                <a:gd name="T65" fmla="*/ 0 h 650"/>
                <a:gd name="T66" fmla="*/ 0 w 171"/>
                <a:gd name="T67" fmla="*/ 0 h 650"/>
                <a:gd name="T68" fmla="*/ 0 w 171"/>
                <a:gd name="T69" fmla="*/ 0 h 6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1"/>
                <a:gd name="T106" fmla="*/ 0 h 650"/>
                <a:gd name="T107" fmla="*/ 171 w 171"/>
                <a:gd name="T108" fmla="*/ 650 h 6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1" h="650">
                  <a:moveTo>
                    <a:pt x="171" y="15"/>
                  </a:moveTo>
                  <a:lnTo>
                    <a:pt x="170" y="15"/>
                  </a:lnTo>
                  <a:lnTo>
                    <a:pt x="167" y="13"/>
                  </a:lnTo>
                  <a:lnTo>
                    <a:pt x="163" y="11"/>
                  </a:lnTo>
                  <a:lnTo>
                    <a:pt x="157" y="9"/>
                  </a:lnTo>
                  <a:lnTo>
                    <a:pt x="149" y="7"/>
                  </a:lnTo>
                  <a:lnTo>
                    <a:pt x="139" y="4"/>
                  </a:lnTo>
                  <a:lnTo>
                    <a:pt x="129" y="2"/>
                  </a:lnTo>
                  <a:lnTo>
                    <a:pt x="118" y="0"/>
                  </a:lnTo>
                  <a:lnTo>
                    <a:pt x="105" y="0"/>
                  </a:lnTo>
                  <a:lnTo>
                    <a:pt x="92" y="0"/>
                  </a:lnTo>
                  <a:lnTo>
                    <a:pt x="77" y="1"/>
                  </a:lnTo>
                  <a:lnTo>
                    <a:pt x="63" y="3"/>
                  </a:lnTo>
                  <a:lnTo>
                    <a:pt x="48" y="7"/>
                  </a:lnTo>
                  <a:lnTo>
                    <a:pt x="31" y="13"/>
                  </a:lnTo>
                  <a:lnTo>
                    <a:pt x="16" y="22"/>
                  </a:lnTo>
                  <a:lnTo>
                    <a:pt x="0" y="32"/>
                  </a:lnTo>
                  <a:lnTo>
                    <a:pt x="0" y="650"/>
                  </a:lnTo>
                  <a:lnTo>
                    <a:pt x="1" y="650"/>
                  </a:lnTo>
                  <a:lnTo>
                    <a:pt x="4" y="650"/>
                  </a:lnTo>
                  <a:lnTo>
                    <a:pt x="9" y="649"/>
                  </a:lnTo>
                  <a:lnTo>
                    <a:pt x="16" y="648"/>
                  </a:lnTo>
                  <a:lnTo>
                    <a:pt x="24" y="647"/>
                  </a:lnTo>
                  <a:lnTo>
                    <a:pt x="34" y="645"/>
                  </a:lnTo>
                  <a:lnTo>
                    <a:pt x="45" y="642"/>
                  </a:lnTo>
                  <a:lnTo>
                    <a:pt x="57" y="640"/>
                  </a:lnTo>
                  <a:lnTo>
                    <a:pt x="69" y="636"/>
                  </a:lnTo>
                  <a:lnTo>
                    <a:pt x="82" y="632"/>
                  </a:lnTo>
                  <a:lnTo>
                    <a:pt x="97" y="627"/>
                  </a:lnTo>
                  <a:lnTo>
                    <a:pt x="112" y="621"/>
                  </a:lnTo>
                  <a:lnTo>
                    <a:pt x="126" y="614"/>
                  </a:lnTo>
                  <a:lnTo>
                    <a:pt x="141" y="606"/>
                  </a:lnTo>
                  <a:lnTo>
                    <a:pt x="157" y="595"/>
                  </a:lnTo>
                  <a:lnTo>
                    <a:pt x="171" y="585"/>
                  </a:lnTo>
                  <a:lnTo>
                    <a:pt x="171" y="15"/>
                  </a:lnTo>
                  <a:close/>
                </a:path>
              </a:pathLst>
            </a:custGeom>
            <a:solidFill>
              <a:srgbClr val="DDDDDD"/>
            </a:solidFill>
            <a:ln w="9525">
              <a:noFill/>
              <a:round/>
              <a:headEnd/>
              <a:tailEnd/>
            </a:ln>
          </p:spPr>
          <p:txBody>
            <a:bodyPr/>
            <a:lstStyle/>
            <a:p>
              <a:endParaRPr lang="zh-CN" altLang="en-US"/>
            </a:p>
          </p:txBody>
        </p:sp>
        <p:sp>
          <p:nvSpPr>
            <p:cNvPr id="13538" name="Freeform 818"/>
            <p:cNvSpPr>
              <a:spLocks/>
            </p:cNvSpPr>
            <p:nvPr/>
          </p:nvSpPr>
          <p:spPr bwMode="auto">
            <a:xfrm>
              <a:off x="3929" y="3289"/>
              <a:ext cx="15" cy="56"/>
            </a:xfrm>
            <a:custGeom>
              <a:avLst/>
              <a:gdLst>
                <a:gd name="T0" fmla="*/ 0 w 138"/>
                <a:gd name="T1" fmla="*/ 0 h 502"/>
                <a:gd name="T2" fmla="*/ 0 w 138"/>
                <a:gd name="T3" fmla="*/ 0 h 502"/>
                <a:gd name="T4" fmla="*/ 0 w 138"/>
                <a:gd name="T5" fmla="*/ 0 h 502"/>
                <a:gd name="T6" fmla="*/ 0 w 138"/>
                <a:gd name="T7" fmla="*/ 0 h 502"/>
                <a:gd name="T8" fmla="*/ 0 w 138"/>
                <a:gd name="T9" fmla="*/ 0 h 502"/>
                <a:gd name="T10" fmla="*/ 0 w 138"/>
                <a:gd name="T11" fmla="*/ 0 h 502"/>
                <a:gd name="T12" fmla="*/ 0 w 138"/>
                <a:gd name="T13" fmla="*/ 0 h 502"/>
                <a:gd name="T14" fmla="*/ 0 w 138"/>
                <a:gd name="T15" fmla="*/ 0 h 502"/>
                <a:gd name="T16" fmla="*/ 0 w 138"/>
                <a:gd name="T17" fmla="*/ 0 h 502"/>
                <a:gd name="T18" fmla="*/ 0 w 138"/>
                <a:gd name="T19" fmla="*/ 0 h 502"/>
                <a:gd name="T20" fmla="*/ 0 w 138"/>
                <a:gd name="T21" fmla="*/ 0 h 502"/>
                <a:gd name="T22" fmla="*/ 0 w 138"/>
                <a:gd name="T23" fmla="*/ 0 h 502"/>
                <a:gd name="T24" fmla="*/ 0 w 138"/>
                <a:gd name="T25" fmla="*/ 0 h 502"/>
                <a:gd name="T26" fmla="*/ 0 w 138"/>
                <a:gd name="T27" fmla="*/ 0 h 502"/>
                <a:gd name="T28" fmla="*/ 0 w 138"/>
                <a:gd name="T29" fmla="*/ 0 h 502"/>
                <a:gd name="T30" fmla="*/ 0 w 138"/>
                <a:gd name="T31" fmla="*/ 0 h 502"/>
                <a:gd name="T32" fmla="*/ 0 w 138"/>
                <a:gd name="T33" fmla="*/ 0 h 502"/>
                <a:gd name="T34" fmla="*/ 0 w 138"/>
                <a:gd name="T35" fmla="*/ 0 h 502"/>
                <a:gd name="T36" fmla="*/ 0 w 138"/>
                <a:gd name="T37" fmla="*/ 0 h 5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8"/>
                <a:gd name="T58" fmla="*/ 0 h 502"/>
                <a:gd name="T59" fmla="*/ 138 w 138"/>
                <a:gd name="T60" fmla="*/ 502 h 5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8" h="502">
                  <a:moveTo>
                    <a:pt x="138" y="14"/>
                  </a:moveTo>
                  <a:lnTo>
                    <a:pt x="135" y="13"/>
                  </a:lnTo>
                  <a:lnTo>
                    <a:pt x="126" y="8"/>
                  </a:lnTo>
                  <a:lnTo>
                    <a:pt x="113" y="4"/>
                  </a:lnTo>
                  <a:lnTo>
                    <a:pt x="96" y="1"/>
                  </a:lnTo>
                  <a:lnTo>
                    <a:pt x="74" y="0"/>
                  </a:lnTo>
                  <a:lnTo>
                    <a:pt x="51" y="3"/>
                  </a:lnTo>
                  <a:lnTo>
                    <a:pt x="25" y="12"/>
                  </a:lnTo>
                  <a:lnTo>
                    <a:pt x="0" y="26"/>
                  </a:lnTo>
                  <a:lnTo>
                    <a:pt x="0" y="502"/>
                  </a:lnTo>
                  <a:lnTo>
                    <a:pt x="3" y="502"/>
                  </a:lnTo>
                  <a:lnTo>
                    <a:pt x="13" y="501"/>
                  </a:lnTo>
                  <a:lnTo>
                    <a:pt x="28" y="499"/>
                  </a:lnTo>
                  <a:lnTo>
                    <a:pt x="46" y="494"/>
                  </a:lnTo>
                  <a:lnTo>
                    <a:pt x="67" y="488"/>
                  </a:lnTo>
                  <a:lnTo>
                    <a:pt x="91" y="479"/>
                  </a:lnTo>
                  <a:lnTo>
                    <a:pt x="114" y="467"/>
                  </a:lnTo>
                  <a:lnTo>
                    <a:pt x="138" y="450"/>
                  </a:lnTo>
                  <a:lnTo>
                    <a:pt x="138" y="14"/>
                  </a:lnTo>
                  <a:close/>
                </a:path>
              </a:pathLst>
            </a:custGeom>
            <a:solidFill>
              <a:srgbClr val="DDDDDD"/>
            </a:solidFill>
            <a:ln w="9525">
              <a:noFill/>
              <a:round/>
              <a:headEnd/>
              <a:tailEnd/>
            </a:ln>
          </p:spPr>
          <p:txBody>
            <a:bodyPr/>
            <a:lstStyle/>
            <a:p>
              <a:endParaRPr lang="zh-CN" altLang="en-US"/>
            </a:p>
          </p:txBody>
        </p:sp>
        <p:sp>
          <p:nvSpPr>
            <p:cNvPr id="13539" name="Freeform 819"/>
            <p:cNvSpPr>
              <a:spLocks/>
            </p:cNvSpPr>
            <p:nvPr/>
          </p:nvSpPr>
          <p:spPr bwMode="auto">
            <a:xfrm>
              <a:off x="3929" y="3290"/>
              <a:ext cx="12" cy="40"/>
            </a:xfrm>
            <a:custGeom>
              <a:avLst/>
              <a:gdLst>
                <a:gd name="T0" fmla="*/ 0 w 104"/>
                <a:gd name="T1" fmla="*/ 0 h 353"/>
                <a:gd name="T2" fmla="*/ 0 w 104"/>
                <a:gd name="T3" fmla="*/ 0 h 353"/>
                <a:gd name="T4" fmla="*/ 0 w 104"/>
                <a:gd name="T5" fmla="*/ 0 h 353"/>
                <a:gd name="T6" fmla="*/ 0 w 104"/>
                <a:gd name="T7" fmla="*/ 0 h 353"/>
                <a:gd name="T8" fmla="*/ 0 w 104"/>
                <a:gd name="T9" fmla="*/ 0 h 353"/>
                <a:gd name="T10" fmla="*/ 0 w 104"/>
                <a:gd name="T11" fmla="*/ 0 h 353"/>
                <a:gd name="T12" fmla="*/ 0 w 104"/>
                <a:gd name="T13" fmla="*/ 0 h 353"/>
                <a:gd name="T14" fmla="*/ 0 w 104"/>
                <a:gd name="T15" fmla="*/ 0 h 353"/>
                <a:gd name="T16" fmla="*/ 0 w 104"/>
                <a:gd name="T17" fmla="*/ 0 h 353"/>
                <a:gd name="T18" fmla="*/ 0 w 104"/>
                <a:gd name="T19" fmla="*/ 0 h 353"/>
                <a:gd name="T20" fmla="*/ 0 w 104"/>
                <a:gd name="T21" fmla="*/ 0 h 353"/>
                <a:gd name="T22" fmla="*/ 0 w 104"/>
                <a:gd name="T23" fmla="*/ 0 h 353"/>
                <a:gd name="T24" fmla="*/ 0 w 104"/>
                <a:gd name="T25" fmla="*/ 0 h 353"/>
                <a:gd name="T26" fmla="*/ 0 w 104"/>
                <a:gd name="T27" fmla="*/ 0 h 353"/>
                <a:gd name="T28" fmla="*/ 0 w 104"/>
                <a:gd name="T29" fmla="*/ 0 h 353"/>
                <a:gd name="T30" fmla="*/ 0 w 104"/>
                <a:gd name="T31" fmla="*/ 0 h 353"/>
                <a:gd name="T32" fmla="*/ 0 w 104"/>
                <a:gd name="T33" fmla="*/ 0 h 353"/>
                <a:gd name="T34" fmla="*/ 0 w 104"/>
                <a:gd name="T35" fmla="*/ 0 h 353"/>
                <a:gd name="T36" fmla="*/ 0 w 104"/>
                <a:gd name="T37" fmla="*/ 0 h 3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353"/>
                <a:gd name="T59" fmla="*/ 104 w 104"/>
                <a:gd name="T60" fmla="*/ 353 h 3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353">
                  <a:moveTo>
                    <a:pt x="104" y="10"/>
                  </a:moveTo>
                  <a:lnTo>
                    <a:pt x="102" y="9"/>
                  </a:lnTo>
                  <a:lnTo>
                    <a:pt x="95" y="6"/>
                  </a:lnTo>
                  <a:lnTo>
                    <a:pt x="85" y="3"/>
                  </a:lnTo>
                  <a:lnTo>
                    <a:pt x="71" y="0"/>
                  </a:lnTo>
                  <a:lnTo>
                    <a:pt x="56" y="0"/>
                  </a:lnTo>
                  <a:lnTo>
                    <a:pt x="38" y="3"/>
                  </a:lnTo>
                  <a:lnTo>
                    <a:pt x="19" y="9"/>
                  </a:lnTo>
                  <a:lnTo>
                    <a:pt x="0" y="20"/>
                  </a:lnTo>
                  <a:lnTo>
                    <a:pt x="0" y="353"/>
                  </a:lnTo>
                  <a:lnTo>
                    <a:pt x="2" y="353"/>
                  </a:lnTo>
                  <a:lnTo>
                    <a:pt x="9" y="352"/>
                  </a:lnTo>
                  <a:lnTo>
                    <a:pt x="21" y="350"/>
                  </a:lnTo>
                  <a:lnTo>
                    <a:pt x="35" y="347"/>
                  </a:lnTo>
                  <a:lnTo>
                    <a:pt x="51" y="343"/>
                  </a:lnTo>
                  <a:lnTo>
                    <a:pt x="68" y="336"/>
                  </a:lnTo>
                  <a:lnTo>
                    <a:pt x="86" y="326"/>
                  </a:lnTo>
                  <a:lnTo>
                    <a:pt x="104" y="313"/>
                  </a:lnTo>
                  <a:lnTo>
                    <a:pt x="104" y="10"/>
                  </a:lnTo>
                  <a:close/>
                </a:path>
              </a:pathLst>
            </a:custGeom>
            <a:solidFill>
              <a:srgbClr val="DDDDDD"/>
            </a:solidFill>
            <a:ln w="9525">
              <a:noFill/>
              <a:round/>
              <a:headEnd/>
              <a:tailEnd/>
            </a:ln>
          </p:spPr>
          <p:txBody>
            <a:bodyPr/>
            <a:lstStyle/>
            <a:p>
              <a:endParaRPr lang="zh-CN" altLang="en-US"/>
            </a:p>
          </p:txBody>
        </p:sp>
        <p:sp>
          <p:nvSpPr>
            <p:cNvPr id="13540" name="Freeform 820"/>
            <p:cNvSpPr>
              <a:spLocks/>
            </p:cNvSpPr>
            <p:nvPr/>
          </p:nvSpPr>
          <p:spPr bwMode="auto">
            <a:xfrm>
              <a:off x="3930" y="3291"/>
              <a:ext cx="8" cy="23"/>
            </a:xfrm>
            <a:custGeom>
              <a:avLst/>
              <a:gdLst>
                <a:gd name="T0" fmla="*/ 0 w 72"/>
                <a:gd name="T1" fmla="*/ 0 h 204"/>
                <a:gd name="T2" fmla="*/ 0 w 72"/>
                <a:gd name="T3" fmla="*/ 0 h 204"/>
                <a:gd name="T4" fmla="*/ 0 w 72"/>
                <a:gd name="T5" fmla="*/ 0 h 204"/>
                <a:gd name="T6" fmla="*/ 0 w 72"/>
                <a:gd name="T7" fmla="*/ 0 h 204"/>
                <a:gd name="T8" fmla="*/ 0 w 72"/>
                <a:gd name="T9" fmla="*/ 0 h 204"/>
                <a:gd name="T10" fmla="*/ 0 w 72"/>
                <a:gd name="T11" fmla="*/ 0 h 204"/>
                <a:gd name="T12" fmla="*/ 0 w 72"/>
                <a:gd name="T13" fmla="*/ 0 h 204"/>
                <a:gd name="T14" fmla="*/ 0 w 72"/>
                <a:gd name="T15" fmla="*/ 0 h 204"/>
                <a:gd name="T16" fmla="*/ 0 w 72"/>
                <a:gd name="T17" fmla="*/ 0 h 204"/>
                <a:gd name="T18" fmla="*/ 0 w 72"/>
                <a:gd name="T19" fmla="*/ 0 h 204"/>
                <a:gd name="T20" fmla="*/ 0 w 72"/>
                <a:gd name="T21" fmla="*/ 0 h 204"/>
                <a:gd name="T22" fmla="*/ 0 w 72"/>
                <a:gd name="T23" fmla="*/ 0 h 204"/>
                <a:gd name="T24" fmla="*/ 0 w 72"/>
                <a:gd name="T25" fmla="*/ 0 h 204"/>
                <a:gd name="T26" fmla="*/ 0 w 72"/>
                <a:gd name="T27" fmla="*/ 0 h 204"/>
                <a:gd name="T28" fmla="*/ 0 w 72"/>
                <a:gd name="T29" fmla="*/ 0 h 204"/>
                <a:gd name="T30" fmla="*/ 0 w 72"/>
                <a:gd name="T31" fmla="*/ 0 h 204"/>
                <a:gd name="T32" fmla="*/ 0 w 72"/>
                <a:gd name="T33" fmla="*/ 0 h 204"/>
                <a:gd name="T34" fmla="*/ 0 w 72"/>
                <a:gd name="T35" fmla="*/ 0 h 204"/>
                <a:gd name="T36" fmla="*/ 0 w 72"/>
                <a:gd name="T37" fmla="*/ 0 h 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04"/>
                <a:gd name="T59" fmla="*/ 72 w 72"/>
                <a:gd name="T60" fmla="*/ 204 h 2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04">
                  <a:moveTo>
                    <a:pt x="72" y="6"/>
                  </a:moveTo>
                  <a:lnTo>
                    <a:pt x="69" y="5"/>
                  </a:lnTo>
                  <a:lnTo>
                    <a:pt x="65" y="4"/>
                  </a:lnTo>
                  <a:lnTo>
                    <a:pt x="58" y="2"/>
                  </a:lnTo>
                  <a:lnTo>
                    <a:pt x="49" y="0"/>
                  </a:lnTo>
                  <a:lnTo>
                    <a:pt x="39" y="0"/>
                  </a:lnTo>
                  <a:lnTo>
                    <a:pt x="27" y="1"/>
                  </a:lnTo>
                  <a:lnTo>
                    <a:pt x="13" y="6"/>
                  </a:lnTo>
                  <a:lnTo>
                    <a:pt x="0" y="13"/>
                  </a:lnTo>
                  <a:lnTo>
                    <a:pt x="0" y="204"/>
                  </a:lnTo>
                  <a:lnTo>
                    <a:pt x="2" y="204"/>
                  </a:lnTo>
                  <a:lnTo>
                    <a:pt x="6" y="203"/>
                  </a:lnTo>
                  <a:lnTo>
                    <a:pt x="15" y="202"/>
                  </a:lnTo>
                  <a:lnTo>
                    <a:pt x="24" y="200"/>
                  </a:lnTo>
                  <a:lnTo>
                    <a:pt x="35" y="197"/>
                  </a:lnTo>
                  <a:lnTo>
                    <a:pt x="47" y="192"/>
                  </a:lnTo>
                  <a:lnTo>
                    <a:pt x="59" y="185"/>
                  </a:lnTo>
                  <a:lnTo>
                    <a:pt x="72" y="177"/>
                  </a:lnTo>
                  <a:lnTo>
                    <a:pt x="72" y="6"/>
                  </a:lnTo>
                  <a:close/>
                </a:path>
              </a:pathLst>
            </a:custGeom>
            <a:solidFill>
              <a:srgbClr val="DDDDDD"/>
            </a:solidFill>
            <a:ln w="9525">
              <a:noFill/>
              <a:round/>
              <a:headEnd/>
              <a:tailEnd/>
            </a:ln>
          </p:spPr>
          <p:txBody>
            <a:bodyPr/>
            <a:lstStyle/>
            <a:p>
              <a:endParaRPr lang="zh-CN" altLang="en-US"/>
            </a:p>
          </p:txBody>
        </p:sp>
        <p:sp>
          <p:nvSpPr>
            <p:cNvPr id="13541" name="Freeform 821"/>
            <p:cNvSpPr>
              <a:spLocks/>
            </p:cNvSpPr>
            <p:nvPr/>
          </p:nvSpPr>
          <p:spPr bwMode="auto">
            <a:xfrm>
              <a:off x="4025" y="3357"/>
              <a:ext cx="12" cy="11"/>
            </a:xfrm>
            <a:custGeom>
              <a:avLst/>
              <a:gdLst>
                <a:gd name="T0" fmla="*/ 0 w 104"/>
                <a:gd name="T1" fmla="*/ 0 h 104"/>
                <a:gd name="T2" fmla="*/ 0 w 104"/>
                <a:gd name="T3" fmla="*/ 0 h 104"/>
                <a:gd name="T4" fmla="*/ 0 w 104"/>
                <a:gd name="T5" fmla="*/ 0 h 104"/>
                <a:gd name="T6" fmla="*/ 0 w 104"/>
                <a:gd name="T7" fmla="*/ 0 h 104"/>
                <a:gd name="T8" fmla="*/ 0 w 104"/>
                <a:gd name="T9" fmla="*/ 0 h 104"/>
                <a:gd name="T10" fmla="*/ 0 w 104"/>
                <a:gd name="T11" fmla="*/ 0 h 104"/>
                <a:gd name="T12" fmla="*/ 0 w 104"/>
                <a:gd name="T13" fmla="*/ 0 h 104"/>
                <a:gd name="T14" fmla="*/ 0 w 104"/>
                <a:gd name="T15" fmla="*/ 0 h 104"/>
                <a:gd name="T16" fmla="*/ 0 w 104"/>
                <a:gd name="T17" fmla="*/ 0 h 104"/>
                <a:gd name="T18" fmla="*/ 0 w 104"/>
                <a:gd name="T19" fmla="*/ 0 h 104"/>
                <a:gd name="T20" fmla="*/ 0 w 104"/>
                <a:gd name="T21" fmla="*/ 0 h 104"/>
                <a:gd name="T22" fmla="*/ 0 w 104"/>
                <a:gd name="T23" fmla="*/ 0 h 104"/>
                <a:gd name="T24" fmla="*/ 0 w 104"/>
                <a:gd name="T25" fmla="*/ 0 h 104"/>
                <a:gd name="T26" fmla="*/ 0 w 104"/>
                <a:gd name="T27" fmla="*/ 0 h 104"/>
                <a:gd name="T28" fmla="*/ 0 w 104"/>
                <a:gd name="T29" fmla="*/ 0 h 104"/>
                <a:gd name="T30" fmla="*/ 0 w 104"/>
                <a:gd name="T31" fmla="*/ 0 h 104"/>
                <a:gd name="T32" fmla="*/ 0 w 104"/>
                <a:gd name="T33" fmla="*/ 0 h 104"/>
                <a:gd name="T34" fmla="*/ 0 w 104"/>
                <a:gd name="T35" fmla="*/ 0 h 104"/>
                <a:gd name="T36" fmla="*/ 0 w 104"/>
                <a:gd name="T37" fmla="*/ 0 h 104"/>
                <a:gd name="T38" fmla="*/ 0 w 104"/>
                <a:gd name="T39" fmla="*/ 0 h 104"/>
                <a:gd name="T40" fmla="*/ 0 w 104"/>
                <a:gd name="T41" fmla="*/ 0 h 104"/>
                <a:gd name="T42" fmla="*/ 0 w 104"/>
                <a:gd name="T43" fmla="*/ 0 h 104"/>
                <a:gd name="T44" fmla="*/ 0 w 104"/>
                <a:gd name="T45" fmla="*/ 0 h 104"/>
                <a:gd name="T46" fmla="*/ 0 w 104"/>
                <a:gd name="T47" fmla="*/ 0 h 104"/>
                <a:gd name="T48" fmla="*/ 0 w 104"/>
                <a:gd name="T49" fmla="*/ 0 h 104"/>
                <a:gd name="T50" fmla="*/ 0 w 104"/>
                <a:gd name="T51" fmla="*/ 0 h 104"/>
                <a:gd name="T52" fmla="*/ 0 w 104"/>
                <a:gd name="T53" fmla="*/ 0 h 104"/>
                <a:gd name="T54" fmla="*/ 0 w 104"/>
                <a:gd name="T55" fmla="*/ 0 h 104"/>
                <a:gd name="T56" fmla="*/ 0 w 104"/>
                <a:gd name="T57" fmla="*/ 0 h 104"/>
                <a:gd name="T58" fmla="*/ 0 w 104"/>
                <a:gd name="T59" fmla="*/ 0 h 104"/>
                <a:gd name="T60" fmla="*/ 0 w 104"/>
                <a:gd name="T61" fmla="*/ 0 h 104"/>
                <a:gd name="T62" fmla="*/ 0 w 104"/>
                <a:gd name="T63" fmla="*/ 0 h 104"/>
                <a:gd name="T64" fmla="*/ 0 w 104"/>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4"/>
                <a:gd name="T101" fmla="*/ 104 w 104"/>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4">
                  <a:moveTo>
                    <a:pt x="52" y="104"/>
                  </a:moveTo>
                  <a:lnTo>
                    <a:pt x="62" y="103"/>
                  </a:lnTo>
                  <a:lnTo>
                    <a:pt x="73" y="100"/>
                  </a:lnTo>
                  <a:lnTo>
                    <a:pt x="81" y="95"/>
                  </a:lnTo>
                  <a:lnTo>
                    <a:pt x="89" y="89"/>
                  </a:lnTo>
                  <a:lnTo>
                    <a:pt x="95" y="81"/>
                  </a:lnTo>
                  <a:lnTo>
                    <a:pt x="100" y="72"/>
                  </a:lnTo>
                  <a:lnTo>
                    <a:pt x="103" y="62"/>
                  </a:lnTo>
                  <a:lnTo>
                    <a:pt x="104" y="52"/>
                  </a:lnTo>
                  <a:lnTo>
                    <a:pt x="103" y="41"/>
                  </a:lnTo>
                  <a:lnTo>
                    <a:pt x="100" y="31"/>
                  </a:lnTo>
                  <a:lnTo>
                    <a:pt x="95" y="22"/>
                  </a:lnTo>
                  <a:lnTo>
                    <a:pt x="89" y="15"/>
                  </a:lnTo>
                  <a:lnTo>
                    <a:pt x="81" y="8"/>
                  </a:lnTo>
                  <a:lnTo>
                    <a:pt x="73" y="4"/>
                  </a:lnTo>
                  <a:lnTo>
                    <a:pt x="62" y="1"/>
                  </a:lnTo>
                  <a:lnTo>
                    <a:pt x="52" y="0"/>
                  </a:lnTo>
                  <a:lnTo>
                    <a:pt x="42" y="1"/>
                  </a:lnTo>
                  <a:lnTo>
                    <a:pt x="32" y="4"/>
                  </a:lnTo>
                  <a:lnTo>
                    <a:pt x="24" y="8"/>
                  </a:lnTo>
                  <a:lnTo>
                    <a:pt x="16" y="15"/>
                  </a:lnTo>
                  <a:lnTo>
                    <a:pt x="9" y="22"/>
                  </a:lnTo>
                  <a:lnTo>
                    <a:pt x="4" y="31"/>
                  </a:lnTo>
                  <a:lnTo>
                    <a:pt x="1" y="41"/>
                  </a:lnTo>
                  <a:lnTo>
                    <a:pt x="0" y="52"/>
                  </a:lnTo>
                  <a:lnTo>
                    <a:pt x="1" y="62"/>
                  </a:lnTo>
                  <a:lnTo>
                    <a:pt x="4" y="72"/>
                  </a:lnTo>
                  <a:lnTo>
                    <a:pt x="9" y="81"/>
                  </a:lnTo>
                  <a:lnTo>
                    <a:pt x="16" y="89"/>
                  </a:lnTo>
                  <a:lnTo>
                    <a:pt x="24" y="95"/>
                  </a:lnTo>
                  <a:lnTo>
                    <a:pt x="32" y="100"/>
                  </a:lnTo>
                  <a:lnTo>
                    <a:pt x="42" y="103"/>
                  </a:lnTo>
                  <a:lnTo>
                    <a:pt x="52" y="104"/>
                  </a:lnTo>
                  <a:close/>
                </a:path>
              </a:pathLst>
            </a:custGeom>
            <a:solidFill>
              <a:srgbClr val="DDDDDD"/>
            </a:solidFill>
            <a:ln w="9525">
              <a:noFill/>
              <a:round/>
              <a:headEnd/>
              <a:tailEnd/>
            </a:ln>
          </p:spPr>
          <p:txBody>
            <a:bodyPr/>
            <a:lstStyle/>
            <a:p>
              <a:endParaRPr lang="zh-CN" altLang="en-US"/>
            </a:p>
          </p:txBody>
        </p:sp>
        <p:sp>
          <p:nvSpPr>
            <p:cNvPr id="13542" name="Freeform 822"/>
            <p:cNvSpPr>
              <a:spLocks/>
            </p:cNvSpPr>
            <p:nvPr/>
          </p:nvSpPr>
          <p:spPr bwMode="auto">
            <a:xfrm>
              <a:off x="3990" y="3357"/>
              <a:ext cx="6"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5" y="52"/>
                  </a:moveTo>
                  <a:lnTo>
                    <a:pt x="35" y="50"/>
                  </a:lnTo>
                  <a:lnTo>
                    <a:pt x="44" y="44"/>
                  </a:lnTo>
                  <a:lnTo>
                    <a:pt x="50" y="36"/>
                  </a:lnTo>
                  <a:lnTo>
                    <a:pt x="52" y="25"/>
                  </a:lnTo>
                  <a:lnTo>
                    <a:pt x="50" y="15"/>
                  </a:lnTo>
                  <a:lnTo>
                    <a:pt x="44" y="7"/>
                  </a:lnTo>
                  <a:lnTo>
                    <a:pt x="35" y="2"/>
                  </a:lnTo>
                  <a:lnTo>
                    <a:pt x="25" y="0"/>
                  </a:lnTo>
                  <a:lnTo>
                    <a:pt x="15" y="2"/>
                  </a:lnTo>
                  <a:lnTo>
                    <a:pt x="7" y="7"/>
                  </a:lnTo>
                  <a:lnTo>
                    <a:pt x="2" y="15"/>
                  </a:lnTo>
                  <a:lnTo>
                    <a:pt x="0" y="25"/>
                  </a:lnTo>
                  <a:lnTo>
                    <a:pt x="2" y="36"/>
                  </a:lnTo>
                  <a:lnTo>
                    <a:pt x="7" y="44"/>
                  </a:lnTo>
                  <a:lnTo>
                    <a:pt x="15" y="50"/>
                  </a:lnTo>
                  <a:lnTo>
                    <a:pt x="25" y="52"/>
                  </a:lnTo>
                  <a:close/>
                </a:path>
              </a:pathLst>
            </a:custGeom>
            <a:solidFill>
              <a:srgbClr val="DDDDDD"/>
            </a:solidFill>
            <a:ln w="9525">
              <a:noFill/>
              <a:round/>
              <a:headEnd/>
              <a:tailEnd/>
            </a:ln>
          </p:spPr>
          <p:txBody>
            <a:bodyPr/>
            <a:lstStyle/>
            <a:p>
              <a:endParaRPr lang="zh-CN" altLang="en-US"/>
            </a:p>
          </p:txBody>
        </p:sp>
        <p:sp>
          <p:nvSpPr>
            <p:cNvPr id="13543" name="Freeform 823"/>
            <p:cNvSpPr>
              <a:spLocks/>
            </p:cNvSpPr>
            <p:nvPr/>
          </p:nvSpPr>
          <p:spPr bwMode="auto">
            <a:xfrm>
              <a:off x="4000" y="3357"/>
              <a:ext cx="5" cy="6"/>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w 52"/>
                <a:gd name="T11" fmla="*/ 0 h 52"/>
                <a:gd name="T12" fmla="*/ 0 w 52"/>
                <a:gd name="T13" fmla="*/ 0 h 52"/>
                <a:gd name="T14" fmla="*/ 0 w 52"/>
                <a:gd name="T15" fmla="*/ 0 h 52"/>
                <a:gd name="T16" fmla="*/ 0 w 52"/>
                <a:gd name="T17" fmla="*/ 0 h 52"/>
                <a:gd name="T18" fmla="*/ 0 w 52"/>
                <a:gd name="T19" fmla="*/ 0 h 52"/>
                <a:gd name="T20" fmla="*/ 0 w 52"/>
                <a:gd name="T21" fmla="*/ 0 h 52"/>
                <a:gd name="T22" fmla="*/ 0 w 52"/>
                <a:gd name="T23" fmla="*/ 0 h 52"/>
                <a:gd name="T24" fmla="*/ 0 w 52"/>
                <a:gd name="T25" fmla="*/ 0 h 52"/>
                <a:gd name="T26" fmla="*/ 0 w 52"/>
                <a:gd name="T27" fmla="*/ 0 h 52"/>
                <a:gd name="T28" fmla="*/ 0 w 52"/>
                <a:gd name="T29" fmla="*/ 0 h 52"/>
                <a:gd name="T30" fmla="*/ 0 w 52"/>
                <a:gd name="T31" fmla="*/ 0 h 52"/>
                <a:gd name="T32" fmla="*/ 0 w 52"/>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52"/>
                <a:gd name="T53" fmla="*/ 52 w 52"/>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52">
                  <a:moveTo>
                    <a:pt x="27" y="52"/>
                  </a:moveTo>
                  <a:lnTo>
                    <a:pt x="37" y="50"/>
                  </a:lnTo>
                  <a:lnTo>
                    <a:pt x="45" y="45"/>
                  </a:lnTo>
                  <a:lnTo>
                    <a:pt x="50" y="37"/>
                  </a:lnTo>
                  <a:lnTo>
                    <a:pt x="52" y="26"/>
                  </a:lnTo>
                  <a:lnTo>
                    <a:pt x="50" y="16"/>
                  </a:lnTo>
                  <a:lnTo>
                    <a:pt x="45" y="8"/>
                  </a:lnTo>
                  <a:lnTo>
                    <a:pt x="37" y="2"/>
                  </a:lnTo>
                  <a:lnTo>
                    <a:pt x="27" y="0"/>
                  </a:lnTo>
                  <a:lnTo>
                    <a:pt x="17" y="2"/>
                  </a:lnTo>
                  <a:lnTo>
                    <a:pt x="8" y="8"/>
                  </a:lnTo>
                  <a:lnTo>
                    <a:pt x="2" y="16"/>
                  </a:lnTo>
                  <a:lnTo>
                    <a:pt x="0" y="26"/>
                  </a:lnTo>
                  <a:lnTo>
                    <a:pt x="2" y="37"/>
                  </a:lnTo>
                  <a:lnTo>
                    <a:pt x="8" y="45"/>
                  </a:lnTo>
                  <a:lnTo>
                    <a:pt x="17" y="50"/>
                  </a:lnTo>
                  <a:lnTo>
                    <a:pt x="27" y="52"/>
                  </a:lnTo>
                  <a:close/>
                </a:path>
              </a:pathLst>
            </a:custGeom>
            <a:solidFill>
              <a:srgbClr val="DDDDDD"/>
            </a:solidFill>
            <a:ln w="9525">
              <a:noFill/>
              <a:round/>
              <a:headEnd/>
              <a:tailEnd/>
            </a:ln>
          </p:spPr>
          <p:txBody>
            <a:bodyPr/>
            <a:lstStyle/>
            <a:p>
              <a:endParaRPr lang="zh-CN" altLang="en-US"/>
            </a:p>
          </p:txBody>
        </p:sp>
        <p:sp>
          <p:nvSpPr>
            <p:cNvPr id="13544" name="Freeform 824"/>
            <p:cNvSpPr>
              <a:spLocks/>
            </p:cNvSpPr>
            <p:nvPr/>
          </p:nvSpPr>
          <p:spPr bwMode="auto">
            <a:xfrm>
              <a:off x="3961" y="3278"/>
              <a:ext cx="16" cy="79"/>
            </a:xfrm>
            <a:custGeom>
              <a:avLst/>
              <a:gdLst>
                <a:gd name="T0" fmla="*/ 0 w 148"/>
                <a:gd name="T1" fmla="*/ 0 h 712"/>
                <a:gd name="T2" fmla="*/ 0 w 148"/>
                <a:gd name="T3" fmla="*/ 0 h 712"/>
                <a:gd name="T4" fmla="*/ 0 w 148"/>
                <a:gd name="T5" fmla="*/ 0 h 712"/>
                <a:gd name="T6" fmla="*/ 0 w 148"/>
                <a:gd name="T7" fmla="*/ 0 h 712"/>
                <a:gd name="T8" fmla="*/ 0 w 148"/>
                <a:gd name="T9" fmla="*/ 0 h 712"/>
                <a:gd name="T10" fmla="*/ 0 w 148"/>
                <a:gd name="T11" fmla="*/ 0 h 712"/>
                <a:gd name="T12" fmla="*/ 0 w 148"/>
                <a:gd name="T13" fmla="*/ 0 h 712"/>
                <a:gd name="T14" fmla="*/ 0 w 148"/>
                <a:gd name="T15" fmla="*/ 0 h 712"/>
                <a:gd name="T16" fmla="*/ 0 w 148"/>
                <a:gd name="T17" fmla="*/ 0 h 712"/>
                <a:gd name="T18" fmla="*/ 0 w 148"/>
                <a:gd name="T19" fmla="*/ 0 h 712"/>
                <a:gd name="T20" fmla="*/ 0 w 148"/>
                <a:gd name="T21" fmla="*/ 0 h 712"/>
                <a:gd name="T22" fmla="*/ 0 w 148"/>
                <a:gd name="T23" fmla="*/ 0 h 712"/>
                <a:gd name="T24" fmla="*/ 0 w 148"/>
                <a:gd name="T25" fmla="*/ 0 h 712"/>
                <a:gd name="T26" fmla="*/ 0 w 148"/>
                <a:gd name="T27" fmla="*/ 0 h 712"/>
                <a:gd name="T28" fmla="*/ 0 w 148"/>
                <a:gd name="T29" fmla="*/ 0 h 712"/>
                <a:gd name="T30" fmla="*/ 0 w 148"/>
                <a:gd name="T31" fmla="*/ 0 h 712"/>
                <a:gd name="T32" fmla="*/ 0 w 148"/>
                <a:gd name="T33" fmla="*/ 0 h 712"/>
                <a:gd name="T34" fmla="*/ 0 w 148"/>
                <a:gd name="T35" fmla="*/ 0 h 712"/>
                <a:gd name="T36" fmla="*/ 0 w 148"/>
                <a:gd name="T37" fmla="*/ 0 h 712"/>
                <a:gd name="T38" fmla="*/ 0 w 148"/>
                <a:gd name="T39" fmla="*/ 0 h 712"/>
                <a:gd name="T40" fmla="*/ 0 w 148"/>
                <a:gd name="T41" fmla="*/ 0 h 712"/>
                <a:gd name="T42" fmla="*/ 0 w 148"/>
                <a:gd name="T43" fmla="*/ 0 h 712"/>
                <a:gd name="T44" fmla="*/ 0 w 148"/>
                <a:gd name="T45" fmla="*/ 0 h 712"/>
                <a:gd name="T46" fmla="*/ 0 w 148"/>
                <a:gd name="T47" fmla="*/ 0 h 712"/>
                <a:gd name="T48" fmla="*/ 0 w 148"/>
                <a:gd name="T49" fmla="*/ 0 h 712"/>
                <a:gd name="T50" fmla="*/ 0 w 148"/>
                <a:gd name="T51" fmla="*/ 0 h 7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
                <a:gd name="T79" fmla="*/ 0 h 712"/>
                <a:gd name="T80" fmla="*/ 148 w 148"/>
                <a:gd name="T81" fmla="*/ 712 h 71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 h="712">
                  <a:moveTo>
                    <a:pt x="46" y="14"/>
                  </a:moveTo>
                  <a:lnTo>
                    <a:pt x="42" y="29"/>
                  </a:lnTo>
                  <a:lnTo>
                    <a:pt x="32" y="68"/>
                  </a:lnTo>
                  <a:lnTo>
                    <a:pt x="18" y="132"/>
                  </a:lnTo>
                  <a:lnTo>
                    <a:pt x="7" y="217"/>
                  </a:lnTo>
                  <a:lnTo>
                    <a:pt x="0" y="319"/>
                  </a:lnTo>
                  <a:lnTo>
                    <a:pt x="1" y="438"/>
                  </a:lnTo>
                  <a:lnTo>
                    <a:pt x="13" y="570"/>
                  </a:lnTo>
                  <a:lnTo>
                    <a:pt x="41" y="712"/>
                  </a:lnTo>
                  <a:lnTo>
                    <a:pt x="143" y="707"/>
                  </a:lnTo>
                  <a:lnTo>
                    <a:pt x="139" y="685"/>
                  </a:lnTo>
                  <a:lnTo>
                    <a:pt x="128" y="628"/>
                  </a:lnTo>
                  <a:lnTo>
                    <a:pt x="116" y="543"/>
                  </a:lnTo>
                  <a:lnTo>
                    <a:pt x="105" y="439"/>
                  </a:lnTo>
                  <a:lnTo>
                    <a:pt x="99" y="324"/>
                  </a:lnTo>
                  <a:lnTo>
                    <a:pt x="102" y="209"/>
                  </a:lnTo>
                  <a:lnTo>
                    <a:pt x="117" y="100"/>
                  </a:lnTo>
                  <a:lnTo>
                    <a:pt x="148" y="8"/>
                  </a:lnTo>
                  <a:lnTo>
                    <a:pt x="148" y="7"/>
                  </a:lnTo>
                  <a:lnTo>
                    <a:pt x="148" y="5"/>
                  </a:lnTo>
                  <a:lnTo>
                    <a:pt x="146" y="3"/>
                  </a:lnTo>
                  <a:lnTo>
                    <a:pt x="140" y="0"/>
                  </a:lnTo>
                  <a:lnTo>
                    <a:pt x="127" y="0"/>
                  </a:lnTo>
                  <a:lnTo>
                    <a:pt x="109" y="1"/>
                  </a:lnTo>
                  <a:lnTo>
                    <a:pt x="83" y="6"/>
                  </a:lnTo>
                  <a:lnTo>
                    <a:pt x="46" y="14"/>
                  </a:lnTo>
                  <a:close/>
                </a:path>
              </a:pathLst>
            </a:custGeom>
            <a:solidFill>
              <a:srgbClr val="DDDDDD"/>
            </a:solidFill>
            <a:ln w="9525">
              <a:noFill/>
              <a:round/>
              <a:headEnd/>
              <a:tailEnd/>
            </a:ln>
          </p:spPr>
          <p:txBody>
            <a:bodyPr/>
            <a:lstStyle/>
            <a:p>
              <a:endParaRPr lang="zh-CN" altLang="en-US"/>
            </a:p>
          </p:txBody>
        </p:sp>
        <p:sp>
          <p:nvSpPr>
            <p:cNvPr id="13545" name="Freeform 825"/>
            <p:cNvSpPr>
              <a:spLocks/>
            </p:cNvSpPr>
            <p:nvPr/>
          </p:nvSpPr>
          <p:spPr bwMode="auto">
            <a:xfrm>
              <a:off x="4045" y="3268"/>
              <a:ext cx="23" cy="88"/>
            </a:xfrm>
            <a:custGeom>
              <a:avLst/>
              <a:gdLst>
                <a:gd name="T0" fmla="*/ 0 w 201"/>
                <a:gd name="T1" fmla="*/ 0 h 795"/>
                <a:gd name="T2" fmla="*/ 0 w 201"/>
                <a:gd name="T3" fmla="*/ 0 h 795"/>
                <a:gd name="T4" fmla="*/ 0 w 201"/>
                <a:gd name="T5" fmla="*/ 0 h 795"/>
                <a:gd name="T6" fmla="*/ 0 w 201"/>
                <a:gd name="T7" fmla="*/ 0 h 795"/>
                <a:gd name="T8" fmla="*/ 0 w 201"/>
                <a:gd name="T9" fmla="*/ 0 h 795"/>
                <a:gd name="T10" fmla="*/ 0 w 201"/>
                <a:gd name="T11" fmla="*/ 0 h 795"/>
                <a:gd name="T12" fmla="*/ 0 w 201"/>
                <a:gd name="T13" fmla="*/ 0 h 795"/>
                <a:gd name="T14" fmla="*/ 0 w 201"/>
                <a:gd name="T15" fmla="*/ 0 h 795"/>
                <a:gd name="T16" fmla="*/ 0 w 201"/>
                <a:gd name="T17" fmla="*/ 0 h 795"/>
                <a:gd name="T18" fmla="*/ 0 w 201"/>
                <a:gd name="T19" fmla="*/ 0 h 795"/>
                <a:gd name="T20" fmla="*/ 0 w 201"/>
                <a:gd name="T21" fmla="*/ 0 h 795"/>
                <a:gd name="T22" fmla="*/ 0 w 201"/>
                <a:gd name="T23" fmla="*/ 0 h 795"/>
                <a:gd name="T24" fmla="*/ 0 w 201"/>
                <a:gd name="T25" fmla="*/ 0 h 795"/>
                <a:gd name="T26" fmla="*/ 0 w 201"/>
                <a:gd name="T27" fmla="*/ 0 h 795"/>
                <a:gd name="T28" fmla="*/ 0 w 201"/>
                <a:gd name="T29" fmla="*/ 0 h 795"/>
                <a:gd name="T30" fmla="*/ 0 w 201"/>
                <a:gd name="T31" fmla="*/ 0 h 795"/>
                <a:gd name="T32" fmla="*/ 0 w 201"/>
                <a:gd name="T33" fmla="*/ 0 h 795"/>
                <a:gd name="T34" fmla="*/ 0 w 201"/>
                <a:gd name="T35" fmla="*/ 0 h 795"/>
                <a:gd name="T36" fmla="*/ 0 w 201"/>
                <a:gd name="T37" fmla="*/ 0 h 7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
                <a:gd name="T58" fmla="*/ 0 h 795"/>
                <a:gd name="T59" fmla="*/ 201 w 201"/>
                <a:gd name="T60" fmla="*/ 795 h 7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 h="795">
                  <a:moveTo>
                    <a:pt x="201" y="5"/>
                  </a:moveTo>
                  <a:lnTo>
                    <a:pt x="196" y="10"/>
                  </a:lnTo>
                  <a:lnTo>
                    <a:pt x="183" y="31"/>
                  </a:lnTo>
                  <a:lnTo>
                    <a:pt x="165" y="73"/>
                  </a:lnTo>
                  <a:lnTo>
                    <a:pt x="148" y="140"/>
                  </a:lnTo>
                  <a:lnTo>
                    <a:pt x="134" y="240"/>
                  </a:lnTo>
                  <a:lnTo>
                    <a:pt x="127" y="379"/>
                  </a:lnTo>
                  <a:lnTo>
                    <a:pt x="131" y="561"/>
                  </a:lnTo>
                  <a:lnTo>
                    <a:pt x="150" y="795"/>
                  </a:lnTo>
                  <a:lnTo>
                    <a:pt x="37" y="795"/>
                  </a:lnTo>
                  <a:lnTo>
                    <a:pt x="33" y="771"/>
                  </a:lnTo>
                  <a:lnTo>
                    <a:pt x="24" y="707"/>
                  </a:lnTo>
                  <a:lnTo>
                    <a:pt x="13" y="611"/>
                  </a:lnTo>
                  <a:lnTo>
                    <a:pt x="3" y="493"/>
                  </a:lnTo>
                  <a:lnTo>
                    <a:pt x="0" y="363"/>
                  </a:lnTo>
                  <a:lnTo>
                    <a:pt x="7" y="231"/>
                  </a:lnTo>
                  <a:lnTo>
                    <a:pt x="28" y="107"/>
                  </a:lnTo>
                  <a:lnTo>
                    <a:pt x="66" y="0"/>
                  </a:lnTo>
                  <a:lnTo>
                    <a:pt x="201" y="5"/>
                  </a:lnTo>
                  <a:close/>
                </a:path>
              </a:pathLst>
            </a:custGeom>
            <a:solidFill>
              <a:srgbClr val="DDDDDD"/>
            </a:solidFill>
            <a:ln w="9525">
              <a:noFill/>
              <a:round/>
              <a:headEnd/>
              <a:tailEnd/>
            </a:ln>
          </p:spPr>
          <p:txBody>
            <a:bodyPr/>
            <a:lstStyle/>
            <a:p>
              <a:endParaRPr lang="zh-CN" altLang="en-US"/>
            </a:p>
          </p:txBody>
        </p:sp>
        <p:sp>
          <p:nvSpPr>
            <p:cNvPr id="13546" name="Freeform 826"/>
            <p:cNvSpPr>
              <a:spLocks/>
            </p:cNvSpPr>
            <p:nvPr/>
          </p:nvSpPr>
          <p:spPr bwMode="auto">
            <a:xfrm>
              <a:off x="3961" y="3282"/>
              <a:ext cx="15" cy="69"/>
            </a:xfrm>
            <a:custGeom>
              <a:avLst/>
              <a:gdLst>
                <a:gd name="T0" fmla="*/ 0 w 129"/>
                <a:gd name="T1" fmla="*/ 0 h 622"/>
                <a:gd name="T2" fmla="*/ 0 w 129"/>
                <a:gd name="T3" fmla="*/ 0 h 622"/>
                <a:gd name="T4" fmla="*/ 0 w 129"/>
                <a:gd name="T5" fmla="*/ 0 h 622"/>
                <a:gd name="T6" fmla="*/ 0 w 129"/>
                <a:gd name="T7" fmla="*/ 0 h 622"/>
                <a:gd name="T8" fmla="*/ 0 w 129"/>
                <a:gd name="T9" fmla="*/ 0 h 622"/>
                <a:gd name="T10" fmla="*/ 0 w 129"/>
                <a:gd name="T11" fmla="*/ 0 h 622"/>
                <a:gd name="T12" fmla="*/ 0 w 129"/>
                <a:gd name="T13" fmla="*/ 0 h 622"/>
                <a:gd name="T14" fmla="*/ 0 w 129"/>
                <a:gd name="T15" fmla="*/ 0 h 622"/>
                <a:gd name="T16" fmla="*/ 0 w 129"/>
                <a:gd name="T17" fmla="*/ 0 h 622"/>
                <a:gd name="T18" fmla="*/ 0 w 129"/>
                <a:gd name="T19" fmla="*/ 0 h 622"/>
                <a:gd name="T20" fmla="*/ 0 w 129"/>
                <a:gd name="T21" fmla="*/ 0 h 622"/>
                <a:gd name="T22" fmla="*/ 0 w 129"/>
                <a:gd name="T23" fmla="*/ 0 h 622"/>
                <a:gd name="T24" fmla="*/ 0 w 129"/>
                <a:gd name="T25" fmla="*/ 0 h 622"/>
                <a:gd name="T26" fmla="*/ 0 w 129"/>
                <a:gd name="T27" fmla="*/ 0 h 622"/>
                <a:gd name="T28" fmla="*/ 0 w 129"/>
                <a:gd name="T29" fmla="*/ 0 h 622"/>
                <a:gd name="T30" fmla="*/ 0 w 129"/>
                <a:gd name="T31" fmla="*/ 0 h 622"/>
                <a:gd name="T32" fmla="*/ 0 w 129"/>
                <a:gd name="T33" fmla="*/ 0 h 622"/>
                <a:gd name="T34" fmla="*/ 0 w 129"/>
                <a:gd name="T35" fmla="*/ 0 h 622"/>
                <a:gd name="T36" fmla="*/ 0 w 129"/>
                <a:gd name="T37" fmla="*/ 0 h 622"/>
                <a:gd name="T38" fmla="*/ 0 w 129"/>
                <a:gd name="T39" fmla="*/ 0 h 622"/>
                <a:gd name="T40" fmla="*/ 0 w 129"/>
                <a:gd name="T41" fmla="*/ 0 h 622"/>
                <a:gd name="T42" fmla="*/ 0 w 129"/>
                <a:gd name="T43" fmla="*/ 0 h 622"/>
                <a:gd name="T44" fmla="*/ 0 w 129"/>
                <a:gd name="T45" fmla="*/ 0 h 622"/>
                <a:gd name="T46" fmla="*/ 0 w 129"/>
                <a:gd name="T47" fmla="*/ 0 h 622"/>
                <a:gd name="T48" fmla="*/ 0 w 129"/>
                <a:gd name="T49" fmla="*/ 0 h 622"/>
                <a:gd name="T50" fmla="*/ 0 w 129"/>
                <a:gd name="T51" fmla="*/ 0 h 6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9"/>
                <a:gd name="T79" fmla="*/ 0 h 622"/>
                <a:gd name="T80" fmla="*/ 129 w 129"/>
                <a:gd name="T81" fmla="*/ 622 h 6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9" h="622">
                  <a:moveTo>
                    <a:pt x="41" y="12"/>
                  </a:moveTo>
                  <a:lnTo>
                    <a:pt x="37" y="24"/>
                  </a:lnTo>
                  <a:lnTo>
                    <a:pt x="29" y="59"/>
                  </a:lnTo>
                  <a:lnTo>
                    <a:pt x="18" y="115"/>
                  </a:lnTo>
                  <a:lnTo>
                    <a:pt x="6" y="189"/>
                  </a:lnTo>
                  <a:lnTo>
                    <a:pt x="0" y="279"/>
                  </a:lnTo>
                  <a:lnTo>
                    <a:pt x="1" y="382"/>
                  </a:lnTo>
                  <a:lnTo>
                    <a:pt x="11" y="497"/>
                  </a:lnTo>
                  <a:lnTo>
                    <a:pt x="36" y="622"/>
                  </a:lnTo>
                  <a:lnTo>
                    <a:pt x="124" y="617"/>
                  </a:lnTo>
                  <a:lnTo>
                    <a:pt x="120" y="598"/>
                  </a:lnTo>
                  <a:lnTo>
                    <a:pt x="112" y="548"/>
                  </a:lnTo>
                  <a:lnTo>
                    <a:pt x="101" y="473"/>
                  </a:lnTo>
                  <a:lnTo>
                    <a:pt x="92" y="382"/>
                  </a:lnTo>
                  <a:lnTo>
                    <a:pt x="87" y="282"/>
                  </a:lnTo>
                  <a:lnTo>
                    <a:pt x="89" y="182"/>
                  </a:lnTo>
                  <a:lnTo>
                    <a:pt x="102" y="87"/>
                  </a:lnTo>
                  <a:lnTo>
                    <a:pt x="129" y="7"/>
                  </a:lnTo>
                  <a:lnTo>
                    <a:pt x="129" y="6"/>
                  </a:lnTo>
                  <a:lnTo>
                    <a:pt x="129" y="4"/>
                  </a:lnTo>
                  <a:lnTo>
                    <a:pt x="127" y="2"/>
                  </a:lnTo>
                  <a:lnTo>
                    <a:pt x="122" y="0"/>
                  </a:lnTo>
                  <a:lnTo>
                    <a:pt x="112" y="0"/>
                  </a:lnTo>
                  <a:lnTo>
                    <a:pt x="96" y="1"/>
                  </a:lnTo>
                  <a:lnTo>
                    <a:pt x="72" y="5"/>
                  </a:lnTo>
                  <a:lnTo>
                    <a:pt x="41" y="12"/>
                  </a:lnTo>
                  <a:close/>
                </a:path>
              </a:pathLst>
            </a:custGeom>
            <a:solidFill>
              <a:srgbClr val="DDDDDD"/>
            </a:solidFill>
            <a:ln w="9525">
              <a:noFill/>
              <a:round/>
              <a:headEnd/>
              <a:tailEnd/>
            </a:ln>
          </p:spPr>
          <p:txBody>
            <a:bodyPr/>
            <a:lstStyle/>
            <a:p>
              <a:endParaRPr lang="zh-CN" altLang="en-US"/>
            </a:p>
          </p:txBody>
        </p:sp>
        <p:sp>
          <p:nvSpPr>
            <p:cNvPr id="13547" name="Freeform 827"/>
            <p:cNvSpPr>
              <a:spLocks/>
            </p:cNvSpPr>
            <p:nvPr/>
          </p:nvSpPr>
          <p:spPr bwMode="auto">
            <a:xfrm>
              <a:off x="3962" y="3287"/>
              <a:ext cx="12" cy="59"/>
            </a:xfrm>
            <a:custGeom>
              <a:avLst/>
              <a:gdLst>
                <a:gd name="T0" fmla="*/ 0 w 110"/>
                <a:gd name="T1" fmla="*/ 0 h 531"/>
                <a:gd name="T2" fmla="*/ 0 w 110"/>
                <a:gd name="T3" fmla="*/ 0 h 531"/>
                <a:gd name="T4" fmla="*/ 0 w 110"/>
                <a:gd name="T5" fmla="*/ 0 h 531"/>
                <a:gd name="T6" fmla="*/ 0 w 110"/>
                <a:gd name="T7" fmla="*/ 0 h 531"/>
                <a:gd name="T8" fmla="*/ 0 w 110"/>
                <a:gd name="T9" fmla="*/ 0 h 531"/>
                <a:gd name="T10" fmla="*/ 0 w 110"/>
                <a:gd name="T11" fmla="*/ 0 h 531"/>
                <a:gd name="T12" fmla="*/ 0 w 110"/>
                <a:gd name="T13" fmla="*/ 0 h 531"/>
                <a:gd name="T14" fmla="*/ 0 w 110"/>
                <a:gd name="T15" fmla="*/ 0 h 531"/>
                <a:gd name="T16" fmla="*/ 0 w 110"/>
                <a:gd name="T17" fmla="*/ 0 h 531"/>
                <a:gd name="T18" fmla="*/ 0 w 110"/>
                <a:gd name="T19" fmla="*/ 0 h 531"/>
                <a:gd name="T20" fmla="*/ 0 w 110"/>
                <a:gd name="T21" fmla="*/ 0 h 531"/>
                <a:gd name="T22" fmla="*/ 0 w 110"/>
                <a:gd name="T23" fmla="*/ 0 h 531"/>
                <a:gd name="T24" fmla="*/ 0 w 110"/>
                <a:gd name="T25" fmla="*/ 0 h 531"/>
                <a:gd name="T26" fmla="*/ 0 w 110"/>
                <a:gd name="T27" fmla="*/ 0 h 531"/>
                <a:gd name="T28" fmla="*/ 0 w 110"/>
                <a:gd name="T29" fmla="*/ 0 h 531"/>
                <a:gd name="T30" fmla="*/ 0 w 110"/>
                <a:gd name="T31" fmla="*/ 0 h 531"/>
                <a:gd name="T32" fmla="*/ 0 w 110"/>
                <a:gd name="T33" fmla="*/ 0 h 531"/>
                <a:gd name="T34" fmla="*/ 0 w 110"/>
                <a:gd name="T35" fmla="*/ 0 h 531"/>
                <a:gd name="T36" fmla="*/ 0 w 110"/>
                <a:gd name="T37" fmla="*/ 0 h 531"/>
                <a:gd name="T38" fmla="*/ 0 w 110"/>
                <a:gd name="T39" fmla="*/ 0 h 531"/>
                <a:gd name="T40" fmla="*/ 0 w 110"/>
                <a:gd name="T41" fmla="*/ 0 h 531"/>
                <a:gd name="T42" fmla="*/ 0 w 110"/>
                <a:gd name="T43" fmla="*/ 0 h 531"/>
                <a:gd name="T44" fmla="*/ 0 w 110"/>
                <a:gd name="T45" fmla="*/ 0 h 531"/>
                <a:gd name="T46" fmla="*/ 0 w 110"/>
                <a:gd name="T47" fmla="*/ 0 h 531"/>
                <a:gd name="T48" fmla="*/ 0 w 110"/>
                <a:gd name="T49" fmla="*/ 0 h 531"/>
                <a:gd name="T50" fmla="*/ 0 w 110"/>
                <a:gd name="T51" fmla="*/ 0 h 5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0"/>
                <a:gd name="T79" fmla="*/ 0 h 531"/>
                <a:gd name="T80" fmla="*/ 110 w 110"/>
                <a:gd name="T81" fmla="*/ 531 h 5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0" h="531">
                  <a:moveTo>
                    <a:pt x="35" y="10"/>
                  </a:moveTo>
                  <a:lnTo>
                    <a:pt x="32" y="20"/>
                  </a:lnTo>
                  <a:lnTo>
                    <a:pt x="24" y="50"/>
                  </a:lnTo>
                  <a:lnTo>
                    <a:pt x="15" y="98"/>
                  </a:lnTo>
                  <a:lnTo>
                    <a:pt x="5" y="160"/>
                  </a:lnTo>
                  <a:lnTo>
                    <a:pt x="0" y="237"/>
                  </a:lnTo>
                  <a:lnTo>
                    <a:pt x="1" y="326"/>
                  </a:lnTo>
                  <a:lnTo>
                    <a:pt x="10" y="424"/>
                  </a:lnTo>
                  <a:lnTo>
                    <a:pt x="31" y="531"/>
                  </a:lnTo>
                  <a:lnTo>
                    <a:pt x="106" y="525"/>
                  </a:lnTo>
                  <a:lnTo>
                    <a:pt x="103" y="510"/>
                  </a:lnTo>
                  <a:lnTo>
                    <a:pt x="96" y="467"/>
                  </a:lnTo>
                  <a:lnTo>
                    <a:pt x="87" y="404"/>
                  </a:lnTo>
                  <a:lnTo>
                    <a:pt x="79" y="326"/>
                  </a:lnTo>
                  <a:lnTo>
                    <a:pt x="74" y="241"/>
                  </a:lnTo>
                  <a:lnTo>
                    <a:pt x="76" y="155"/>
                  </a:lnTo>
                  <a:lnTo>
                    <a:pt x="87" y="74"/>
                  </a:lnTo>
                  <a:lnTo>
                    <a:pt x="110" y="6"/>
                  </a:lnTo>
                  <a:lnTo>
                    <a:pt x="110" y="5"/>
                  </a:lnTo>
                  <a:lnTo>
                    <a:pt x="110" y="4"/>
                  </a:lnTo>
                  <a:lnTo>
                    <a:pt x="108" y="2"/>
                  </a:lnTo>
                  <a:lnTo>
                    <a:pt x="104" y="0"/>
                  </a:lnTo>
                  <a:lnTo>
                    <a:pt x="95" y="0"/>
                  </a:lnTo>
                  <a:lnTo>
                    <a:pt x="82" y="1"/>
                  </a:lnTo>
                  <a:lnTo>
                    <a:pt x="62" y="4"/>
                  </a:lnTo>
                  <a:lnTo>
                    <a:pt x="35" y="10"/>
                  </a:lnTo>
                  <a:close/>
                </a:path>
              </a:pathLst>
            </a:custGeom>
            <a:solidFill>
              <a:srgbClr val="DDDDDD"/>
            </a:solidFill>
            <a:ln w="9525">
              <a:noFill/>
              <a:round/>
              <a:headEnd/>
              <a:tailEnd/>
            </a:ln>
          </p:spPr>
          <p:txBody>
            <a:bodyPr/>
            <a:lstStyle/>
            <a:p>
              <a:endParaRPr lang="zh-CN" altLang="en-US"/>
            </a:p>
          </p:txBody>
        </p:sp>
        <p:sp>
          <p:nvSpPr>
            <p:cNvPr id="13548" name="Freeform 828"/>
            <p:cNvSpPr>
              <a:spLocks/>
            </p:cNvSpPr>
            <p:nvPr/>
          </p:nvSpPr>
          <p:spPr bwMode="auto">
            <a:xfrm>
              <a:off x="3963" y="3292"/>
              <a:ext cx="10" cy="48"/>
            </a:xfrm>
            <a:custGeom>
              <a:avLst/>
              <a:gdLst>
                <a:gd name="T0" fmla="*/ 0 w 92"/>
                <a:gd name="T1" fmla="*/ 0 h 438"/>
                <a:gd name="T2" fmla="*/ 0 w 92"/>
                <a:gd name="T3" fmla="*/ 0 h 438"/>
                <a:gd name="T4" fmla="*/ 0 w 92"/>
                <a:gd name="T5" fmla="*/ 0 h 438"/>
                <a:gd name="T6" fmla="*/ 0 w 92"/>
                <a:gd name="T7" fmla="*/ 0 h 438"/>
                <a:gd name="T8" fmla="*/ 0 w 92"/>
                <a:gd name="T9" fmla="*/ 0 h 438"/>
                <a:gd name="T10" fmla="*/ 0 w 92"/>
                <a:gd name="T11" fmla="*/ 0 h 438"/>
                <a:gd name="T12" fmla="*/ 0 w 92"/>
                <a:gd name="T13" fmla="*/ 0 h 438"/>
                <a:gd name="T14" fmla="*/ 0 w 92"/>
                <a:gd name="T15" fmla="*/ 0 h 438"/>
                <a:gd name="T16" fmla="*/ 0 w 92"/>
                <a:gd name="T17" fmla="*/ 0 h 438"/>
                <a:gd name="T18" fmla="*/ 0 w 92"/>
                <a:gd name="T19" fmla="*/ 0 h 438"/>
                <a:gd name="T20" fmla="*/ 0 w 92"/>
                <a:gd name="T21" fmla="*/ 0 h 438"/>
                <a:gd name="T22" fmla="*/ 0 w 92"/>
                <a:gd name="T23" fmla="*/ 0 h 438"/>
                <a:gd name="T24" fmla="*/ 0 w 92"/>
                <a:gd name="T25" fmla="*/ 0 h 438"/>
                <a:gd name="T26" fmla="*/ 0 w 92"/>
                <a:gd name="T27" fmla="*/ 0 h 438"/>
                <a:gd name="T28" fmla="*/ 0 w 92"/>
                <a:gd name="T29" fmla="*/ 0 h 438"/>
                <a:gd name="T30" fmla="*/ 0 w 92"/>
                <a:gd name="T31" fmla="*/ 0 h 438"/>
                <a:gd name="T32" fmla="*/ 0 w 92"/>
                <a:gd name="T33" fmla="*/ 0 h 438"/>
                <a:gd name="T34" fmla="*/ 0 w 92"/>
                <a:gd name="T35" fmla="*/ 0 h 438"/>
                <a:gd name="T36" fmla="*/ 0 w 92"/>
                <a:gd name="T37" fmla="*/ 0 h 438"/>
                <a:gd name="T38" fmla="*/ 0 w 92"/>
                <a:gd name="T39" fmla="*/ 0 h 438"/>
                <a:gd name="T40" fmla="*/ 0 w 92"/>
                <a:gd name="T41" fmla="*/ 0 h 438"/>
                <a:gd name="T42" fmla="*/ 0 w 92"/>
                <a:gd name="T43" fmla="*/ 0 h 438"/>
                <a:gd name="T44" fmla="*/ 0 w 92"/>
                <a:gd name="T45" fmla="*/ 0 h 438"/>
                <a:gd name="T46" fmla="*/ 0 w 92"/>
                <a:gd name="T47" fmla="*/ 0 h 438"/>
                <a:gd name="T48" fmla="*/ 0 w 92"/>
                <a:gd name="T49" fmla="*/ 0 h 438"/>
                <a:gd name="T50" fmla="*/ 0 w 92"/>
                <a:gd name="T51" fmla="*/ 0 h 4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438"/>
                <a:gd name="T80" fmla="*/ 92 w 92"/>
                <a:gd name="T81" fmla="*/ 438 h 4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438">
                  <a:moveTo>
                    <a:pt x="29" y="8"/>
                  </a:moveTo>
                  <a:lnTo>
                    <a:pt x="26" y="16"/>
                  </a:lnTo>
                  <a:lnTo>
                    <a:pt x="20" y="42"/>
                  </a:lnTo>
                  <a:lnTo>
                    <a:pt x="12" y="81"/>
                  </a:lnTo>
                  <a:lnTo>
                    <a:pt x="4" y="133"/>
                  </a:lnTo>
                  <a:lnTo>
                    <a:pt x="0" y="196"/>
                  </a:lnTo>
                  <a:lnTo>
                    <a:pt x="0" y="270"/>
                  </a:lnTo>
                  <a:lnTo>
                    <a:pt x="9" y="351"/>
                  </a:lnTo>
                  <a:lnTo>
                    <a:pt x="25" y="438"/>
                  </a:lnTo>
                  <a:lnTo>
                    <a:pt x="88" y="435"/>
                  </a:lnTo>
                  <a:lnTo>
                    <a:pt x="85" y="422"/>
                  </a:lnTo>
                  <a:lnTo>
                    <a:pt x="79" y="386"/>
                  </a:lnTo>
                  <a:lnTo>
                    <a:pt x="72" y="334"/>
                  </a:lnTo>
                  <a:lnTo>
                    <a:pt x="65" y="270"/>
                  </a:lnTo>
                  <a:lnTo>
                    <a:pt x="61" y="199"/>
                  </a:lnTo>
                  <a:lnTo>
                    <a:pt x="63" y="129"/>
                  </a:lnTo>
                  <a:lnTo>
                    <a:pt x="73" y="61"/>
                  </a:lnTo>
                  <a:lnTo>
                    <a:pt x="92" y="5"/>
                  </a:lnTo>
                  <a:lnTo>
                    <a:pt x="92" y="4"/>
                  </a:lnTo>
                  <a:lnTo>
                    <a:pt x="92" y="3"/>
                  </a:lnTo>
                  <a:lnTo>
                    <a:pt x="90" y="1"/>
                  </a:lnTo>
                  <a:lnTo>
                    <a:pt x="87" y="0"/>
                  </a:lnTo>
                  <a:lnTo>
                    <a:pt x="80" y="0"/>
                  </a:lnTo>
                  <a:lnTo>
                    <a:pt x="68" y="0"/>
                  </a:lnTo>
                  <a:lnTo>
                    <a:pt x="51" y="3"/>
                  </a:lnTo>
                  <a:lnTo>
                    <a:pt x="29" y="8"/>
                  </a:lnTo>
                  <a:close/>
                </a:path>
              </a:pathLst>
            </a:custGeom>
            <a:solidFill>
              <a:srgbClr val="DDDDDD"/>
            </a:solidFill>
            <a:ln w="9525">
              <a:noFill/>
              <a:round/>
              <a:headEnd/>
              <a:tailEnd/>
            </a:ln>
          </p:spPr>
          <p:txBody>
            <a:bodyPr/>
            <a:lstStyle/>
            <a:p>
              <a:endParaRPr lang="zh-CN" altLang="en-US"/>
            </a:p>
          </p:txBody>
        </p:sp>
        <p:sp>
          <p:nvSpPr>
            <p:cNvPr id="13549" name="Freeform 829"/>
            <p:cNvSpPr>
              <a:spLocks/>
            </p:cNvSpPr>
            <p:nvPr/>
          </p:nvSpPr>
          <p:spPr bwMode="auto">
            <a:xfrm>
              <a:off x="3963" y="3296"/>
              <a:ext cx="8" cy="39"/>
            </a:xfrm>
            <a:custGeom>
              <a:avLst/>
              <a:gdLst>
                <a:gd name="T0" fmla="*/ 0 w 73"/>
                <a:gd name="T1" fmla="*/ 0 h 347"/>
                <a:gd name="T2" fmla="*/ 0 w 73"/>
                <a:gd name="T3" fmla="*/ 0 h 347"/>
                <a:gd name="T4" fmla="*/ 0 w 73"/>
                <a:gd name="T5" fmla="*/ 0 h 347"/>
                <a:gd name="T6" fmla="*/ 0 w 73"/>
                <a:gd name="T7" fmla="*/ 0 h 347"/>
                <a:gd name="T8" fmla="*/ 0 w 73"/>
                <a:gd name="T9" fmla="*/ 0 h 347"/>
                <a:gd name="T10" fmla="*/ 0 w 73"/>
                <a:gd name="T11" fmla="*/ 0 h 347"/>
                <a:gd name="T12" fmla="*/ 0 w 73"/>
                <a:gd name="T13" fmla="*/ 0 h 347"/>
                <a:gd name="T14" fmla="*/ 0 w 73"/>
                <a:gd name="T15" fmla="*/ 0 h 347"/>
                <a:gd name="T16" fmla="*/ 0 w 73"/>
                <a:gd name="T17" fmla="*/ 0 h 347"/>
                <a:gd name="T18" fmla="*/ 0 w 73"/>
                <a:gd name="T19" fmla="*/ 0 h 347"/>
                <a:gd name="T20" fmla="*/ 0 w 73"/>
                <a:gd name="T21" fmla="*/ 0 h 347"/>
                <a:gd name="T22" fmla="*/ 0 w 73"/>
                <a:gd name="T23" fmla="*/ 0 h 347"/>
                <a:gd name="T24" fmla="*/ 0 w 73"/>
                <a:gd name="T25" fmla="*/ 0 h 347"/>
                <a:gd name="T26" fmla="*/ 0 w 73"/>
                <a:gd name="T27" fmla="*/ 0 h 347"/>
                <a:gd name="T28" fmla="*/ 0 w 73"/>
                <a:gd name="T29" fmla="*/ 0 h 347"/>
                <a:gd name="T30" fmla="*/ 0 w 73"/>
                <a:gd name="T31" fmla="*/ 0 h 347"/>
                <a:gd name="T32" fmla="*/ 0 w 73"/>
                <a:gd name="T33" fmla="*/ 0 h 347"/>
                <a:gd name="T34" fmla="*/ 0 w 73"/>
                <a:gd name="T35" fmla="*/ 0 h 347"/>
                <a:gd name="T36" fmla="*/ 0 w 73"/>
                <a:gd name="T37" fmla="*/ 0 h 347"/>
                <a:gd name="T38" fmla="*/ 0 w 73"/>
                <a:gd name="T39" fmla="*/ 0 h 347"/>
                <a:gd name="T40" fmla="*/ 0 w 73"/>
                <a:gd name="T41" fmla="*/ 0 h 347"/>
                <a:gd name="T42" fmla="*/ 0 w 73"/>
                <a:gd name="T43" fmla="*/ 0 h 347"/>
                <a:gd name="T44" fmla="*/ 0 w 73"/>
                <a:gd name="T45" fmla="*/ 0 h 347"/>
                <a:gd name="T46" fmla="*/ 0 w 73"/>
                <a:gd name="T47" fmla="*/ 0 h 347"/>
                <a:gd name="T48" fmla="*/ 0 w 73"/>
                <a:gd name="T49" fmla="*/ 0 h 347"/>
                <a:gd name="T50" fmla="*/ 0 w 73"/>
                <a:gd name="T51" fmla="*/ 0 h 3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3"/>
                <a:gd name="T79" fmla="*/ 0 h 347"/>
                <a:gd name="T80" fmla="*/ 73 w 73"/>
                <a:gd name="T81" fmla="*/ 347 h 3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3" h="347">
                  <a:moveTo>
                    <a:pt x="23" y="7"/>
                  </a:moveTo>
                  <a:lnTo>
                    <a:pt x="21" y="14"/>
                  </a:lnTo>
                  <a:lnTo>
                    <a:pt x="16" y="33"/>
                  </a:lnTo>
                  <a:lnTo>
                    <a:pt x="10" y="64"/>
                  </a:lnTo>
                  <a:lnTo>
                    <a:pt x="4" y="105"/>
                  </a:lnTo>
                  <a:lnTo>
                    <a:pt x="0" y="155"/>
                  </a:lnTo>
                  <a:lnTo>
                    <a:pt x="0" y="213"/>
                  </a:lnTo>
                  <a:lnTo>
                    <a:pt x="7" y="278"/>
                  </a:lnTo>
                  <a:lnTo>
                    <a:pt x="20" y="347"/>
                  </a:lnTo>
                  <a:lnTo>
                    <a:pt x="70" y="344"/>
                  </a:lnTo>
                  <a:lnTo>
                    <a:pt x="68" y="334"/>
                  </a:lnTo>
                  <a:lnTo>
                    <a:pt x="63" y="305"/>
                  </a:lnTo>
                  <a:lnTo>
                    <a:pt x="56" y="265"/>
                  </a:lnTo>
                  <a:lnTo>
                    <a:pt x="51" y="213"/>
                  </a:lnTo>
                  <a:lnTo>
                    <a:pt x="48" y="158"/>
                  </a:lnTo>
                  <a:lnTo>
                    <a:pt x="50" y="101"/>
                  </a:lnTo>
                  <a:lnTo>
                    <a:pt x="57" y="49"/>
                  </a:lnTo>
                  <a:lnTo>
                    <a:pt x="73" y="4"/>
                  </a:lnTo>
                  <a:lnTo>
                    <a:pt x="73" y="2"/>
                  </a:lnTo>
                  <a:lnTo>
                    <a:pt x="72" y="1"/>
                  </a:lnTo>
                  <a:lnTo>
                    <a:pt x="69" y="0"/>
                  </a:lnTo>
                  <a:lnTo>
                    <a:pt x="63" y="0"/>
                  </a:lnTo>
                  <a:lnTo>
                    <a:pt x="53" y="1"/>
                  </a:lnTo>
                  <a:lnTo>
                    <a:pt x="41" y="3"/>
                  </a:lnTo>
                  <a:lnTo>
                    <a:pt x="23" y="7"/>
                  </a:lnTo>
                  <a:close/>
                </a:path>
              </a:pathLst>
            </a:custGeom>
            <a:solidFill>
              <a:srgbClr val="DDDDDD"/>
            </a:solidFill>
            <a:ln w="9525">
              <a:noFill/>
              <a:round/>
              <a:headEnd/>
              <a:tailEnd/>
            </a:ln>
          </p:spPr>
          <p:txBody>
            <a:bodyPr/>
            <a:lstStyle/>
            <a:p>
              <a:endParaRPr lang="zh-CN" altLang="en-US"/>
            </a:p>
          </p:txBody>
        </p:sp>
        <p:sp>
          <p:nvSpPr>
            <p:cNvPr id="13550" name="Freeform 830"/>
            <p:cNvSpPr>
              <a:spLocks/>
            </p:cNvSpPr>
            <p:nvPr/>
          </p:nvSpPr>
          <p:spPr bwMode="auto">
            <a:xfrm>
              <a:off x="3964" y="3301"/>
              <a:ext cx="6" cy="28"/>
            </a:xfrm>
            <a:custGeom>
              <a:avLst/>
              <a:gdLst>
                <a:gd name="T0" fmla="*/ 0 w 52"/>
                <a:gd name="T1" fmla="*/ 0 h 256"/>
                <a:gd name="T2" fmla="*/ 0 w 52"/>
                <a:gd name="T3" fmla="*/ 0 h 256"/>
                <a:gd name="T4" fmla="*/ 0 w 52"/>
                <a:gd name="T5" fmla="*/ 0 h 256"/>
                <a:gd name="T6" fmla="*/ 0 w 52"/>
                <a:gd name="T7" fmla="*/ 0 h 256"/>
                <a:gd name="T8" fmla="*/ 0 w 52"/>
                <a:gd name="T9" fmla="*/ 0 h 256"/>
                <a:gd name="T10" fmla="*/ 0 w 52"/>
                <a:gd name="T11" fmla="*/ 0 h 256"/>
                <a:gd name="T12" fmla="*/ 0 w 52"/>
                <a:gd name="T13" fmla="*/ 0 h 256"/>
                <a:gd name="T14" fmla="*/ 0 w 52"/>
                <a:gd name="T15" fmla="*/ 0 h 256"/>
                <a:gd name="T16" fmla="*/ 0 w 52"/>
                <a:gd name="T17" fmla="*/ 0 h 256"/>
                <a:gd name="T18" fmla="*/ 0 w 52"/>
                <a:gd name="T19" fmla="*/ 0 h 256"/>
                <a:gd name="T20" fmla="*/ 0 w 52"/>
                <a:gd name="T21" fmla="*/ 0 h 256"/>
                <a:gd name="T22" fmla="*/ 0 w 52"/>
                <a:gd name="T23" fmla="*/ 0 h 256"/>
                <a:gd name="T24" fmla="*/ 0 w 52"/>
                <a:gd name="T25" fmla="*/ 0 h 256"/>
                <a:gd name="T26" fmla="*/ 0 w 52"/>
                <a:gd name="T27" fmla="*/ 0 h 256"/>
                <a:gd name="T28" fmla="*/ 0 w 52"/>
                <a:gd name="T29" fmla="*/ 0 h 256"/>
                <a:gd name="T30" fmla="*/ 0 w 52"/>
                <a:gd name="T31" fmla="*/ 0 h 256"/>
                <a:gd name="T32" fmla="*/ 0 w 52"/>
                <a:gd name="T33" fmla="*/ 0 h 256"/>
                <a:gd name="T34" fmla="*/ 0 w 52"/>
                <a:gd name="T35" fmla="*/ 0 h 256"/>
                <a:gd name="T36" fmla="*/ 0 w 52"/>
                <a:gd name="T37" fmla="*/ 0 h 256"/>
                <a:gd name="T38" fmla="*/ 0 w 52"/>
                <a:gd name="T39" fmla="*/ 0 h 256"/>
                <a:gd name="T40" fmla="*/ 0 w 52"/>
                <a:gd name="T41" fmla="*/ 0 h 256"/>
                <a:gd name="T42" fmla="*/ 0 w 52"/>
                <a:gd name="T43" fmla="*/ 0 h 256"/>
                <a:gd name="T44" fmla="*/ 0 w 52"/>
                <a:gd name="T45" fmla="*/ 0 h 256"/>
                <a:gd name="T46" fmla="*/ 0 w 52"/>
                <a:gd name="T47" fmla="*/ 0 h 256"/>
                <a:gd name="T48" fmla="*/ 0 w 52"/>
                <a:gd name="T49" fmla="*/ 0 h 256"/>
                <a:gd name="T50" fmla="*/ 0 w 52"/>
                <a:gd name="T51" fmla="*/ 0 h 2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56"/>
                <a:gd name="T80" fmla="*/ 52 w 52"/>
                <a:gd name="T81" fmla="*/ 256 h 2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56">
                  <a:moveTo>
                    <a:pt x="16" y="5"/>
                  </a:moveTo>
                  <a:lnTo>
                    <a:pt x="15" y="10"/>
                  </a:lnTo>
                  <a:lnTo>
                    <a:pt x="11" y="24"/>
                  </a:lnTo>
                  <a:lnTo>
                    <a:pt x="6" y="47"/>
                  </a:lnTo>
                  <a:lnTo>
                    <a:pt x="2" y="77"/>
                  </a:lnTo>
                  <a:lnTo>
                    <a:pt x="0" y="115"/>
                  </a:lnTo>
                  <a:lnTo>
                    <a:pt x="0" y="157"/>
                  </a:lnTo>
                  <a:lnTo>
                    <a:pt x="4" y="205"/>
                  </a:lnTo>
                  <a:lnTo>
                    <a:pt x="14" y="256"/>
                  </a:lnTo>
                  <a:lnTo>
                    <a:pt x="50" y="254"/>
                  </a:lnTo>
                  <a:lnTo>
                    <a:pt x="49" y="247"/>
                  </a:lnTo>
                  <a:lnTo>
                    <a:pt x="45" y="226"/>
                  </a:lnTo>
                  <a:lnTo>
                    <a:pt x="41" y="195"/>
                  </a:lnTo>
                  <a:lnTo>
                    <a:pt x="37" y="157"/>
                  </a:lnTo>
                  <a:lnTo>
                    <a:pt x="35" y="116"/>
                  </a:lnTo>
                  <a:lnTo>
                    <a:pt x="36" y="74"/>
                  </a:lnTo>
                  <a:lnTo>
                    <a:pt x="41" y="35"/>
                  </a:lnTo>
                  <a:lnTo>
                    <a:pt x="52" y="3"/>
                  </a:lnTo>
                  <a:lnTo>
                    <a:pt x="52" y="2"/>
                  </a:lnTo>
                  <a:lnTo>
                    <a:pt x="51" y="1"/>
                  </a:lnTo>
                  <a:lnTo>
                    <a:pt x="49" y="0"/>
                  </a:lnTo>
                  <a:lnTo>
                    <a:pt x="45" y="0"/>
                  </a:lnTo>
                  <a:lnTo>
                    <a:pt x="39" y="0"/>
                  </a:lnTo>
                  <a:lnTo>
                    <a:pt x="29" y="2"/>
                  </a:lnTo>
                  <a:lnTo>
                    <a:pt x="16" y="5"/>
                  </a:lnTo>
                  <a:close/>
                </a:path>
              </a:pathLst>
            </a:custGeom>
            <a:solidFill>
              <a:srgbClr val="DDDDDD"/>
            </a:solidFill>
            <a:ln w="9525">
              <a:noFill/>
              <a:round/>
              <a:headEnd/>
              <a:tailEnd/>
            </a:ln>
          </p:spPr>
          <p:txBody>
            <a:bodyPr/>
            <a:lstStyle/>
            <a:p>
              <a:endParaRPr lang="zh-CN" altLang="en-US"/>
            </a:p>
          </p:txBody>
        </p:sp>
        <p:sp>
          <p:nvSpPr>
            <p:cNvPr id="13551" name="Freeform 831"/>
            <p:cNvSpPr>
              <a:spLocks/>
            </p:cNvSpPr>
            <p:nvPr/>
          </p:nvSpPr>
          <p:spPr bwMode="auto">
            <a:xfrm>
              <a:off x="4046" y="3273"/>
              <a:ext cx="20" cy="77"/>
            </a:xfrm>
            <a:custGeom>
              <a:avLst/>
              <a:gdLst>
                <a:gd name="T0" fmla="*/ 0 w 176"/>
                <a:gd name="T1" fmla="*/ 0 h 693"/>
                <a:gd name="T2" fmla="*/ 0 w 176"/>
                <a:gd name="T3" fmla="*/ 0 h 693"/>
                <a:gd name="T4" fmla="*/ 0 w 176"/>
                <a:gd name="T5" fmla="*/ 0 h 693"/>
                <a:gd name="T6" fmla="*/ 0 w 176"/>
                <a:gd name="T7" fmla="*/ 0 h 693"/>
                <a:gd name="T8" fmla="*/ 0 w 176"/>
                <a:gd name="T9" fmla="*/ 0 h 693"/>
                <a:gd name="T10" fmla="*/ 0 w 176"/>
                <a:gd name="T11" fmla="*/ 0 h 693"/>
                <a:gd name="T12" fmla="*/ 0 w 176"/>
                <a:gd name="T13" fmla="*/ 0 h 693"/>
                <a:gd name="T14" fmla="*/ 0 w 176"/>
                <a:gd name="T15" fmla="*/ 0 h 693"/>
                <a:gd name="T16" fmla="*/ 0 w 176"/>
                <a:gd name="T17" fmla="*/ 0 h 693"/>
                <a:gd name="T18" fmla="*/ 0 w 176"/>
                <a:gd name="T19" fmla="*/ 0 h 693"/>
                <a:gd name="T20" fmla="*/ 0 w 176"/>
                <a:gd name="T21" fmla="*/ 0 h 693"/>
                <a:gd name="T22" fmla="*/ 0 w 176"/>
                <a:gd name="T23" fmla="*/ 0 h 693"/>
                <a:gd name="T24" fmla="*/ 0 w 176"/>
                <a:gd name="T25" fmla="*/ 0 h 693"/>
                <a:gd name="T26" fmla="*/ 0 w 176"/>
                <a:gd name="T27" fmla="*/ 0 h 693"/>
                <a:gd name="T28" fmla="*/ 0 w 176"/>
                <a:gd name="T29" fmla="*/ 0 h 693"/>
                <a:gd name="T30" fmla="*/ 0 w 176"/>
                <a:gd name="T31" fmla="*/ 0 h 693"/>
                <a:gd name="T32" fmla="*/ 0 w 176"/>
                <a:gd name="T33" fmla="*/ 0 h 693"/>
                <a:gd name="T34" fmla="*/ 0 w 176"/>
                <a:gd name="T35" fmla="*/ 0 h 693"/>
                <a:gd name="T36" fmla="*/ 0 w 176"/>
                <a:gd name="T37" fmla="*/ 0 h 6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
                <a:gd name="T58" fmla="*/ 0 h 693"/>
                <a:gd name="T59" fmla="*/ 176 w 176"/>
                <a:gd name="T60" fmla="*/ 693 h 6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 h="693">
                  <a:moveTo>
                    <a:pt x="176" y="5"/>
                  </a:moveTo>
                  <a:lnTo>
                    <a:pt x="172" y="10"/>
                  </a:lnTo>
                  <a:lnTo>
                    <a:pt x="159" y="28"/>
                  </a:lnTo>
                  <a:lnTo>
                    <a:pt x="144" y="63"/>
                  </a:lnTo>
                  <a:lnTo>
                    <a:pt x="129" y="123"/>
                  </a:lnTo>
                  <a:lnTo>
                    <a:pt x="117" y="210"/>
                  </a:lnTo>
                  <a:lnTo>
                    <a:pt x="110" y="331"/>
                  </a:lnTo>
                  <a:lnTo>
                    <a:pt x="115" y="490"/>
                  </a:lnTo>
                  <a:lnTo>
                    <a:pt x="131" y="693"/>
                  </a:lnTo>
                  <a:lnTo>
                    <a:pt x="32" y="693"/>
                  </a:lnTo>
                  <a:lnTo>
                    <a:pt x="29" y="673"/>
                  </a:lnTo>
                  <a:lnTo>
                    <a:pt x="20" y="617"/>
                  </a:lnTo>
                  <a:lnTo>
                    <a:pt x="11" y="533"/>
                  </a:lnTo>
                  <a:lnTo>
                    <a:pt x="3" y="430"/>
                  </a:lnTo>
                  <a:lnTo>
                    <a:pt x="0" y="317"/>
                  </a:lnTo>
                  <a:lnTo>
                    <a:pt x="6" y="202"/>
                  </a:lnTo>
                  <a:lnTo>
                    <a:pt x="23" y="93"/>
                  </a:lnTo>
                  <a:lnTo>
                    <a:pt x="57" y="0"/>
                  </a:lnTo>
                  <a:lnTo>
                    <a:pt x="176" y="5"/>
                  </a:lnTo>
                  <a:close/>
                </a:path>
              </a:pathLst>
            </a:custGeom>
            <a:solidFill>
              <a:srgbClr val="DDDDDD"/>
            </a:solidFill>
            <a:ln w="9525">
              <a:noFill/>
              <a:round/>
              <a:headEnd/>
              <a:tailEnd/>
            </a:ln>
          </p:spPr>
          <p:txBody>
            <a:bodyPr/>
            <a:lstStyle/>
            <a:p>
              <a:endParaRPr lang="zh-CN" altLang="en-US"/>
            </a:p>
          </p:txBody>
        </p:sp>
        <p:sp>
          <p:nvSpPr>
            <p:cNvPr id="13552" name="Freeform 832"/>
            <p:cNvSpPr>
              <a:spLocks/>
            </p:cNvSpPr>
            <p:nvPr/>
          </p:nvSpPr>
          <p:spPr bwMode="auto">
            <a:xfrm>
              <a:off x="4047" y="3279"/>
              <a:ext cx="16" cy="65"/>
            </a:xfrm>
            <a:custGeom>
              <a:avLst/>
              <a:gdLst>
                <a:gd name="T0" fmla="*/ 0 w 149"/>
                <a:gd name="T1" fmla="*/ 0 h 592"/>
                <a:gd name="T2" fmla="*/ 0 w 149"/>
                <a:gd name="T3" fmla="*/ 0 h 592"/>
                <a:gd name="T4" fmla="*/ 0 w 149"/>
                <a:gd name="T5" fmla="*/ 0 h 592"/>
                <a:gd name="T6" fmla="*/ 0 w 149"/>
                <a:gd name="T7" fmla="*/ 0 h 592"/>
                <a:gd name="T8" fmla="*/ 0 w 149"/>
                <a:gd name="T9" fmla="*/ 0 h 592"/>
                <a:gd name="T10" fmla="*/ 0 w 149"/>
                <a:gd name="T11" fmla="*/ 0 h 592"/>
                <a:gd name="T12" fmla="*/ 0 w 149"/>
                <a:gd name="T13" fmla="*/ 0 h 592"/>
                <a:gd name="T14" fmla="*/ 0 w 149"/>
                <a:gd name="T15" fmla="*/ 0 h 592"/>
                <a:gd name="T16" fmla="*/ 0 w 149"/>
                <a:gd name="T17" fmla="*/ 0 h 592"/>
                <a:gd name="T18" fmla="*/ 0 w 149"/>
                <a:gd name="T19" fmla="*/ 0 h 592"/>
                <a:gd name="T20" fmla="*/ 0 w 149"/>
                <a:gd name="T21" fmla="*/ 0 h 592"/>
                <a:gd name="T22" fmla="*/ 0 w 149"/>
                <a:gd name="T23" fmla="*/ 0 h 592"/>
                <a:gd name="T24" fmla="*/ 0 w 149"/>
                <a:gd name="T25" fmla="*/ 0 h 592"/>
                <a:gd name="T26" fmla="*/ 0 w 149"/>
                <a:gd name="T27" fmla="*/ 0 h 592"/>
                <a:gd name="T28" fmla="*/ 0 w 149"/>
                <a:gd name="T29" fmla="*/ 0 h 592"/>
                <a:gd name="T30" fmla="*/ 0 w 149"/>
                <a:gd name="T31" fmla="*/ 0 h 592"/>
                <a:gd name="T32" fmla="*/ 0 w 149"/>
                <a:gd name="T33" fmla="*/ 0 h 592"/>
                <a:gd name="T34" fmla="*/ 0 w 149"/>
                <a:gd name="T35" fmla="*/ 0 h 592"/>
                <a:gd name="T36" fmla="*/ 0 w 149"/>
                <a:gd name="T37" fmla="*/ 0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
                <a:gd name="T58" fmla="*/ 0 h 592"/>
                <a:gd name="T59" fmla="*/ 149 w 149"/>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 h="592">
                  <a:moveTo>
                    <a:pt x="149" y="4"/>
                  </a:moveTo>
                  <a:lnTo>
                    <a:pt x="145" y="8"/>
                  </a:lnTo>
                  <a:lnTo>
                    <a:pt x="136" y="24"/>
                  </a:lnTo>
                  <a:lnTo>
                    <a:pt x="123" y="54"/>
                  </a:lnTo>
                  <a:lnTo>
                    <a:pt x="110" y="104"/>
                  </a:lnTo>
                  <a:lnTo>
                    <a:pt x="99" y="179"/>
                  </a:lnTo>
                  <a:lnTo>
                    <a:pt x="94" y="282"/>
                  </a:lnTo>
                  <a:lnTo>
                    <a:pt x="97" y="418"/>
                  </a:lnTo>
                  <a:lnTo>
                    <a:pt x="112" y="592"/>
                  </a:lnTo>
                  <a:lnTo>
                    <a:pt x="27" y="592"/>
                  </a:lnTo>
                  <a:lnTo>
                    <a:pt x="24" y="575"/>
                  </a:lnTo>
                  <a:lnTo>
                    <a:pt x="17" y="527"/>
                  </a:lnTo>
                  <a:lnTo>
                    <a:pt x="9" y="455"/>
                  </a:lnTo>
                  <a:lnTo>
                    <a:pt x="2" y="367"/>
                  </a:lnTo>
                  <a:lnTo>
                    <a:pt x="0" y="271"/>
                  </a:lnTo>
                  <a:lnTo>
                    <a:pt x="5" y="173"/>
                  </a:lnTo>
                  <a:lnTo>
                    <a:pt x="20" y="80"/>
                  </a:lnTo>
                  <a:lnTo>
                    <a:pt x="48" y="0"/>
                  </a:lnTo>
                  <a:lnTo>
                    <a:pt x="149" y="4"/>
                  </a:lnTo>
                  <a:close/>
                </a:path>
              </a:pathLst>
            </a:custGeom>
            <a:solidFill>
              <a:srgbClr val="DDDDDD"/>
            </a:solidFill>
            <a:ln w="9525">
              <a:noFill/>
              <a:round/>
              <a:headEnd/>
              <a:tailEnd/>
            </a:ln>
          </p:spPr>
          <p:txBody>
            <a:bodyPr/>
            <a:lstStyle/>
            <a:p>
              <a:endParaRPr lang="zh-CN" altLang="en-US"/>
            </a:p>
          </p:txBody>
        </p:sp>
        <p:sp>
          <p:nvSpPr>
            <p:cNvPr id="13553" name="Freeform 833"/>
            <p:cNvSpPr>
              <a:spLocks/>
            </p:cNvSpPr>
            <p:nvPr/>
          </p:nvSpPr>
          <p:spPr bwMode="auto">
            <a:xfrm>
              <a:off x="4048" y="3284"/>
              <a:ext cx="13" cy="54"/>
            </a:xfrm>
            <a:custGeom>
              <a:avLst/>
              <a:gdLst>
                <a:gd name="T0" fmla="*/ 0 w 124"/>
                <a:gd name="T1" fmla="*/ 0 h 490"/>
                <a:gd name="T2" fmla="*/ 0 w 124"/>
                <a:gd name="T3" fmla="*/ 0 h 490"/>
                <a:gd name="T4" fmla="*/ 0 w 124"/>
                <a:gd name="T5" fmla="*/ 0 h 490"/>
                <a:gd name="T6" fmla="*/ 0 w 124"/>
                <a:gd name="T7" fmla="*/ 0 h 490"/>
                <a:gd name="T8" fmla="*/ 0 w 124"/>
                <a:gd name="T9" fmla="*/ 0 h 490"/>
                <a:gd name="T10" fmla="*/ 0 w 124"/>
                <a:gd name="T11" fmla="*/ 0 h 490"/>
                <a:gd name="T12" fmla="*/ 0 w 124"/>
                <a:gd name="T13" fmla="*/ 0 h 490"/>
                <a:gd name="T14" fmla="*/ 0 w 124"/>
                <a:gd name="T15" fmla="*/ 0 h 490"/>
                <a:gd name="T16" fmla="*/ 0 w 124"/>
                <a:gd name="T17" fmla="*/ 0 h 490"/>
                <a:gd name="T18" fmla="*/ 0 w 124"/>
                <a:gd name="T19" fmla="*/ 0 h 490"/>
                <a:gd name="T20" fmla="*/ 0 w 124"/>
                <a:gd name="T21" fmla="*/ 0 h 490"/>
                <a:gd name="T22" fmla="*/ 0 w 124"/>
                <a:gd name="T23" fmla="*/ 0 h 490"/>
                <a:gd name="T24" fmla="*/ 0 w 124"/>
                <a:gd name="T25" fmla="*/ 0 h 490"/>
                <a:gd name="T26" fmla="*/ 0 w 124"/>
                <a:gd name="T27" fmla="*/ 0 h 490"/>
                <a:gd name="T28" fmla="*/ 0 w 124"/>
                <a:gd name="T29" fmla="*/ 0 h 490"/>
                <a:gd name="T30" fmla="*/ 0 w 124"/>
                <a:gd name="T31" fmla="*/ 0 h 490"/>
                <a:gd name="T32" fmla="*/ 0 w 124"/>
                <a:gd name="T33" fmla="*/ 0 h 490"/>
                <a:gd name="T34" fmla="*/ 0 w 124"/>
                <a:gd name="T35" fmla="*/ 0 h 490"/>
                <a:gd name="T36" fmla="*/ 0 w 124"/>
                <a:gd name="T37" fmla="*/ 0 h 4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490"/>
                <a:gd name="T59" fmla="*/ 124 w 124"/>
                <a:gd name="T60" fmla="*/ 490 h 4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490">
                  <a:moveTo>
                    <a:pt x="124" y="4"/>
                  </a:moveTo>
                  <a:lnTo>
                    <a:pt x="121" y="7"/>
                  </a:lnTo>
                  <a:lnTo>
                    <a:pt x="113" y="21"/>
                  </a:lnTo>
                  <a:lnTo>
                    <a:pt x="103" y="45"/>
                  </a:lnTo>
                  <a:lnTo>
                    <a:pt x="91" y="87"/>
                  </a:lnTo>
                  <a:lnTo>
                    <a:pt x="83" y="148"/>
                  </a:lnTo>
                  <a:lnTo>
                    <a:pt x="79" y="234"/>
                  </a:lnTo>
                  <a:lnTo>
                    <a:pt x="81" y="347"/>
                  </a:lnTo>
                  <a:lnTo>
                    <a:pt x="93" y="490"/>
                  </a:lnTo>
                  <a:lnTo>
                    <a:pt x="23" y="490"/>
                  </a:lnTo>
                  <a:lnTo>
                    <a:pt x="21" y="476"/>
                  </a:lnTo>
                  <a:lnTo>
                    <a:pt x="15" y="436"/>
                  </a:lnTo>
                  <a:lnTo>
                    <a:pt x="8" y="377"/>
                  </a:lnTo>
                  <a:lnTo>
                    <a:pt x="2" y="304"/>
                  </a:lnTo>
                  <a:lnTo>
                    <a:pt x="0" y="224"/>
                  </a:lnTo>
                  <a:lnTo>
                    <a:pt x="4" y="143"/>
                  </a:lnTo>
                  <a:lnTo>
                    <a:pt x="17" y="67"/>
                  </a:lnTo>
                  <a:lnTo>
                    <a:pt x="40" y="0"/>
                  </a:lnTo>
                  <a:lnTo>
                    <a:pt x="124" y="4"/>
                  </a:lnTo>
                  <a:close/>
                </a:path>
              </a:pathLst>
            </a:custGeom>
            <a:solidFill>
              <a:srgbClr val="DDDDDD"/>
            </a:solidFill>
            <a:ln w="9525">
              <a:noFill/>
              <a:round/>
              <a:headEnd/>
              <a:tailEnd/>
            </a:ln>
          </p:spPr>
          <p:txBody>
            <a:bodyPr/>
            <a:lstStyle/>
            <a:p>
              <a:endParaRPr lang="zh-CN" altLang="en-US"/>
            </a:p>
          </p:txBody>
        </p:sp>
        <p:sp>
          <p:nvSpPr>
            <p:cNvPr id="13554" name="Freeform 834"/>
            <p:cNvSpPr>
              <a:spLocks/>
            </p:cNvSpPr>
            <p:nvPr/>
          </p:nvSpPr>
          <p:spPr bwMode="auto">
            <a:xfrm>
              <a:off x="4048" y="3289"/>
              <a:ext cx="11" cy="43"/>
            </a:xfrm>
            <a:custGeom>
              <a:avLst/>
              <a:gdLst>
                <a:gd name="T0" fmla="*/ 0 w 99"/>
                <a:gd name="T1" fmla="*/ 0 h 389"/>
                <a:gd name="T2" fmla="*/ 0 w 99"/>
                <a:gd name="T3" fmla="*/ 0 h 389"/>
                <a:gd name="T4" fmla="*/ 0 w 99"/>
                <a:gd name="T5" fmla="*/ 0 h 389"/>
                <a:gd name="T6" fmla="*/ 0 w 99"/>
                <a:gd name="T7" fmla="*/ 0 h 389"/>
                <a:gd name="T8" fmla="*/ 0 w 99"/>
                <a:gd name="T9" fmla="*/ 0 h 389"/>
                <a:gd name="T10" fmla="*/ 0 w 99"/>
                <a:gd name="T11" fmla="*/ 0 h 389"/>
                <a:gd name="T12" fmla="*/ 0 w 99"/>
                <a:gd name="T13" fmla="*/ 0 h 389"/>
                <a:gd name="T14" fmla="*/ 0 w 99"/>
                <a:gd name="T15" fmla="*/ 0 h 389"/>
                <a:gd name="T16" fmla="*/ 0 w 99"/>
                <a:gd name="T17" fmla="*/ 0 h 389"/>
                <a:gd name="T18" fmla="*/ 0 w 99"/>
                <a:gd name="T19" fmla="*/ 0 h 389"/>
                <a:gd name="T20" fmla="*/ 0 w 99"/>
                <a:gd name="T21" fmla="*/ 0 h 389"/>
                <a:gd name="T22" fmla="*/ 0 w 99"/>
                <a:gd name="T23" fmla="*/ 0 h 389"/>
                <a:gd name="T24" fmla="*/ 0 w 99"/>
                <a:gd name="T25" fmla="*/ 0 h 389"/>
                <a:gd name="T26" fmla="*/ 0 w 99"/>
                <a:gd name="T27" fmla="*/ 0 h 389"/>
                <a:gd name="T28" fmla="*/ 0 w 99"/>
                <a:gd name="T29" fmla="*/ 0 h 389"/>
                <a:gd name="T30" fmla="*/ 0 w 99"/>
                <a:gd name="T31" fmla="*/ 0 h 389"/>
                <a:gd name="T32" fmla="*/ 0 w 99"/>
                <a:gd name="T33" fmla="*/ 0 h 389"/>
                <a:gd name="T34" fmla="*/ 0 w 99"/>
                <a:gd name="T35" fmla="*/ 0 h 389"/>
                <a:gd name="T36" fmla="*/ 0 w 99"/>
                <a:gd name="T37" fmla="*/ 0 h 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389"/>
                <a:gd name="T59" fmla="*/ 99 w 99"/>
                <a:gd name="T60" fmla="*/ 389 h 3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389">
                  <a:moveTo>
                    <a:pt x="99" y="3"/>
                  </a:moveTo>
                  <a:lnTo>
                    <a:pt x="96" y="6"/>
                  </a:lnTo>
                  <a:lnTo>
                    <a:pt x="89" y="16"/>
                  </a:lnTo>
                  <a:lnTo>
                    <a:pt x="81" y="36"/>
                  </a:lnTo>
                  <a:lnTo>
                    <a:pt x="72" y="69"/>
                  </a:lnTo>
                  <a:lnTo>
                    <a:pt x="66" y="118"/>
                  </a:lnTo>
                  <a:lnTo>
                    <a:pt x="62" y="185"/>
                  </a:lnTo>
                  <a:lnTo>
                    <a:pt x="64" y="275"/>
                  </a:lnTo>
                  <a:lnTo>
                    <a:pt x="73" y="389"/>
                  </a:lnTo>
                  <a:lnTo>
                    <a:pt x="18" y="389"/>
                  </a:lnTo>
                  <a:lnTo>
                    <a:pt x="16" y="378"/>
                  </a:lnTo>
                  <a:lnTo>
                    <a:pt x="11" y="346"/>
                  </a:lnTo>
                  <a:lnTo>
                    <a:pt x="6" y="299"/>
                  </a:lnTo>
                  <a:lnTo>
                    <a:pt x="2" y="242"/>
                  </a:lnTo>
                  <a:lnTo>
                    <a:pt x="0" y="178"/>
                  </a:lnTo>
                  <a:lnTo>
                    <a:pt x="4" y="114"/>
                  </a:lnTo>
                  <a:lnTo>
                    <a:pt x="14" y="52"/>
                  </a:lnTo>
                  <a:lnTo>
                    <a:pt x="32" y="0"/>
                  </a:lnTo>
                  <a:lnTo>
                    <a:pt x="99" y="3"/>
                  </a:lnTo>
                  <a:close/>
                </a:path>
              </a:pathLst>
            </a:custGeom>
            <a:solidFill>
              <a:srgbClr val="DDDDDD"/>
            </a:solidFill>
            <a:ln w="9525">
              <a:noFill/>
              <a:round/>
              <a:headEnd/>
              <a:tailEnd/>
            </a:ln>
          </p:spPr>
          <p:txBody>
            <a:bodyPr/>
            <a:lstStyle/>
            <a:p>
              <a:endParaRPr lang="zh-CN" altLang="en-US"/>
            </a:p>
          </p:txBody>
        </p:sp>
        <p:sp>
          <p:nvSpPr>
            <p:cNvPr id="13555" name="Freeform 835"/>
            <p:cNvSpPr>
              <a:spLocks/>
            </p:cNvSpPr>
            <p:nvPr/>
          </p:nvSpPr>
          <p:spPr bwMode="auto">
            <a:xfrm>
              <a:off x="4049" y="3295"/>
              <a:ext cx="8" cy="31"/>
            </a:xfrm>
            <a:custGeom>
              <a:avLst/>
              <a:gdLst>
                <a:gd name="T0" fmla="*/ 0 w 72"/>
                <a:gd name="T1" fmla="*/ 0 h 287"/>
                <a:gd name="T2" fmla="*/ 0 w 72"/>
                <a:gd name="T3" fmla="*/ 0 h 287"/>
                <a:gd name="T4" fmla="*/ 0 w 72"/>
                <a:gd name="T5" fmla="*/ 0 h 287"/>
                <a:gd name="T6" fmla="*/ 0 w 72"/>
                <a:gd name="T7" fmla="*/ 0 h 287"/>
                <a:gd name="T8" fmla="*/ 0 w 72"/>
                <a:gd name="T9" fmla="*/ 0 h 287"/>
                <a:gd name="T10" fmla="*/ 0 w 72"/>
                <a:gd name="T11" fmla="*/ 0 h 287"/>
                <a:gd name="T12" fmla="*/ 0 w 72"/>
                <a:gd name="T13" fmla="*/ 0 h 287"/>
                <a:gd name="T14" fmla="*/ 0 w 72"/>
                <a:gd name="T15" fmla="*/ 0 h 287"/>
                <a:gd name="T16" fmla="*/ 0 w 72"/>
                <a:gd name="T17" fmla="*/ 0 h 287"/>
                <a:gd name="T18" fmla="*/ 0 w 72"/>
                <a:gd name="T19" fmla="*/ 0 h 287"/>
                <a:gd name="T20" fmla="*/ 0 w 72"/>
                <a:gd name="T21" fmla="*/ 0 h 287"/>
                <a:gd name="T22" fmla="*/ 0 w 72"/>
                <a:gd name="T23" fmla="*/ 0 h 287"/>
                <a:gd name="T24" fmla="*/ 0 w 72"/>
                <a:gd name="T25" fmla="*/ 0 h 287"/>
                <a:gd name="T26" fmla="*/ 0 w 72"/>
                <a:gd name="T27" fmla="*/ 0 h 287"/>
                <a:gd name="T28" fmla="*/ 0 w 72"/>
                <a:gd name="T29" fmla="*/ 0 h 287"/>
                <a:gd name="T30" fmla="*/ 0 w 72"/>
                <a:gd name="T31" fmla="*/ 0 h 287"/>
                <a:gd name="T32" fmla="*/ 0 w 72"/>
                <a:gd name="T33" fmla="*/ 0 h 287"/>
                <a:gd name="T34" fmla="*/ 0 w 72"/>
                <a:gd name="T35" fmla="*/ 0 h 287"/>
                <a:gd name="T36" fmla="*/ 0 w 72"/>
                <a:gd name="T37" fmla="*/ 0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287"/>
                <a:gd name="T59" fmla="*/ 72 w 72"/>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287">
                  <a:moveTo>
                    <a:pt x="72" y="2"/>
                  </a:moveTo>
                  <a:lnTo>
                    <a:pt x="70" y="4"/>
                  </a:lnTo>
                  <a:lnTo>
                    <a:pt x="66" y="12"/>
                  </a:lnTo>
                  <a:lnTo>
                    <a:pt x="59" y="27"/>
                  </a:lnTo>
                  <a:lnTo>
                    <a:pt x="53" y="50"/>
                  </a:lnTo>
                  <a:lnTo>
                    <a:pt x="48" y="87"/>
                  </a:lnTo>
                  <a:lnTo>
                    <a:pt x="46" y="137"/>
                  </a:lnTo>
                  <a:lnTo>
                    <a:pt x="47" y="203"/>
                  </a:lnTo>
                  <a:lnTo>
                    <a:pt x="54" y="287"/>
                  </a:lnTo>
                  <a:lnTo>
                    <a:pt x="13" y="287"/>
                  </a:lnTo>
                  <a:lnTo>
                    <a:pt x="12" y="279"/>
                  </a:lnTo>
                  <a:lnTo>
                    <a:pt x="8" y="255"/>
                  </a:lnTo>
                  <a:lnTo>
                    <a:pt x="4" y="220"/>
                  </a:lnTo>
                  <a:lnTo>
                    <a:pt x="1" y="178"/>
                  </a:lnTo>
                  <a:lnTo>
                    <a:pt x="0" y="131"/>
                  </a:lnTo>
                  <a:lnTo>
                    <a:pt x="2" y="84"/>
                  </a:lnTo>
                  <a:lnTo>
                    <a:pt x="9" y="39"/>
                  </a:lnTo>
                  <a:lnTo>
                    <a:pt x="23" y="0"/>
                  </a:lnTo>
                  <a:lnTo>
                    <a:pt x="72" y="2"/>
                  </a:lnTo>
                  <a:close/>
                </a:path>
              </a:pathLst>
            </a:custGeom>
            <a:solidFill>
              <a:srgbClr val="DDDDDD"/>
            </a:solidFill>
            <a:ln w="9525">
              <a:noFill/>
              <a:round/>
              <a:headEnd/>
              <a:tailEnd/>
            </a:ln>
          </p:spPr>
          <p:txBody>
            <a:bodyPr/>
            <a:lstStyle/>
            <a:p>
              <a:endParaRPr lang="zh-CN" altLang="en-US"/>
            </a:p>
          </p:txBody>
        </p:sp>
        <p:sp>
          <p:nvSpPr>
            <p:cNvPr id="13556" name="Rectangle 836"/>
            <p:cNvSpPr>
              <a:spLocks noChangeArrowheads="1"/>
            </p:cNvSpPr>
            <p:nvPr/>
          </p:nvSpPr>
          <p:spPr bwMode="auto">
            <a:xfrm>
              <a:off x="3944" y="3287"/>
              <a:ext cx="3" cy="101"/>
            </a:xfrm>
            <a:prstGeom prst="rect">
              <a:avLst/>
            </a:prstGeom>
            <a:solidFill>
              <a:srgbClr val="DDDDDD"/>
            </a:solidFill>
            <a:ln w="9525">
              <a:noFill/>
              <a:miter lim="800000"/>
              <a:headEnd/>
              <a:tailEnd/>
            </a:ln>
          </p:spPr>
          <p:txBody>
            <a:bodyPr/>
            <a:lstStyle/>
            <a:p>
              <a:endParaRPr lang="ko-KR" altLang="ko-KR">
                <a:ea typeface="굴림" pitchFamily="34" charset="-127"/>
              </a:endParaRPr>
            </a:p>
          </p:txBody>
        </p:sp>
        <p:sp>
          <p:nvSpPr>
            <p:cNvPr id="13557" name="Freeform 837"/>
            <p:cNvSpPr>
              <a:spLocks/>
            </p:cNvSpPr>
            <p:nvPr/>
          </p:nvSpPr>
          <p:spPr bwMode="auto">
            <a:xfrm>
              <a:off x="3980" y="3285"/>
              <a:ext cx="39" cy="47"/>
            </a:xfrm>
            <a:custGeom>
              <a:avLst/>
              <a:gdLst>
                <a:gd name="T0" fmla="*/ 0 w 354"/>
                <a:gd name="T1" fmla="*/ 0 h 418"/>
                <a:gd name="T2" fmla="*/ 0 w 354"/>
                <a:gd name="T3" fmla="*/ 0 h 418"/>
                <a:gd name="T4" fmla="*/ 0 w 354"/>
                <a:gd name="T5" fmla="*/ 0 h 418"/>
                <a:gd name="T6" fmla="*/ 0 w 354"/>
                <a:gd name="T7" fmla="*/ 0 h 418"/>
                <a:gd name="T8" fmla="*/ 0 w 354"/>
                <a:gd name="T9" fmla="*/ 0 h 418"/>
                <a:gd name="T10" fmla="*/ 0 w 354"/>
                <a:gd name="T11" fmla="*/ 0 h 418"/>
                <a:gd name="T12" fmla="*/ 0 w 354"/>
                <a:gd name="T13" fmla="*/ 0 h 418"/>
                <a:gd name="T14" fmla="*/ 0 w 354"/>
                <a:gd name="T15" fmla="*/ 0 h 418"/>
                <a:gd name="T16" fmla="*/ 0 w 354"/>
                <a:gd name="T17" fmla="*/ 0 h 418"/>
                <a:gd name="T18" fmla="*/ 0 w 354"/>
                <a:gd name="T19" fmla="*/ 0 h 418"/>
                <a:gd name="T20" fmla="*/ 0 w 354"/>
                <a:gd name="T21" fmla="*/ 0 h 418"/>
                <a:gd name="T22" fmla="*/ 0 w 354"/>
                <a:gd name="T23" fmla="*/ 0 h 418"/>
                <a:gd name="T24" fmla="*/ 0 w 354"/>
                <a:gd name="T25" fmla="*/ 0 h 418"/>
                <a:gd name="T26" fmla="*/ 0 w 354"/>
                <a:gd name="T27" fmla="*/ 0 h 418"/>
                <a:gd name="T28" fmla="*/ 0 w 354"/>
                <a:gd name="T29" fmla="*/ 0 h 418"/>
                <a:gd name="T30" fmla="*/ 0 w 354"/>
                <a:gd name="T31" fmla="*/ 0 h 418"/>
                <a:gd name="T32" fmla="*/ 0 w 354"/>
                <a:gd name="T33" fmla="*/ 0 h 418"/>
                <a:gd name="T34" fmla="*/ 0 w 354"/>
                <a:gd name="T35" fmla="*/ 0 h 418"/>
                <a:gd name="T36" fmla="*/ 0 w 354"/>
                <a:gd name="T37" fmla="*/ 0 h 418"/>
                <a:gd name="T38" fmla="*/ 0 w 354"/>
                <a:gd name="T39" fmla="*/ 0 h 418"/>
                <a:gd name="T40" fmla="*/ 0 w 354"/>
                <a:gd name="T41" fmla="*/ 0 h 418"/>
                <a:gd name="T42" fmla="*/ 0 w 354"/>
                <a:gd name="T43" fmla="*/ 0 h 418"/>
                <a:gd name="T44" fmla="*/ 0 w 354"/>
                <a:gd name="T45" fmla="*/ 0 h 418"/>
                <a:gd name="T46" fmla="*/ 0 w 354"/>
                <a:gd name="T47" fmla="*/ 0 h 418"/>
                <a:gd name="T48" fmla="*/ 0 w 354"/>
                <a:gd name="T49" fmla="*/ 0 h 418"/>
                <a:gd name="T50" fmla="*/ 0 w 354"/>
                <a:gd name="T51" fmla="*/ 0 h 418"/>
                <a:gd name="T52" fmla="*/ 0 w 354"/>
                <a:gd name="T53" fmla="*/ 0 h 418"/>
                <a:gd name="T54" fmla="*/ 0 w 354"/>
                <a:gd name="T55" fmla="*/ 0 h 418"/>
                <a:gd name="T56" fmla="*/ 0 w 354"/>
                <a:gd name="T57" fmla="*/ 0 h 418"/>
                <a:gd name="T58" fmla="*/ 0 w 354"/>
                <a:gd name="T59" fmla="*/ 0 h 418"/>
                <a:gd name="T60" fmla="*/ 0 w 354"/>
                <a:gd name="T61" fmla="*/ 0 h 418"/>
                <a:gd name="T62" fmla="*/ 0 w 354"/>
                <a:gd name="T63" fmla="*/ 0 h 418"/>
                <a:gd name="T64" fmla="*/ 0 w 354"/>
                <a:gd name="T65" fmla="*/ 0 h 418"/>
                <a:gd name="T66" fmla="*/ 0 w 354"/>
                <a:gd name="T67" fmla="*/ 0 h 418"/>
                <a:gd name="T68" fmla="*/ 0 w 354"/>
                <a:gd name="T69" fmla="*/ 0 h 418"/>
                <a:gd name="T70" fmla="*/ 0 w 354"/>
                <a:gd name="T71" fmla="*/ 0 h 418"/>
                <a:gd name="T72" fmla="*/ 0 w 354"/>
                <a:gd name="T73" fmla="*/ 0 h 418"/>
                <a:gd name="T74" fmla="*/ 0 w 354"/>
                <a:gd name="T75" fmla="*/ 0 h 418"/>
                <a:gd name="T76" fmla="*/ 0 w 354"/>
                <a:gd name="T77" fmla="*/ 0 h 418"/>
                <a:gd name="T78" fmla="*/ 0 w 354"/>
                <a:gd name="T79" fmla="*/ 0 h 418"/>
                <a:gd name="T80" fmla="*/ 0 w 354"/>
                <a:gd name="T81" fmla="*/ 0 h 418"/>
                <a:gd name="T82" fmla="*/ 0 w 354"/>
                <a:gd name="T83" fmla="*/ 0 h 418"/>
                <a:gd name="T84" fmla="*/ 0 w 354"/>
                <a:gd name="T85" fmla="*/ 0 h 418"/>
                <a:gd name="T86" fmla="*/ 0 w 354"/>
                <a:gd name="T87" fmla="*/ 0 h 418"/>
                <a:gd name="T88" fmla="*/ 0 w 354"/>
                <a:gd name="T89" fmla="*/ 0 h 418"/>
                <a:gd name="T90" fmla="*/ 0 w 354"/>
                <a:gd name="T91" fmla="*/ 0 h 418"/>
                <a:gd name="T92" fmla="*/ 0 w 354"/>
                <a:gd name="T93" fmla="*/ 0 h 418"/>
                <a:gd name="T94" fmla="*/ 0 w 354"/>
                <a:gd name="T95" fmla="*/ 0 h 418"/>
                <a:gd name="T96" fmla="*/ 0 w 354"/>
                <a:gd name="T97" fmla="*/ 0 h 4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4"/>
                <a:gd name="T148" fmla="*/ 0 h 418"/>
                <a:gd name="T149" fmla="*/ 354 w 354"/>
                <a:gd name="T150" fmla="*/ 418 h 4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4" h="418">
                  <a:moveTo>
                    <a:pt x="33" y="39"/>
                  </a:moveTo>
                  <a:lnTo>
                    <a:pt x="30" y="48"/>
                  </a:lnTo>
                  <a:lnTo>
                    <a:pt x="23" y="71"/>
                  </a:lnTo>
                  <a:lnTo>
                    <a:pt x="15" y="107"/>
                  </a:lnTo>
                  <a:lnTo>
                    <a:pt x="7" y="155"/>
                  </a:lnTo>
                  <a:lnTo>
                    <a:pt x="1" y="212"/>
                  </a:lnTo>
                  <a:lnTo>
                    <a:pt x="0" y="276"/>
                  </a:lnTo>
                  <a:lnTo>
                    <a:pt x="6" y="345"/>
                  </a:lnTo>
                  <a:lnTo>
                    <a:pt x="21" y="418"/>
                  </a:lnTo>
                  <a:lnTo>
                    <a:pt x="21" y="415"/>
                  </a:lnTo>
                  <a:lnTo>
                    <a:pt x="21" y="405"/>
                  </a:lnTo>
                  <a:lnTo>
                    <a:pt x="21" y="390"/>
                  </a:lnTo>
                  <a:lnTo>
                    <a:pt x="21" y="372"/>
                  </a:lnTo>
                  <a:lnTo>
                    <a:pt x="23" y="348"/>
                  </a:lnTo>
                  <a:lnTo>
                    <a:pt x="27" y="324"/>
                  </a:lnTo>
                  <a:lnTo>
                    <a:pt x="31" y="296"/>
                  </a:lnTo>
                  <a:lnTo>
                    <a:pt x="37" y="267"/>
                  </a:lnTo>
                  <a:lnTo>
                    <a:pt x="46" y="239"/>
                  </a:lnTo>
                  <a:lnTo>
                    <a:pt x="57" y="211"/>
                  </a:lnTo>
                  <a:lnTo>
                    <a:pt x="70" y="185"/>
                  </a:lnTo>
                  <a:lnTo>
                    <a:pt x="88" y="160"/>
                  </a:lnTo>
                  <a:lnTo>
                    <a:pt x="109" y="139"/>
                  </a:lnTo>
                  <a:lnTo>
                    <a:pt x="133" y="121"/>
                  </a:lnTo>
                  <a:lnTo>
                    <a:pt x="163" y="109"/>
                  </a:lnTo>
                  <a:lnTo>
                    <a:pt x="197" y="102"/>
                  </a:lnTo>
                  <a:lnTo>
                    <a:pt x="199" y="100"/>
                  </a:lnTo>
                  <a:lnTo>
                    <a:pt x="205" y="96"/>
                  </a:lnTo>
                  <a:lnTo>
                    <a:pt x="215" y="88"/>
                  </a:lnTo>
                  <a:lnTo>
                    <a:pt x="231" y="78"/>
                  </a:lnTo>
                  <a:lnTo>
                    <a:pt x="252" y="66"/>
                  </a:lnTo>
                  <a:lnTo>
                    <a:pt x="280" y="52"/>
                  </a:lnTo>
                  <a:lnTo>
                    <a:pt x="314" y="35"/>
                  </a:lnTo>
                  <a:lnTo>
                    <a:pt x="354" y="17"/>
                  </a:lnTo>
                  <a:lnTo>
                    <a:pt x="352" y="16"/>
                  </a:lnTo>
                  <a:lnTo>
                    <a:pt x="346" y="15"/>
                  </a:lnTo>
                  <a:lnTo>
                    <a:pt x="337" y="13"/>
                  </a:lnTo>
                  <a:lnTo>
                    <a:pt x="324" y="11"/>
                  </a:lnTo>
                  <a:lnTo>
                    <a:pt x="308" y="8"/>
                  </a:lnTo>
                  <a:lnTo>
                    <a:pt x="290" y="6"/>
                  </a:lnTo>
                  <a:lnTo>
                    <a:pt x="269" y="4"/>
                  </a:lnTo>
                  <a:lnTo>
                    <a:pt x="246" y="1"/>
                  </a:lnTo>
                  <a:lnTo>
                    <a:pt x="222" y="0"/>
                  </a:lnTo>
                  <a:lnTo>
                    <a:pt x="197" y="1"/>
                  </a:lnTo>
                  <a:lnTo>
                    <a:pt x="170" y="3"/>
                  </a:lnTo>
                  <a:lnTo>
                    <a:pt x="143" y="6"/>
                  </a:lnTo>
                  <a:lnTo>
                    <a:pt x="115" y="11"/>
                  </a:lnTo>
                  <a:lnTo>
                    <a:pt x="87" y="18"/>
                  </a:lnTo>
                  <a:lnTo>
                    <a:pt x="59" y="27"/>
                  </a:lnTo>
                  <a:lnTo>
                    <a:pt x="33" y="39"/>
                  </a:lnTo>
                  <a:close/>
                </a:path>
              </a:pathLst>
            </a:custGeom>
            <a:solidFill>
              <a:srgbClr val="DDDDDD"/>
            </a:solidFill>
            <a:ln w="9525">
              <a:noFill/>
              <a:round/>
              <a:headEnd/>
              <a:tailEnd/>
            </a:ln>
          </p:spPr>
          <p:txBody>
            <a:bodyPr/>
            <a:lstStyle/>
            <a:p>
              <a:endParaRPr lang="zh-CN" altLang="en-US"/>
            </a:p>
          </p:txBody>
        </p:sp>
        <p:sp>
          <p:nvSpPr>
            <p:cNvPr id="13558" name="Freeform 838"/>
            <p:cNvSpPr>
              <a:spLocks/>
            </p:cNvSpPr>
            <p:nvPr/>
          </p:nvSpPr>
          <p:spPr bwMode="auto">
            <a:xfrm>
              <a:off x="3925" y="3320"/>
              <a:ext cx="32" cy="8"/>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8"/>
                  </a:lnTo>
                  <a:lnTo>
                    <a:pt x="51" y="12"/>
                  </a:lnTo>
                  <a:lnTo>
                    <a:pt x="69" y="6"/>
                  </a:lnTo>
                  <a:lnTo>
                    <a:pt x="88" y="2"/>
                  </a:lnTo>
                  <a:lnTo>
                    <a:pt x="112" y="0"/>
                  </a:lnTo>
                  <a:lnTo>
                    <a:pt x="139" y="0"/>
                  </a:lnTo>
                  <a:lnTo>
                    <a:pt x="170" y="2"/>
                  </a:lnTo>
                  <a:lnTo>
                    <a:pt x="205" y="8"/>
                  </a:lnTo>
                  <a:lnTo>
                    <a:pt x="245" y="16"/>
                  </a:lnTo>
                  <a:lnTo>
                    <a:pt x="290" y="28"/>
                  </a:lnTo>
                  <a:lnTo>
                    <a:pt x="283" y="45"/>
                  </a:lnTo>
                  <a:lnTo>
                    <a:pt x="281" y="44"/>
                  </a:lnTo>
                  <a:lnTo>
                    <a:pt x="274" y="42"/>
                  </a:lnTo>
                  <a:lnTo>
                    <a:pt x="263" y="39"/>
                  </a:lnTo>
                  <a:lnTo>
                    <a:pt x="249" y="35"/>
                  </a:lnTo>
                  <a:lnTo>
                    <a:pt x="232" y="31"/>
                  </a:lnTo>
                  <a:lnTo>
                    <a:pt x="212" y="27"/>
                  </a:lnTo>
                  <a:lnTo>
                    <a:pt x="191" y="24"/>
                  </a:lnTo>
                  <a:lnTo>
                    <a:pt x="167" y="22"/>
                  </a:lnTo>
                  <a:lnTo>
                    <a:pt x="144" y="21"/>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59" name="Freeform 839"/>
            <p:cNvSpPr>
              <a:spLocks/>
            </p:cNvSpPr>
            <p:nvPr/>
          </p:nvSpPr>
          <p:spPr bwMode="auto">
            <a:xfrm>
              <a:off x="3925" y="3299"/>
              <a:ext cx="32" cy="9"/>
            </a:xfrm>
            <a:custGeom>
              <a:avLst/>
              <a:gdLst>
                <a:gd name="T0" fmla="*/ 0 w 290"/>
                <a:gd name="T1" fmla="*/ 0 h 79"/>
                <a:gd name="T2" fmla="*/ 0 w 290"/>
                <a:gd name="T3" fmla="*/ 0 h 79"/>
                <a:gd name="T4" fmla="*/ 0 w 290"/>
                <a:gd name="T5" fmla="*/ 0 h 79"/>
                <a:gd name="T6" fmla="*/ 0 w 290"/>
                <a:gd name="T7" fmla="*/ 0 h 79"/>
                <a:gd name="T8" fmla="*/ 0 w 290"/>
                <a:gd name="T9" fmla="*/ 0 h 79"/>
                <a:gd name="T10" fmla="*/ 0 w 290"/>
                <a:gd name="T11" fmla="*/ 0 h 79"/>
                <a:gd name="T12" fmla="*/ 0 w 290"/>
                <a:gd name="T13" fmla="*/ 0 h 79"/>
                <a:gd name="T14" fmla="*/ 0 w 290"/>
                <a:gd name="T15" fmla="*/ 0 h 79"/>
                <a:gd name="T16" fmla="*/ 0 w 290"/>
                <a:gd name="T17" fmla="*/ 0 h 79"/>
                <a:gd name="T18" fmla="*/ 0 w 290"/>
                <a:gd name="T19" fmla="*/ 0 h 79"/>
                <a:gd name="T20" fmla="*/ 0 w 290"/>
                <a:gd name="T21" fmla="*/ 0 h 79"/>
                <a:gd name="T22" fmla="*/ 0 w 290"/>
                <a:gd name="T23" fmla="*/ 0 h 79"/>
                <a:gd name="T24" fmla="*/ 0 w 290"/>
                <a:gd name="T25" fmla="*/ 0 h 79"/>
                <a:gd name="T26" fmla="*/ 0 w 290"/>
                <a:gd name="T27" fmla="*/ 0 h 79"/>
                <a:gd name="T28" fmla="*/ 0 w 290"/>
                <a:gd name="T29" fmla="*/ 0 h 79"/>
                <a:gd name="T30" fmla="*/ 0 w 290"/>
                <a:gd name="T31" fmla="*/ 0 h 79"/>
                <a:gd name="T32" fmla="*/ 0 w 290"/>
                <a:gd name="T33" fmla="*/ 0 h 79"/>
                <a:gd name="T34" fmla="*/ 0 w 290"/>
                <a:gd name="T35" fmla="*/ 0 h 79"/>
                <a:gd name="T36" fmla="*/ 0 w 290"/>
                <a:gd name="T37" fmla="*/ 0 h 79"/>
                <a:gd name="T38" fmla="*/ 0 w 290"/>
                <a:gd name="T39" fmla="*/ 0 h 79"/>
                <a:gd name="T40" fmla="*/ 0 w 290"/>
                <a:gd name="T41" fmla="*/ 0 h 79"/>
                <a:gd name="T42" fmla="*/ 0 w 290"/>
                <a:gd name="T43" fmla="*/ 0 h 79"/>
                <a:gd name="T44" fmla="*/ 0 w 290"/>
                <a:gd name="T45" fmla="*/ 0 h 79"/>
                <a:gd name="T46" fmla="*/ 0 w 290"/>
                <a:gd name="T47" fmla="*/ 0 h 79"/>
                <a:gd name="T48" fmla="*/ 0 w 290"/>
                <a:gd name="T49" fmla="*/ 0 h 79"/>
                <a:gd name="T50" fmla="*/ 0 w 290"/>
                <a:gd name="T51" fmla="*/ 0 h 79"/>
                <a:gd name="T52" fmla="*/ 0 w 290"/>
                <a:gd name="T53" fmla="*/ 0 h 79"/>
                <a:gd name="T54" fmla="*/ 0 w 290"/>
                <a:gd name="T55" fmla="*/ 0 h 79"/>
                <a:gd name="T56" fmla="*/ 0 w 290"/>
                <a:gd name="T57" fmla="*/ 0 h 79"/>
                <a:gd name="T58" fmla="*/ 0 w 290"/>
                <a:gd name="T59" fmla="*/ 0 h 79"/>
                <a:gd name="T60" fmla="*/ 0 w 290"/>
                <a:gd name="T61" fmla="*/ 0 h 79"/>
                <a:gd name="T62" fmla="*/ 0 w 290"/>
                <a:gd name="T63" fmla="*/ 0 h 79"/>
                <a:gd name="T64" fmla="*/ 0 w 290"/>
                <a:gd name="T65" fmla="*/ 0 h 79"/>
                <a:gd name="T66" fmla="*/ 0 w 290"/>
                <a:gd name="T67" fmla="*/ 0 h 79"/>
                <a:gd name="T68" fmla="*/ 0 w 290"/>
                <a:gd name="T69" fmla="*/ 0 h 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0"/>
                <a:gd name="T106" fmla="*/ 0 h 79"/>
                <a:gd name="T107" fmla="*/ 290 w 290"/>
                <a:gd name="T108" fmla="*/ 79 h 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0" h="79">
                  <a:moveTo>
                    <a:pt x="0" y="50"/>
                  </a:moveTo>
                  <a:lnTo>
                    <a:pt x="0" y="49"/>
                  </a:lnTo>
                  <a:lnTo>
                    <a:pt x="3" y="46"/>
                  </a:lnTo>
                  <a:lnTo>
                    <a:pt x="6" y="42"/>
                  </a:lnTo>
                  <a:lnTo>
                    <a:pt x="11" y="36"/>
                  </a:lnTo>
                  <a:lnTo>
                    <a:pt x="18" y="30"/>
                  </a:lnTo>
                  <a:lnTo>
                    <a:pt x="26" y="24"/>
                  </a:lnTo>
                  <a:lnTo>
                    <a:pt x="37" y="17"/>
                  </a:lnTo>
                  <a:lnTo>
                    <a:pt x="51" y="11"/>
                  </a:lnTo>
                  <a:lnTo>
                    <a:pt x="69" y="6"/>
                  </a:lnTo>
                  <a:lnTo>
                    <a:pt x="88" y="2"/>
                  </a:lnTo>
                  <a:lnTo>
                    <a:pt x="112" y="0"/>
                  </a:lnTo>
                  <a:lnTo>
                    <a:pt x="139" y="0"/>
                  </a:lnTo>
                  <a:lnTo>
                    <a:pt x="170" y="2"/>
                  </a:lnTo>
                  <a:lnTo>
                    <a:pt x="205" y="7"/>
                  </a:lnTo>
                  <a:lnTo>
                    <a:pt x="245" y="16"/>
                  </a:lnTo>
                  <a:lnTo>
                    <a:pt x="290" y="28"/>
                  </a:lnTo>
                  <a:lnTo>
                    <a:pt x="283" y="44"/>
                  </a:lnTo>
                  <a:lnTo>
                    <a:pt x="281" y="43"/>
                  </a:lnTo>
                  <a:lnTo>
                    <a:pt x="274" y="41"/>
                  </a:lnTo>
                  <a:lnTo>
                    <a:pt x="263" y="38"/>
                  </a:lnTo>
                  <a:lnTo>
                    <a:pt x="249" y="34"/>
                  </a:lnTo>
                  <a:lnTo>
                    <a:pt x="232" y="31"/>
                  </a:lnTo>
                  <a:lnTo>
                    <a:pt x="212" y="27"/>
                  </a:lnTo>
                  <a:lnTo>
                    <a:pt x="191" y="24"/>
                  </a:lnTo>
                  <a:lnTo>
                    <a:pt x="167" y="21"/>
                  </a:lnTo>
                  <a:lnTo>
                    <a:pt x="144" y="20"/>
                  </a:lnTo>
                  <a:lnTo>
                    <a:pt x="120" y="21"/>
                  </a:lnTo>
                  <a:lnTo>
                    <a:pt x="96" y="23"/>
                  </a:lnTo>
                  <a:lnTo>
                    <a:pt x="74" y="28"/>
                  </a:lnTo>
                  <a:lnTo>
                    <a:pt x="52" y="36"/>
                  </a:lnTo>
                  <a:lnTo>
                    <a:pt x="32" y="46"/>
                  </a:lnTo>
                  <a:lnTo>
                    <a:pt x="15" y="61"/>
                  </a:lnTo>
                  <a:lnTo>
                    <a:pt x="0" y="79"/>
                  </a:lnTo>
                  <a:lnTo>
                    <a:pt x="0" y="50"/>
                  </a:lnTo>
                  <a:close/>
                </a:path>
              </a:pathLst>
            </a:custGeom>
            <a:solidFill>
              <a:srgbClr val="DDDDDD"/>
            </a:solidFill>
            <a:ln w="9525">
              <a:noFill/>
              <a:round/>
              <a:headEnd/>
              <a:tailEnd/>
            </a:ln>
          </p:spPr>
          <p:txBody>
            <a:bodyPr/>
            <a:lstStyle/>
            <a:p>
              <a:endParaRPr lang="zh-CN" altLang="en-US"/>
            </a:p>
          </p:txBody>
        </p:sp>
        <p:sp>
          <p:nvSpPr>
            <p:cNvPr id="13560" name="Freeform 840"/>
            <p:cNvSpPr>
              <a:spLocks/>
            </p:cNvSpPr>
            <p:nvPr/>
          </p:nvSpPr>
          <p:spPr bwMode="auto">
            <a:xfrm>
              <a:off x="3955" y="3289"/>
              <a:ext cx="52" cy="96"/>
            </a:xfrm>
            <a:custGeom>
              <a:avLst/>
              <a:gdLst>
                <a:gd name="T0" fmla="*/ 0 w 469"/>
                <a:gd name="T1" fmla="*/ 0 h 868"/>
                <a:gd name="T2" fmla="*/ 0 w 469"/>
                <a:gd name="T3" fmla="*/ 0 h 868"/>
                <a:gd name="T4" fmla="*/ 0 w 469"/>
                <a:gd name="T5" fmla="*/ 0 h 868"/>
                <a:gd name="T6" fmla="*/ 0 w 469"/>
                <a:gd name="T7" fmla="*/ 0 h 868"/>
                <a:gd name="T8" fmla="*/ 0 w 469"/>
                <a:gd name="T9" fmla="*/ 0 h 868"/>
                <a:gd name="T10" fmla="*/ 0 w 469"/>
                <a:gd name="T11" fmla="*/ 0 h 868"/>
                <a:gd name="T12" fmla="*/ 0 w 469"/>
                <a:gd name="T13" fmla="*/ 0 h 868"/>
                <a:gd name="T14" fmla="*/ 0 w 469"/>
                <a:gd name="T15" fmla="*/ 0 h 868"/>
                <a:gd name="T16" fmla="*/ 0 w 469"/>
                <a:gd name="T17" fmla="*/ 0 h 868"/>
                <a:gd name="T18" fmla="*/ 0 w 469"/>
                <a:gd name="T19" fmla="*/ 0 h 868"/>
                <a:gd name="T20" fmla="*/ 0 w 469"/>
                <a:gd name="T21" fmla="*/ 0 h 868"/>
                <a:gd name="T22" fmla="*/ 0 w 469"/>
                <a:gd name="T23" fmla="*/ 0 h 868"/>
                <a:gd name="T24" fmla="*/ 0 w 469"/>
                <a:gd name="T25" fmla="*/ 0 h 868"/>
                <a:gd name="T26" fmla="*/ 0 w 469"/>
                <a:gd name="T27" fmla="*/ 0 h 868"/>
                <a:gd name="T28" fmla="*/ 0 w 469"/>
                <a:gd name="T29" fmla="*/ 0 h 868"/>
                <a:gd name="T30" fmla="*/ 0 w 469"/>
                <a:gd name="T31" fmla="*/ 0 h 868"/>
                <a:gd name="T32" fmla="*/ 0 w 469"/>
                <a:gd name="T33" fmla="*/ 0 h 868"/>
                <a:gd name="T34" fmla="*/ 0 w 469"/>
                <a:gd name="T35" fmla="*/ 0 h 8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9"/>
                <a:gd name="T55" fmla="*/ 0 h 868"/>
                <a:gd name="T56" fmla="*/ 469 w 469"/>
                <a:gd name="T57" fmla="*/ 868 h 8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9" h="868">
                  <a:moveTo>
                    <a:pt x="0" y="0"/>
                  </a:moveTo>
                  <a:lnTo>
                    <a:pt x="0" y="840"/>
                  </a:lnTo>
                  <a:lnTo>
                    <a:pt x="142" y="868"/>
                  </a:lnTo>
                  <a:lnTo>
                    <a:pt x="136" y="755"/>
                  </a:lnTo>
                  <a:lnTo>
                    <a:pt x="469" y="806"/>
                  </a:lnTo>
                  <a:lnTo>
                    <a:pt x="463" y="761"/>
                  </a:lnTo>
                  <a:lnTo>
                    <a:pt x="232" y="732"/>
                  </a:lnTo>
                  <a:lnTo>
                    <a:pt x="226" y="635"/>
                  </a:lnTo>
                  <a:lnTo>
                    <a:pt x="68" y="635"/>
                  </a:lnTo>
                  <a:lnTo>
                    <a:pt x="64" y="623"/>
                  </a:lnTo>
                  <a:lnTo>
                    <a:pt x="53" y="587"/>
                  </a:lnTo>
                  <a:lnTo>
                    <a:pt x="39" y="530"/>
                  </a:lnTo>
                  <a:lnTo>
                    <a:pt x="25" y="455"/>
                  </a:lnTo>
                  <a:lnTo>
                    <a:pt x="14" y="365"/>
                  </a:lnTo>
                  <a:lnTo>
                    <a:pt x="10" y="262"/>
                  </a:lnTo>
                  <a:lnTo>
                    <a:pt x="19" y="149"/>
                  </a:lnTo>
                  <a:lnTo>
                    <a:pt x="40" y="29"/>
                  </a:lnTo>
                  <a:lnTo>
                    <a:pt x="0" y="0"/>
                  </a:lnTo>
                  <a:close/>
                </a:path>
              </a:pathLst>
            </a:custGeom>
            <a:solidFill>
              <a:srgbClr val="DDDDDD"/>
            </a:solidFill>
            <a:ln w="9525">
              <a:noFill/>
              <a:round/>
              <a:headEnd/>
              <a:tailEnd/>
            </a:ln>
          </p:spPr>
          <p:txBody>
            <a:bodyPr/>
            <a:lstStyle/>
            <a:p>
              <a:endParaRPr lang="zh-CN" altLang="en-US"/>
            </a:p>
          </p:txBody>
        </p:sp>
        <p:sp>
          <p:nvSpPr>
            <p:cNvPr id="13561" name="Freeform 841"/>
            <p:cNvSpPr>
              <a:spLocks/>
            </p:cNvSpPr>
            <p:nvPr/>
          </p:nvSpPr>
          <p:spPr bwMode="auto">
            <a:xfrm>
              <a:off x="3981" y="3267"/>
              <a:ext cx="67" cy="13"/>
            </a:xfrm>
            <a:custGeom>
              <a:avLst/>
              <a:gdLst>
                <a:gd name="T0" fmla="*/ 0 w 604"/>
                <a:gd name="T1" fmla="*/ 0 h 118"/>
                <a:gd name="T2" fmla="*/ 0 w 604"/>
                <a:gd name="T3" fmla="*/ 0 h 118"/>
                <a:gd name="T4" fmla="*/ 0 w 604"/>
                <a:gd name="T5" fmla="*/ 0 h 118"/>
                <a:gd name="T6" fmla="*/ 0 w 604"/>
                <a:gd name="T7" fmla="*/ 0 h 118"/>
                <a:gd name="T8" fmla="*/ 0 w 604"/>
                <a:gd name="T9" fmla="*/ 0 h 118"/>
                <a:gd name="T10" fmla="*/ 0 w 604"/>
                <a:gd name="T11" fmla="*/ 0 h 118"/>
                <a:gd name="T12" fmla="*/ 0 w 604"/>
                <a:gd name="T13" fmla="*/ 0 h 118"/>
                <a:gd name="T14" fmla="*/ 0 w 604"/>
                <a:gd name="T15" fmla="*/ 0 h 118"/>
                <a:gd name="T16" fmla="*/ 0 w 604"/>
                <a:gd name="T17" fmla="*/ 0 h 118"/>
                <a:gd name="T18" fmla="*/ 0 w 604"/>
                <a:gd name="T19" fmla="*/ 0 h 118"/>
                <a:gd name="T20" fmla="*/ 0 w 604"/>
                <a:gd name="T21" fmla="*/ 0 h 118"/>
                <a:gd name="T22" fmla="*/ 0 w 604"/>
                <a:gd name="T23" fmla="*/ 0 h 118"/>
                <a:gd name="T24" fmla="*/ 0 w 604"/>
                <a:gd name="T25" fmla="*/ 0 h 118"/>
                <a:gd name="T26" fmla="*/ 0 w 604"/>
                <a:gd name="T27" fmla="*/ 0 h 118"/>
                <a:gd name="T28" fmla="*/ 0 w 604"/>
                <a:gd name="T29" fmla="*/ 0 h 118"/>
                <a:gd name="T30" fmla="*/ 0 w 604"/>
                <a:gd name="T31" fmla="*/ 0 h 118"/>
                <a:gd name="T32" fmla="*/ 0 w 604"/>
                <a:gd name="T33" fmla="*/ 0 h 118"/>
                <a:gd name="T34" fmla="*/ 0 w 604"/>
                <a:gd name="T35" fmla="*/ 0 h 118"/>
                <a:gd name="T36" fmla="*/ 0 w 604"/>
                <a:gd name="T37" fmla="*/ 0 h 118"/>
                <a:gd name="T38" fmla="*/ 0 w 604"/>
                <a:gd name="T39" fmla="*/ 0 h 118"/>
                <a:gd name="T40" fmla="*/ 0 w 604"/>
                <a:gd name="T41" fmla="*/ 0 h 118"/>
                <a:gd name="T42" fmla="*/ 0 w 604"/>
                <a:gd name="T43" fmla="*/ 0 h 118"/>
                <a:gd name="T44" fmla="*/ 0 w 604"/>
                <a:gd name="T45" fmla="*/ 0 h 118"/>
                <a:gd name="T46" fmla="*/ 0 w 604"/>
                <a:gd name="T47" fmla="*/ 0 h 118"/>
                <a:gd name="T48" fmla="*/ 0 w 604"/>
                <a:gd name="T49" fmla="*/ 0 h 118"/>
                <a:gd name="T50" fmla="*/ 0 w 604"/>
                <a:gd name="T51" fmla="*/ 0 h 118"/>
                <a:gd name="T52" fmla="*/ 0 w 604"/>
                <a:gd name="T53" fmla="*/ 0 h 118"/>
                <a:gd name="T54" fmla="*/ 0 w 604"/>
                <a:gd name="T55" fmla="*/ 0 h 118"/>
                <a:gd name="T56" fmla="*/ 0 w 604"/>
                <a:gd name="T57" fmla="*/ 0 h 118"/>
                <a:gd name="T58" fmla="*/ 0 w 604"/>
                <a:gd name="T59" fmla="*/ 0 h 118"/>
                <a:gd name="T60" fmla="*/ 0 w 604"/>
                <a:gd name="T61" fmla="*/ 0 h 118"/>
                <a:gd name="T62" fmla="*/ 0 w 604"/>
                <a:gd name="T63" fmla="*/ 0 h 118"/>
                <a:gd name="T64" fmla="*/ 0 w 604"/>
                <a:gd name="T65" fmla="*/ 0 h 118"/>
                <a:gd name="T66" fmla="*/ 0 w 604"/>
                <a:gd name="T67" fmla="*/ 0 h 118"/>
                <a:gd name="T68" fmla="*/ 0 w 604"/>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4"/>
                <a:gd name="T106" fmla="*/ 0 h 118"/>
                <a:gd name="T107" fmla="*/ 604 w 604"/>
                <a:gd name="T108" fmla="*/ 118 h 1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4" h="118">
                  <a:moveTo>
                    <a:pt x="0" y="118"/>
                  </a:moveTo>
                  <a:lnTo>
                    <a:pt x="3" y="117"/>
                  </a:lnTo>
                  <a:lnTo>
                    <a:pt x="14" y="113"/>
                  </a:lnTo>
                  <a:lnTo>
                    <a:pt x="29" y="108"/>
                  </a:lnTo>
                  <a:lnTo>
                    <a:pt x="50" y="101"/>
                  </a:lnTo>
                  <a:lnTo>
                    <a:pt x="77" y="93"/>
                  </a:lnTo>
                  <a:lnTo>
                    <a:pt x="107" y="85"/>
                  </a:lnTo>
                  <a:lnTo>
                    <a:pt x="143" y="76"/>
                  </a:lnTo>
                  <a:lnTo>
                    <a:pt x="181" y="69"/>
                  </a:lnTo>
                  <a:lnTo>
                    <a:pt x="224" y="62"/>
                  </a:lnTo>
                  <a:lnTo>
                    <a:pt x="270" y="57"/>
                  </a:lnTo>
                  <a:lnTo>
                    <a:pt x="319" y="53"/>
                  </a:lnTo>
                  <a:lnTo>
                    <a:pt x="369" y="52"/>
                  </a:lnTo>
                  <a:lnTo>
                    <a:pt x="422" y="53"/>
                  </a:lnTo>
                  <a:lnTo>
                    <a:pt x="476" y="58"/>
                  </a:lnTo>
                  <a:lnTo>
                    <a:pt x="531" y="66"/>
                  </a:lnTo>
                  <a:lnTo>
                    <a:pt x="587" y="78"/>
                  </a:lnTo>
                  <a:lnTo>
                    <a:pt x="604" y="0"/>
                  </a:lnTo>
                  <a:lnTo>
                    <a:pt x="600" y="0"/>
                  </a:lnTo>
                  <a:lnTo>
                    <a:pt x="587" y="0"/>
                  </a:lnTo>
                  <a:lnTo>
                    <a:pt x="566" y="0"/>
                  </a:lnTo>
                  <a:lnTo>
                    <a:pt x="540" y="1"/>
                  </a:lnTo>
                  <a:lnTo>
                    <a:pt x="507" y="2"/>
                  </a:lnTo>
                  <a:lnTo>
                    <a:pt x="470" y="3"/>
                  </a:lnTo>
                  <a:lnTo>
                    <a:pt x="428" y="6"/>
                  </a:lnTo>
                  <a:lnTo>
                    <a:pt x="383" y="8"/>
                  </a:lnTo>
                  <a:lnTo>
                    <a:pt x="335" y="12"/>
                  </a:lnTo>
                  <a:lnTo>
                    <a:pt x="285" y="16"/>
                  </a:lnTo>
                  <a:lnTo>
                    <a:pt x="235" y="21"/>
                  </a:lnTo>
                  <a:lnTo>
                    <a:pt x="186" y="28"/>
                  </a:lnTo>
                  <a:lnTo>
                    <a:pt x="136" y="36"/>
                  </a:lnTo>
                  <a:lnTo>
                    <a:pt x="88" y="45"/>
                  </a:lnTo>
                  <a:lnTo>
                    <a:pt x="42" y="55"/>
                  </a:lnTo>
                  <a:lnTo>
                    <a:pt x="0" y="67"/>
                  </a:lnTo>
                  <a:lnTo>
                    <a:pt x="0" y="118"/>
                  </a:lnTo>
                  <a:close/>
                </a:path>
              </a:pathLst>
            </a:custGeom>
            <a:solidFill>
              <a:srgbClr val="DDDDDD"/>
            </a:solidFill>
            <a:ln w="9525">
              <a:noFill/>
              <a:round/>
              <a:headEnd/>
              <a:tailEnd/>
            </a:ln>
          </p:spPr>
          <p:txBody>
            <a:bodyPr/>
            <a:lstStyle/>
            <a:p>
              <a:endParaRPr lang="zh-CN" altLang="en-US"/>
            </a:p>
          </p:txBody>
        </p:sp>
        <p:sp>
          <p:nvSpPr>
            <p:cNvPr id="13562" name="Freeform 842"/>
            <p:cNvSpPr>
              <a:spLocks/>
            </p:cNvSpPr>
            <p:nvPr/>
          </p:nvSpPr>
          <p:spPr bwMode="auto">
            <a:xfrm>
              <a:off x="3942" y="3387"/>
              <a:ext cx="113" cy="38"/>
            </a:xfrm>
            <a:custGeom>
              <a:avLst/>
              <a:gdLst>
                <a:gd name="T0" fmla="*/ 0 w 1017"/>
                <a:gd name="T1" fmla="*/ 0 h 337"/>
                <a:gd name="T2" fmla="*/ 0 w 1017"/>
                <a:gd name="T3" fmla="*/ 0 h 337"/>
                <a:gd name="T4" fmla="*/ 0 w 1017"/>
                <a:gd name="T5" fmla="*/ 0 h 337"/>
                <a:gd name="T6" fmla="*/ 0 w 1017"/>
                <a:gd name="T7" fmla="*/ 0 h 337"/>
                <a:gd name="T8" fmla="*/ 0 w 1017"/>
                <a:gd name="T9" fmla="*/ 0 h 337"/>
                <a:gd name="T10" fmla="*/ 0 w 1017"/>
                <a:gd name="T11" fmla="*/ 0 h 337"/>
                <a:gd name="T12" fmla="*/ 0 w 1017"/>
                <a:gd name="T13" fmla="*/ 0 h 337"/>
                <a:gd name="T14" fmla="*/ 0 w 1017"/>
                <a:gd name="T15" fmla="*/ 0 h 337"/>
                <a:gd name="T16" fmla="*/ 0 w 1017"/>
                <a:gd name="T17" fmla="*/ 0 h 337"/>
                <a:gd name="T18" fmla="*/ 0 w 1017"/>
                <a:gd name="T19" fmla="*/ 0 h 337"/>
                <a:gd name="T20" fmla="*/ 0 w 1017"/>
                <a:gd name="T21" fmla="*/ 0 h 337"/>
                <a:gd name="T22" fmla="*/ 0 w 1017"/>
                <a:gd name="T23" fmla="*/ 0 h 337"/>
                <a:gd name="T24" fmla="*/ 0 w 1017"/>
                <a:gd name="T25" fmla="*/ 0 h 337"/>
                <a:gd name="T26" fmla="*/ 0 w 1017"/>
                <a:gd name="T27" fmla="*/ 0 h 337"/>
                <a:gd name="T28" fmla="*/ 0 w 1017"/>
                <a:gd name="T29" fmla="*/ 0 h 337"/>
                <a:gd name="T30" fmla="*/ 0 w 1017"/>
                <a:gd name="T31" fmla="*/ 0 h 337"/>
                <a:gd name="T32" fmla="*/ 0 w 1017"/>
                <a:gd name="T33" fmla="*/ 0 h 337"/>
                <a:gd name="T34" fmla="*/ 0 w 1017"/>
                <a:gd name="T35" fmla="*/ 0 h 337"/>
                <a:gd name="T36" fmla="*/ 0 w 1017"/>
                <a:gd name="T37" fmla="*/ 0 h 337"/>
                <a:gd name="T38" fmla="*/ 0 w 1017"/>
                <a:gd name="T39" fmla="*/ 0 h 337"/>
                <a:gd name="T40" fmla="*/ 0 w 1017"/>
                <a:gd name="T41" fmla="*/ 0 h 337"/>
                <a:gd name="T42" fmla="*/ 0 w 1017"/>
                <a:gd name="T43" fmla="*/ 0 h 337"/>
                <a:gd name="T44" fmla="*/ 0 w 1017"/>
                <a:gd name="T45" fmla="*/ 0 h 337"/>
                <a:gd name="T46" fmla="*/ 0 w 1017"/>
                <a:gd name="T47" fmla="*/ 0 h 337"/>
                <a:gd name="T48" fmla="*/ 0 w 1017"/>
                <a:gd name="T49" fmla="*/ 0 h 337"/>
                <a:gd name="T50" fmla="*/ 0 w 1017"/>
                <a:gd name="T51" fmla="*/ 0 h 337"/>
                <a:gd name="T52" fmla="*/ 0 w 1017"/>
                <a:gd name="T53" fmla="*/ 0 h 337"/>
                <a:gd name="T54" fmla="*/ 0 w 1017"/>
                <a:gd name="T55" fmla="*/ 0 h 337"/>
                <a:gd name="T56" fmla="*/ 0 w 1017"/>
                <a:gd name="T57" fmla="*/ 0 h 337"/>
                <a:gd name="T58" fmla="*/ 0 w 1017"/>
                <a:gd name="T59" fmla="*/ 0 h 337"/>
                <a:gd name="T60" fmla="*/ 0 w 1017"/>
                <a:gd name="T61" fmla="*/ 0 h 337"/>
                <a:gd name="T62" fmla="*/ 0 w 1017"/>
                <a:gd name="T63" fmla="*/ 0 h 337"/>
                <a:gd name="T64" fmla="*/ 0 w 1017"/>
                <a:gd name="T65" fmla="*/ 0 h 337"/>
                <a:gd name="T66" fmla="*/ 0 w 1017"/>
                <a:gd name="T67" fmla="*/ 0 h 337"/>
                <a:gd name="T68" fmla="*/ 0 w 1017"/>
                <a:gd name="T69" fmla="*/ 0 h 337"/>
                <a:gd name="T70" fmla="*/ 0 w 1017"/>
                <a:gd name="T71" fmla="*/ 0 h 337"/>
                <a:gd name="T72" fmla="*/ 0 w 1017"/>
                <a:gd name="T73" fmla="*/ 0 h 337"/>
                <a:gd name="T74" fmla="*/ 0 w 1017"/>
                <a:gd name="T75" fmla="*/ 0 h 337"/>
                <a:gd name="T76" fmla="*/ 0 w 1017"/>
                <a:gd name="T77" fmla="*/ 0 h 3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7"/>
                <a:gd name="T118" fmla="*/ 0 h 337"/>
                <a:gd name="T119" fmla="*/ 1017 w 1017"/>
                <a:gd name="T120" fmla="*/ 337 h 3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7" h="337">
                  <a:moveTo>
                    <a:pt x="430" y="326"/>
                  </a:moveTo>
                  <a:lnTo>
                    <a:pt x="432" y="325"/>
                  </a:lnTo>
                  <a:lnTo>
                    <a:pt x="438" y="323"/>
                  </a:lnTo>
                  <a:lnTo>
                    <a:pt x="447" y="319"/>
                  </a:lnTo>
                  <a:lnTo>
                    <a:pt x="459" y="314"/>
                  </a:lnTo>
                  <a:lnTo>
                    <a:pt x="474" y="308"/>
                  </a:lnTo>
                  <a:lnTo>
                    <a:pt x="491" y="301"/>
                  </a:lnTo>
                  <a:lnTo>
                    <a:pt x="509" y="291"/>
                  </a:lnTo>
                  <a:lnTo>
                    <a:pt x="528" y="282"/>
                  </a:lnTo>
                  <a:lnTo>
                    <a:pt x="549" y="272"/>
                  </a:lnTo>
                  <a:lnTo>
                    <a:pt x="568" y="260"/>
                  </a:lnTo>
                  <a:lnTo>
                    <a:pt x="587" y="248"/>
                  </a:lnTo>
                  <a:lnTo>
                    <a:pt x="606" y="235"/>
                  </a:lnTo>
                  <a:lnTo>
                    <a:pt x="623" y="222"/>
                  </a:lnTo>
                  <a:lnTo>
                    <a:pt x="638" y="208"/>
                  </a:lnTo>
                  <a:lnTo>
                    <a:pt x="651" y="193"/>
                  </a:lnTo>
                  <a:lnTo>
                    <a:pt x="662" y="179"/>
                  </a:lnTo>
                  <a:lnTo>
                    <a:pt x="0" y="17"/>
                  </a:lnTo>
                  <a:lnTo>
                    <a:pt x="51" y="0"/>
                  </a:lnTo>
                  <a:lnTo>
                    <a:pt x="1017" y="237"/>
                  </a:lnTo>
                  <a:lnTo>
                    <a:pt x="977" y="260"/>
                  </a:lnTo>
                  <a:lnTo>
                    <a:pt x="698" y="188"/>
                  </a:lnTo>
                  <a:lnTo>
                    <a:pt x="697" y="189"/>
                  </a:lnTo>
                  <a:lnTo>
                    <a:pt x="695" y="192"/>
                  </a:lnTo>
                  <a:lnTo>
                    <a:pt x="691" y="196"/>
                  </a:lnTo>
                  <a:lnTo>
                    <a:pt x="685" y="202"/>
                  </a:lnTo>
                  <a:lnTo>
                    <a:pt x="678" y="211"/>
                  </a:lnTo>
                  <a:lnTo>
                    <a:pt x="668" y="219"/>
                  </a:lnTo>
                  <a:lnTo>
                    <a:pt x="657" y="229"/>
                  </a:lnTo>
                  <a:lnTo>
                    <a:pt x="642" y="239"/>
                  </a:lnTo>
                  <a:lnTo>
                    <a:pt x="626" y="250"/>
                  </a:lnTo>
                  <a:lnTo>
                    <a:pt x="609" y="263"/>
                  </a:lnTo>
                  <a:lnTo>
                    <a:pt x="587" y="275"/>
                  </a:lnTo>
                  <a:lnTo>
                    <a:pt x="565" y="287"/>
                  </a:lnTo>
                  <a:lnTo>
                    <a:pt x="540" y="301"/>
                  </a:lnTo>
                  <a:lnTo>
                    <a:pt x="511" y="313"/>
                  </a:lnTo>
                  <a:lnTo>
                    <a:pt x="480" y="325"/>
                  </a:lnTo>
                  <a:lnTo>
                    <a:pt x="447" y="337"/>
                  </a:lnTo>
                  <a:lnTo>
                    <a:pt x="430" y="326"/>
                  </a:lnTo>
                  <a:close/>
                </a:path>
              </a:pathLst>
            </a:custGeom>
            <a:solidFill>
              <a:srgbClr val="DDDDDD"/>
            </a:solidFill>
            <a:ln w="9525">
              <a:noFill/>
              <a:round/>
              <a:headEnd/>
              <a:tailEnd/>
            </a:ln>
          </p:spPr>
          <p:txBody>
            <a:bodyPr/>
            <a:lstStyle/>
            <a:p>
              <a:endParaRPr lang="zh-CN" altLang="en-US"/>
            </a:p>
          </p:txBody>
        </p:sp>
        <p:sp>
          <p:nvSpPr>
            <p:cNvPr id="13563" name="Freeform 843"/>
            <p:cNvSpPr>
              <a:spLocks/>
            </p:cNvSpPr>
            <p:nvPr/>
          </p:nvSpPr>
          <p:spPr bwMode="auto">
            <a:xfrm>
              <a:off x="3918" y="3397"/>
              <a:ext cx="116" cy="34"/>
            </a:xfrm>
            <a:custGeom>
              <a:avLst/>
              <a:gdLst>
                <a:gd name="T0" fmla="*/ 0 w 1036"/>
                <a:gd name="T1" fmla="*/ 0 h 303"/>
                <a:gd name="T2" fmla="*/ 0 w 1036"/>
                <a:gd name="T3" fmla="*/ 0 h 303"/>
                <a:gd name="T4" fmla="*/ 0 w 1036"/>
                <a:gd name="T5" fmla="*/ 0 h 303"/>
                <a:gd name="T6" fmla="*/ 0 w 1036"/>
                <a:gd name="T7" fmla="*/ 0 h 303"/>
                <a:gd name="T8" fmla="*/ 0 w 1036"/>
                <a:gd name="T9" fmla="*/ 0 h 303"/>
                <a:gd name="T10" fmla="*/ 0 60000 65536"/>
                <a:gd name="T11" fmla="*/ 0 60000 65536"/>
                <a:gd name="T12" fmla="*/ 0 60000 65536"/>
                <a:gd name="T13" fmla="*/ 0 60000 65536"/>
                <a:gd name="T14" fmla="*/ 0 60000 65536"/>
                <a:gd name="T15" fmla="*/ 0 w 1036"/>
                <a:gd name="T16" fmla="*/ 0 h 303"/>
                <a:gd name="T17" fmla="*/ 1036 w 1036"/>
                <a:gd name="T18" fmla="*/ 303 h 303"/>
              </a:gdLst>
              <a:ahLst/>
              <a:cxnLst>
                <a:cxn ang="T10">
                  <a:pos x="T0" y="T1"/>
                </a:cxn>
                <a:cxn ang="T11">
                  <a:pos x="T2" y="T3"/>
                </a:cxn>
                <a:cxn ang="T12">
                  <a:pos x="T4" y="T5"/>
                </a:cxn>
                <a:cxn ang="T13">
                  <a:pos x="T6" y="T7"/>
                </a:cxn>
                <a:cxn ang="T14">
                  <a:pos x="T8" y="T9"/>
                </a:cxn>
              </a:cxnLst>
              <a:rect l="T15" t="T16" r="T17" b="T18"/>
              <a:pathLst>
                <a:path w="1036" h="303">
                  <a:moveTo>
                    <a:pt x="0" y="0"/>
                  </a:moveTo>
                  <a:lnTo>
                    <a:pt x="1013" y="303"/>
                  </a:lnTo>
                  <a:lnTo>
                    <a:pt x="1036" y="303"/>
                  </a:lnTo>
                  <a:lnTo>
                    <a:pt x="31" y="0"/>
                  </a:lnTo>
                  <a:lnTo>
                    <a:pt x="0" y="0"/>
                  </a:lnTo>
                  <a:close/>
                </a:path>
              </a:pathLst>
            </a:custGeom>
            <a:solidFill>
              <a:srgbClr val="DDDDDD"/>
            </a:solidFill>
            <a:ln w="9525">
              <a:noFill/>
              <a:round/>
              <a:headEnd/>
              <a:tailEnd/>
            </a:ln>
          </p:spPr>
          <p:txBody>
            <a:bodyPr/>
            <a:lstStyle/>
            <a:p>
              <a:endParaRPr lang="zh-CN" altLang="en-US"/>
            </a:p>
          </p:txBody>
        </p:sp>
        <p:sp>
          <p:nvSpPr>
            <p:cNvPr id="13564" name="Freeform 844"/>
            <p:cNvSpPr>
              <a:spLocks/>
            </p:cNvSpPr>
            <p:nvPr/>
          </p:nvSpPr>
          <p:spPr bwMode="auto">
            <a:xfrm>
              <a:off x="3938" y="3393"/>
              <a:ext cx="113" cy="30"/>
            </a:xfrm>
            <a:custGeom>
              <a:avLst/>
              <a:gdLst>
                <a:gd name="T0" fmla="*/ 0 w 1023"/>
                <a:gd name="T1" fmla="*/ 0 h 270"/>
                <a:gd name="T2" fmla="*/ 0 w 1023"/>
                <a:gd name="T3" fmla="*/ 0 h 270"/>
                <a:gd name="T4" fmla="*/ 0 w 1023"/>
                <a:gd name="T5" fmla="*/ 0 h 270"/>
                <a:gd name="T6" fmla="*/ 0 w 1023"/>
                <a:gd name="T7" fmla="*/ 0 h 270"/>
                <a:gd name="T8" fmla="*/ 0 w 1023"/>
                <a:gd name="T9" fmla="*/ 0 h 270"/>
                <a:gd name="T10" fmla="*/ 0 60000 65536"/>
                <a:gd name="T11" fmla="*/ 0 60000 65536"/>
                <a:gd name="T12" fmla="*/ 0 60000 65536"/>
                <a:gd name="T13" fmla="*/ 0 60000 65536"/>
                <a:gd name="T14" fmla="*/ 0 60000 65536"/>
                <a:gd name="T15" fmla="*/ 0 w 1023"/>
                <a:gd name="T16" fmla="*/ 0 h 270"/>
                <a:gd name="T17" fmla="*/ 1023 w 1023"/>
                <a:gd name="T18" fmla="*/ 270 h 270"/>
              </a:gdLst>
              <a:ahLst/>
              <a:cxnLst>
                <a:cxn ang="T10">
                  <a:pos x="T0" y="T1"/>
                </a:cxn>
                <a:cxn ang="T11">
                  <a:pos x="T2" y="T3"/>
                </a:cxn>
                <a:cxn ang="T12">
                  <a:pos x="T4" y="T5"/>
                </a:cxn>
                <a:cxn ang="T13">
                  <a:pos x="T6" y="T7"/>
                </a:cxn>
                <a:cxn ang="T14">
                  <a:pos x="T8" y="T9"/>
                </a:cxn>
              </a:cxnLst>
              <a:rect l="T15" t="T16" r="T17" b="T18"/>
              <a:pathLst>
                <a:path w="1023" h="270">
                  <a:moveTo>
                    <a:pt x="0" y="1"/>
                  </a:moveTo>
                  <a:lnTo>
                    <a:pt x="1001" y="270"/>
                  </a:lnTo>
                  <a:lnTo>
                    <a:pt x="1023" y="269"/>
                  </a:lnTo>
                  <a:lnTo>
                    <a:pt x="31" y="0"/>
                  </a:lnTo>
                  <a:lnTo>
                    <a:pt x="0" y="1"/>
                  </a:lnTo>
                  <a:close/>
                </a:path>
              </a:pathLst>
            </a:custGeom>
            <a:solidFill>
              <a:srgbClr val="DDDDDD"/>
            </a:solidFill>
            <a:ln w="9525">
              <a:noFill/>
              <a:round/>
              <a:headEnd/>
              <a:tailEnd/>
            </a:ln>
          </p:spPr>
          <p:txBody>
            <a:bodyPr/>
            <a:lstStyle/>
            <a:p>
              <a:endParaRPr lang="zh-CN" altLang="en-US"/>
            </a:p>
          </p:txBody>
        </p:sp>
        <p:sp>
          <p:nvSpPr>
            <p:cNvPr id="13565" name="Freeform 845"/>
            <p:cNvSpPr>
              <a:spLocks/>
            </p:cNvSpPr>
            <p:nvPr/>
          </p:nvSpPr>
          <p:spPr bwMode="auto">
            <a:xfrm>
              <a:off x="3929" y="3394"/>
              <a:ext cx="114" cy="33"/>
            </a:xfrm>
            <a:custGeom>
              <a:avLst/>
              <a:gdLst>
                <a:gd name="T0" fmla="*/ 0 w 1028"/>
                <a:gd name="T1" fmla="*/ 0 h 299"/>
                <a:gd name="T2" fmla="*/ 0 w 1028"/>
                <a:gd name="T3" fmla="*/ 0 h 299"/>
                <a:gd name="T4" fmla="*/ 0 w 1028"/>
                <a:gd name="T5" fmla="*/ 0 h 299"/>
                <a:gd name="T6" fmla="*/ 0 w 1028"/>
                <a:gd name="T7" fmla="*/ 0 h 299"/>
                <a:gd name="T8" fmla="*/ 0 w 1028"/>
                <a:gd name="T9" fmla="*/ 0 h 299"/>
                <a:gd name="T10" fmla="*/ 0 60000 65536"/>
                <a:gd name="T11" fmla="*/ 0 60000 65536"/>
                <a:gd name="T12" fmla="*/ 0 60000 65536"/>
                <a:gd name="T13" fmla="*/ 0 60000 65536"/>
                <a:gd name="T14" fmla="*/ 0 60000 65536"/>
                <a:gd name="T15" fmla="*/ 0 w 1028"/>
                <a:gd name="T16" fmla="*/ 0 h 299"/>
                <a:gd name="T17" fmla="*/ 1028 w 1028"/>
                <a:gd name="T18" fmla="*/ 299 h 299"/>
              </a:gdLst>
              <a:ahLst/>
              <a:cxnLst>
                <a:cxn ang="T10">
                  <a:pos x="T0" y="T1"/>
                </a:cxn>
                <a:cxn ang="T11">
                  <a:pos x="T2" y="T3"/>
                </a:cxn>
                <a:cxn ang="T12">
                  <a:pos x="T4" y="T5"/>
                </a:cxn>
                <a:cxn ang="T13">
                  <a:pos x="T6" y="T7"/>
                </a:cxn>
                <a:cxn ang="T14">
                  <a:pos x="T8" y="T9"/>
                </a:cxn>
              </a:cxnLst>
              <a:rect l="T15" t="T16" r="T17" b="T18"/>
              <a:pathLst>
                <a:path w="1028" h="299">
                  <a:moveTo>
                    <a:pt x="0" y="0"/>
                  </a:moveTo>
                  <a:lnTo>
                    <a:pt x="1009" y="299"/>
                  </a:lnTo>
                  <a:lnTo>
                    <a:pt x="1028" y="292"/>
                  </a:lnTo>
                  <a:lnTo>
                    <a:pt x="30" y="0"/>
                  </a:lnTo>
                  <a:lnTo>
                    <a:pt x="0" y="0"/>
                  </a:lnTo>
                  <a:close/>
                </a:path>
              </a:pathLst>
            </a:custGeom>
            <a:solidFill>
              <a:srgbClr val="DDDDDD"/>
            </a:solidFill>
            <a:ln w="9525">
              <a:noFill/>
              <a:round/>
              <a:headEnd/>
              <a:tailEnd/>
            </a:ln>
          </p:spPr>
          <p:txBody>
            <a:bodyPr/>
            <a:lstStyle/>
            <a:p>
              <a:endParaRPr lang="zh-CN" altLang="en-US"/>
            </a:p>
          </p:txBody>
        </p:sp>
      </p:grpSp>
      <p:grpSp>
        <p:nvGrpSpPr>
          <p:cNvPr id="13353" name="Group 846"/>
          <p:cNvGrpSpPr>
            <a:grpSpLocks/>
          </p:cNvGrpSpPr>
          <p:nvPr/>
        </p:nvGrpSpPr>
        <p:grpSpPr bwMode="auto">
          <a:xfrm>
            <a:off x="5395913" y="3130550"/>
            <a:ext cx="304800" cy="363538"/>
            <a:chOff x="4475" y="3342"/>
            <a:chExt cx="172" cy="215"/>
          </a:xfrm>
        </p:grpSpPr>
        <p:sp>
          <p:nvSpPr>
            <p:cNvPr id="13496" name="AutoShape 847"/>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497" name="Freeform 848"/>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498" name="Freeform 849"/>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499" name="Freeform 850"/>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500" name="AutoShape 851"/>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501" name="Freeform 852"/>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502" name="Freeform 853"/>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503" name="Freeform 854"/>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504" name="Freeform 855"/>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505" name="Freeform 856"/>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506" name="Freeform 857"/>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507" name="Freeform 858"/>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508" name="Freeform 859"/>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509" name="Freeform 860"/>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510" name="Freeform 861"/>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511" name="Freeform 862"/>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512" name="Freeform 863"/>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513" name="Freeform 864"/>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514" name="Freeform 865"/>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515" name="Freeform 866"/>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516" name="Freeform 867"/>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517" name="Freeform 868"/>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518" name="Freeform 869"/>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519" name="Freeform 870"/>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520" name="Freeform 871"/>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521" name="Freeform 872"/>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522" name="Freeform 873"/>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523" name="Freeform 874"/>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524" name="Freeform 875"/>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525" name="Freeform 876"/>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526" name="Freeform 877"/>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grpSp>
        <p:nvGrpSpPr>
          <p:cNvPr id="13358" name="Group 878"/>
          <p:cNvGrpSpPr>
            <a:grpSpLocks/>
          </p:cNvGrpSpPr>
          <p:nvPr/>
        </p:nvGrpSpPr>
        <p:grpSpPr bwMode="auto">
          <a:xfrm>
            <a:off x="6143625" y="1728788"/>
            <a:ext cx="346075" cy="396875"/>
            <a:chOff x="4475" y="3342"/>
            <a:chExt cx="172" cy="215"/>
          </a:xfrm>
        </p:grpSpPr>
        <p:sp>
          <p:nvSpPr>
            <p:cNvPr id="13465" name="AutoShape 879"/>
            <p:cNvSpPr>
              <a:spLocks noChangeAspect="1" noChangeArrowheads="1" noTextEdit="1"/>
            </p:cNvSpPr>
            <p:nvPr/>
          </p:nvSpPr>
          <p:spPr bwMode="auto">
            <a:xfrm>
              <a:off x="4500" y="3398"/>
              <a:ext cx="147" cy="159"/>
            </a:xfrm>
            <a:prstGeom prst="rect">
              <a:avLst/>
            </a:prstGeom>
            <a:noFill/>
            <a:ln w="9525">
              <a:noFill/>
              <a:miter lim="800000"/>
              <a:headEnd/>
              <a:tailEnd/>
            </a:ln>
          </p:spPr>
          <p:txBody>
            <a:bodyPr/>
            <a:lstStyle/>
            <a:p>
              <a:endParaRPr lang="zh-CN" altLang="en-US"/>
            </a:p>
          </p:txBody>
        </p:sp>
        <p:sp>
          <p:nvSpPr>
            <p:cNvPr id="13466" name="Freeform 880"/>
            <p:cNvSpPr>
              <a:spLocks/>
            </p:cNvSpPr>
            <p:nvPr/>
          </p:nvSpPr>
          <p:spPr bwMode="auto">
            <a:xfrm>
              <a:off x="4501" y="3398"/>
              <a:ext cx="146" cy="159"/>
            </a:xfrm>
            <a:custGeom>
              <a:avLst/>
              <a:gdLst>
                <a:gd name="T0" fmla="*/ 0 w 1894"/>
                <a:gd name="T1" fmla="*/ 0 h 1904"/>
                <a:gd name="T2" fmla="*/ 0 w 1894"/>
                <a:gd name="T3" fmla="*/ 0 h 1904"/>
                <a:gd name="T4" fmla="*/ 0 w 1894"/>
                <a:gd name="T5" fmla="*/ 0 h 1904"/>
                <a:gd name="T6" fmla="*/ 0 w 1894"/>
                <a:gd name="T7" fmla="*/ 0 h 1904"/>
                <a:gd name="T8" fmla="*/ 0 w 1894"/>
                <a:gd name="T9" fmla="*/ 0 h 1904"/>
                <a:gd name="T10" fmla="*/ 0 w 1894"/>
                <a:gd name="T11" fmla="*/ 0 h 1904"/>
                <a:gd name="T12" fmla="*/ 0 w 1894"/>
                <a:gd name="T13" fmla="*/ 0 h 1904"/>
                <a:gd name="T14" fmla="*/ 0 w 1894"/>
                <a:gd name="T15" fmla="*/ 0 h 1904"/>
                <a:gd name="T16" fmla="*/ 0 w 1894"/>
                <a:gd name="T17" fmla="*/ 0 h 1904"/>
                <a:gd name="T18" fmla="*/ 0 w 1894"/>
                <a:gd name="T19" fmla="*/ 0 h 1904"/>
                <a:gd name="T20" fmla="*/ 0 w 1894"/>
                <a:gd name="T21" fmla="*/ 0 h 1904"/>
                <a:gd name="T22" fmla="*/ 0 w 1894"/>
                <a:gd name="T23" fmla="*/ 0 h 1904"/>
                <a:gd name="T24" fmla="*/ 0 w 1894"/>
                <a:gd name="T25" fmla="*/ 0 h 1904"/>
                <a:gd name="T26" fmla="*/ 0 w 1894"/>
                <a:gd name="T27" fmla="*/ 0 h 1904"/>
                <a:gd name="T28" fmla="*/ 0 w 1894"/>
                <a:gd name="T29" fmla="*/ 0 h 1904"/>
                <a:gd name="T30" fmla="*/ 0 w 1894"/>
                <a:gd name="T31" fmla="*/ 0 h 1904"/>
                <a:gd name="T32" fmla="*/ 0 w 1894"/>
                <a:gd name="T33" fmla="*/ 0 h 1904"/>
                <a:gd name="T34" fmla="*/ 0 w 1894"/>
                <a:gd name="T35" fmla="*/ 0 h 1904"/>
                <a:gd name="T36" fmla="*/ 0 w 1894"/>
                <a:gd name="T37" fmla="*/ 0 h 1904"/>
                <a:gd name="T38" fmla="*/ 0 w 1894"/>
                <a:gd name="T39" fmla="*/ 0 h 1904"/>
                <a:gd name="T40" fmla="*/ 0 w 1894"/>
                <a:gd name="T41" fmla="*/ 0 h 1904"/>
                <a:gd name="T42" fmla="*/ 0 w 1894"/>
                <a:gd name="T43" fmla="*/ 0 h 1904"/>
                <a:gd name="T44" fmla="*/ 0 w 1894"/>
                <a:gd name="T45" fmla="*/ 0 h 1904"/>
                <a:gd name="T46" fmla="*/ 0 w 1894"/>
                <a:gd name="T47" fmla="*/ 0 h 1904"/>
                <a:gd name="T48" fmla="*/ 0 w 1894"/>
                <a:gd name="T49" fmla="*/ 0 h 1904"/>
                <a:gd name="T50" fmla="*/ 0 w 1894"/>
                <a:gd name="T51" fmla="*/ 0 h 1904"/>
                <a:gd name="T52" fmla="*/ 0 w 1894"/>
                <a:gd name="T53" fmla="*/ 0 h 1904"/>
                <a:gd name="T54" fmla="*/ 0 w 1894"/>
                <a:gd name="T55" fmla="*/ 0 h 1904"/>
                <a:gd name="T56" fmla="*/ 0 w 1894"/>
                <a:gd name="T57" fmla="*/ 0 h 1904"/>
                <a:gd name="T58" fmla="*/ 0 w 1894"/>
                <a:gd name="T59" fmla="*/ 0 h 1904"/>
                <a:gd name="T60" fmla="*/ 0 w 1894"/>
                <a:gd name="T61" fmla="*/ 0 h 1904"/>
                <a:gd name="T62" fmla="*/ 0 w 1894"/>
                <a:gd name="T63" fmla="*/ 0 h 1904"/>
                <a:gd name="T64" fmla="*/ 0 w 1894"/>
                <a:gd name="T65" fmla="*/ 0 h 1904"/>
                <a:gd name="T66" fmla="*/ 0 w 1894"/>
                <a:gd name="T67" fmla="*/ 0 h 1904"/>
                <a:gd name="T68" fmla="*/ 0 w 1894"/>
                <a:gd name="T69" fmla="*/ 0 h 1904"/>
                <a:gd name="T70" fmla="*/ 0 w 1894"/>
                <a:gd name="T71" fmla="*/ 0 h 1904"/>
                <a:gd name="T72" fmla="*/ 0 w 1894"/>
                <a:gd name="T73" fmla="*/ 0 h 1904"/>
                <a:gd name="T74" fmla="*/ 0 w 1894"/>
                <a:gd name="T75" fmla="*/ 0 h 1904"/>
                <a:gd name="T76" fmla="*/ 0 w 1894"/>
                <a:gd name="T77" fmla="*/ 0 h 1904"/>
                <a:gd name="T78" fmla="*/ 0 w 1894"/>
                <a:gd name="T79" fmla="*/ 0 h 1904"/>
                <a:gd name="T80" fmla="*/ 0 w 1894"/>
                <a:gd name="T81" fmla="*/ 0 h 1904"/>
                <a:gd name="T82" fmla="*/ 0 w 1894"/>
                <a:gd name="T83" fmla="*/ 0 h 1904"/>
                <a:gd name="T84" fmla="*/ 0 w 1894"/>
                <a:gd name="T85" fmla="*/ 0 h 1904"/>
                <a:gd name="T86" fmla="*/ 0 w 1894"/>
                <a:gd name="T87" fmla="*/ 0 h 1904"/>
                <a:gd name="T88" fmla="*/ 0 w 1894"/>
                <a:gd name="T89" fmla="*/ 0 h 1904"/>
                <a:gd name="T90" fmla="*/ 0 w 1894"/>
                <a:gd name="T91" fmla="*/ 0 h 1904"/>
                <a:gd name="T92" fmla="*/ 0 w 1894"/>
                <a:gd name="T93" fmla="*/ 0 h 19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4"/>
                <a:gd name="T142" fmla="*/ 0 h 1904"/>
                <a:gd name="T143" fmla="*/ 1894 w 1894"/>
                <a:gd name="T144" fmla="*/ 1904 h 19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4" h="1904">
                  <a:moveTo>
                    <a:pt x="651" y="0"/>
                  </a:moveTo>
                  <a:lnTo>
                    <a:pt x="653" y="0"/>
                  </a:lnTo>
                  <a:lnTo>
                    <a:pt x="659" y="0"/>
                  </a:lnTo>
                  <a:lnTo>
                    <a:pt x="668" y="0"/>
                  </a:lnTo>
                  <a:lnTo>
                    <a:pt x="682" y="0"/>
                  </a:lnTo>
                  <a:lnTo>
                    <a:pt x="699" y="1"/>
                  </a:lnTo>
                  <a:lnTo>
                    <a:pt x="720" y="1"/>
                  </a:lnTo>
                  <a:lnTo>
                    <a:pt x="742" y="3"/>
                  </a:lnTo>
                  <a:lnTo>
                    <a:pt x="769" y="4"/>
                  </a:lnTo>
                  <a:lnTo>
                    <a:pt x="799" y="6"/>
                  </a:lnTo>
                  <a:lnTo>
                    <a:pt x="831" y="8"/>
                  </a:lnTo>
                  <a:lnTo>
                    <a:pt x="865" y="10"/>
                  </a:lnTo>
                  <a:lnTo>
                    <a:pt x="902" y="13"/>
                  </a:lnTo>
                  <a:lnTo>
                    <a:pt x="941" y="17"/>
                  </a:lnTo>
                  <a:lnTo>
                    <a:pt x="982" y="21"/>
                  </a:lnTo>
                  <a:lnTo>
                    <a:pt x="1025" y="26"/>
                  </a:lnTo>
                  <a:lnTo>
                    <a:pt x="1070" y="32"/>
                  </a:lnTo>
                  <a:lnTo>
                    <a:pt x="1116" y="38"/>
                  </a:lnTo>
                  <a:lnTo>
                    <a:pt x="1164" y="46"/>
                  </a:lnTo>
                  <a:lnTo>
                    <a:pt x="1213" y="55"/>
                  </a:lnTo>
                  <a:lnTo>
                    <a:pt x="1263" y="63"/>
                  </a:lnTo>
                  <a:lnTo>
                    <a:pt x="1315" y="73"/>
                  </a:lnTo>
                  <a:lnTo>
                    <a:pt x="1366" y="85"/>
                  </a:lnTo>
                  <a:lnTo>
                    <a:pt x="1418" y="97"/>
                  </a:lnTo>
                  <a:lnTo>
                    <a:pt x="1472" y="111"/>
                  </a:lnTo>
                  <a:lnTo>
                    <a:pt x="1525" y="125"/>
                  </a:lnTo>
                  <a:lnTo>
                    <a:pt x="1579" y="141"/>
                  </a:lnTo>
                  <a:lnTo>
                    <a:pt x="1632" y="159"/>
                  </a:lnTo>
                  <a:lnTo>
                    <a:pt x="1685" y="177"/>
                  </a:lnTo>
                  <a:lnTo>
                    <a:pt x="1739" y="197"/>
                  </a:lnTo>
                  <a:lnTo>
                    <a:pt x="1791" y="218"/>
                  </a:lnTo>
                  <a:lnTo>
                    <a:pt x="1843" y="241"/>
                  </a:lnTo>
                  <a:lnTo>
                    <a:pt x="1894" y="266"/>
                  </a:lnTo>
                  <a:lnTo>
                    <a:pt x="1729" y="1139"/>
                  </a:lnTo>
                  <a:lnTo>
                    <a:pt x="1733" y="1140"/>
                  </a:lnTo>
                  <a:lnTo>
                    <a:pt x="1742" y="1146"/>
                  </a:lnTo>
                  <a:lnTo>
                    <a:pt x="1755" y="1156"/>
                  </a:lnTo>
                  <a:lnTo>
                    <a:pt x="1768" y="1173"/>
                  </a:lnTo>
                  <a:lnTo>
                    <a:pt x="1778" y="1199"/>
                  </a:lnTo>
                  <a:lnTo>
                    <a:pt x="1781" y="1234"/>
                  </a:lnTo>
                  <a:lnTo>
                    <a:pt x="1777" y="1281"/>
                  </a:lnTo>
                  <a:lnTo>
                    <a:pt x="1760" y="1341"/>
                  </a:lnTo>
                  <a:lnTo>
                    <a:pt x="1472" y="1765"/>
                  </a:lnTo>
                  <a:lnTo>
                    <a:pt x="1432" y="1765"/>
                  </a:lnTo>
                  <a:lnTo>
                    <a:pt x="1324" y="1904"/>
                  </a:lnTo>
                  <a:lnTo>
                    <a:pt x="1322" y="1904"/>
                  </a:lnTo>
                  <a:lnTo>
                    <a:pt x="1315" y="1903"/>
                  </a:lnTo>
                  <a:lnTo>
                    <a:pt x="1304" y="1902"/>
                  </a:lnTo>
                  <a:lnTo>
                    <a:pt x="1290" y="1900"/>
                  </a:lnTo>
                  <a:lnTo>
                    <a:pt x="1270" y="1897"/>
                  </a:lnTo>
                  <a:lnTo>
                    <a:pt x="1249" y="1894"/>
                  </a:lnTo>
                  <a:lnTo>
                    <a:pt x="1223" y="1891"/>
                  </a:lnTo>
                  <a:lnTo>
                    <a:pt x="1194" y="1887"/>
                  </a:lnTo>
                  <a:lnTo>
                    <a:pt x="1162" y="1881"/>
                  </a:lnTo>
                  <a:lnTo>
                    <a:pt x="1128" y="1876"/>
                  </a:lnTo>
                  <a:lnTo>
                    <a:pt x="1091" y="1869"/>
                  </a:lnTo>
                  <a:lnTo>
                    <a:pt x="1050" y="1862"/>
                  </a:lnTo>
                  <a:lnTo>
                    <a:pt x="1008" y="1854"/>
                  </a:lnTo>
                  <a:lnTo>
                    <a:pt x="964" y="1845"/>
                  </a:lnTo>
                  <a:lnTo>
                    <a:pt x="918" y="1835"/>
                  </a:lnTo>
                  <a:lnTo>
                    <a:pt x="870" y="1824"/>
                  </a:lnTo>
                  <a:lnTo>
                    <a:pt x="820" y="1813"/>
                  </a:lnTo>
                  <a:lnTo>
                    <a:pt x="769" y="1800"/>
                  </a:lnTo>
                  <a:lnTo>
                    <a:pt x="717" y="1786"/>
                  </a:lnTo>
                  <a:lnTo>
                    <a:pt x="664" y="1772"/>
                  </a:lnTo>
                  <a:lnTo>
                    <a:pt x="610" y="1755"/>
                  </a:lnTo>
                  <a:lnTo>
                    <a:pt x="555" y="1738"/>
                  </a:lnTo>
                  <a:lnTo>
                    <a:pt x="501" y="1720"/>
                  </a:lnTo>
                  <a:lnTo>
                    <a:pt x="445" y="1701"/>
                  </a:lnTo>
                  <a:lnTo>
                    <a:pt x="390" y="1681"/>
                  </a:lnTo>
                  <a:lnTo>
                    <a:pt x="334" y="1659"/>
                  </a:lnTo>
                  <a:lnTo>
                    <a:pt x="280" y="1636"/>
                  </a:lnTo>
                  <a:lnTo>
                    <a:pt x="225" y="1611"/>
                  </a:lnTo>
                  <a:lnTo>
                    <a:pt x="172" y="1585"/>
                  </a:lnTo>
                  <a:lnTo>
                    <a:pt x="119" y="1559"/>
                  </a:lnTo>
                  <a:lnTo>
                    <a:pt x="67" y="1530"/>
                  </a:lnTo>
                  <a:lnTo>
                    <a:pt x="17" y="1500"/>
                  </a:lnTo>
                  <a:lnTo>
                    <a:pt x="16" y="1495"/>
                  </a:lnTo>
                  <a:lnTo>
                    <a:pt x="12" y="1480"/>
                  </a:lnTo>
                  <a:lnTo>
                    <a:pt x="8" y="1457"/>
                  </a:lnTo>
                  <a:lnTo>
                    <a:pt x="4" y="1430"/>
                  </a:lnTo>
                  <a:lnTo>
                    <a:pt x="0" y="1401"/>
                  </a:lnTo>
                  <a:lnTo>
                    <a:pt x="0" y="1370"/>
                  </a:lnTo>
                  <a:lnTo>
                    <a:pt x="4" y="1343"/>
                  </a:lnTo>
                  <a:lnTo>
                    <a:pt x="12" y="1319"/>
                  </a:lnTo>
                  <a:lnTo>
                    <a:pt x="388" y="965"/>
                  </a:lnTo>
                  <a:lnTo>
                    <a:pt x="387" y="961"/>
                  </a:lnTo>
                  <a:lnTo>
                    <a:pt x="386" y="952"/>
                  </a:lnTo>
                  <a:lnTo>
                    <a:pt x="386" y="936"/>
                  </a:lnTo>
                  <a:lnTo>
                    <a:pt x="390" y="917"/>
                  </a:lnTo>
                  <a:lnTo>
                    <a:pt x="397" y="893"/>
                  </a:lnTo>
                  <a:lnTo>
                    <a:pt x="412" y="868"/>
                  </a:lnTo>
                  <a:lnTo>
                    <a:pt x="435" y="841"/>
                  </a:lnTo>
                  <a:lnTo>
                    <a:pt x="468" y="814"/>
                  </a:lnTo>
                  <a:lnTo>
                    <a:pt x="651" y="0"/>
                  </a:lnTo>
                  <a:close/>
                </a:path>
              </a:pathLst>
            </a:custGeom>
            <a:solidFill>
              <a:schemeClr val="folHlink"/>
            </a:solidFill>
            <a:ln w="9525">
              <a:solidFill>
                <a:schemeClr val="bg2"/>
              </a:solidFill>
              <a:round/>
              <a:headEnd/>
              <a:tailEnd/>
            </a:ln>
          </p:spPr>
          <p:txBody>
            <a:bodyPr/>
            <a:lstStyle/>
            <a:p>
              <a:endParaRPr lang="zh-CN" altLang="en-US"/>
            </a:p>
          </p:txBody>
        </p:sp>
        <p:sp>
          <p:nvSpPr>
            <p:cNvPr id="13467" name="Freeform 881"/>
            <p:cNvSpPr>
              <a:spLocks/>
            </p:cNvSpPr>
            <p:nvPr/>
          </p:nvSpPr>
          <p:spPr bwMode="auto">
            <a:xfrm>
              <a:off x="4519" y="3499"/>
              <a:ext cx="85" cy="27"/>
            </a:xfrm>
            <a:custGeom>
              <a:avLst/>
              <a:gdLst>
                <a:gd name="T0" fmla="*/ 0 w 1106"/>
                <a:gd name="T1" fmla="*/ 0 h 331"/>
                <a:gd name="T2" fmla="*/ 0 w 1106"/>
                <a:gd name="T3" fmla="*/ 0 h 331"/>
                <a:gd name="T4" fmla="*/ 0 w 1106"/>
                <a:gd name="T5" fmla="*/ 0 h 331"/>
                <a:gd name="T6" fmla="*/ 0 w 1106"/>
                <a:gd name="T7" fmla="*/ 0 h 331"/>
                <a:gd name="T8" fmla="*/ 0 w 1106"/>
                <a:gd name="T9" fmla="*/ 0 h 331"/>
                <a:gd name="T10" fmla="*/ 0 60000 65536"/>
                <a:gd name="T11" fmla="*/ 0 60000 65536"/>
                <a:gd name="T12" fmla="*/ 0 60000 65536"/>
                <a:gd name="T13" fmla="*/ 0 60000 65536"/>
                <a:gd name="T14" fmla="*/ 0 60000 65536"/>
                <a:gd name="T15" fmla="*/ 0 w 1106"/>
                <a:gd name="T16" fmla="*/ 0 h 331"/>
                <a:gd name="T17" fmla="*/ 1106 w 1106"/>
                <a:gd name="T18" fmla="*/ 331 h 331"/>
              </a:gdLst>
              <a:ahLst/>
              <a:cxnLst>
                <a:cxn ang="T10">
                  <a:pos x="T0" y="T1"/>
                </a:cxn>
                <a:cxn ang="T11">
                  <a:pos x="T2" y="T3"/>
                </a:cxn>
                <a:cxn ang="T12">
                  <a:pos x="T4" y="T5"/>
                </a:cxn>
                <a:cxn ang="T13">
                  <a:pos x="T6" y="T7"/>
                </a:cxn>
                <a:cxn ang="T14">
                  <a:pos x="T8" y="T9"/>
                </a:cxn>
              </a:cxnLst>
              <a:rect l="T15" t="T16" r="T17" b="T18"/>
              <a:pathLst>
                <a:path w="1106" h="331">
                  <a:moveTo>
                    <a:pt x="40" y="0"/>
                  </a:moveTo>
                  <a:lnTo>
                    <a:pt x="1106" y="277"/>
                  </a:lnTo>
                  <a:lnTo>
                    <a:pt x="1071" y="331"/>
                  </a:lnTo>
                  <a:lnTo>
                    <a:pt x="0" y="36"/>
                  </a:lnTo>
                  <a:lnTo>
                    <a:pt x="40" y="0"/>
                  </a:lnTo>
                  <a:close/>
                </a:path>
              </a:pathLst>
            </a:custGeom>
            <a:solidFill>
              <a:srgbClr val="7F7F7F"/>
            </a:solidFill>
            <a:ln w="9525">
              <a:noFill/>
              <a:round/>
              <a:headEnd/>
              <a:tailEnd/>
            </a:ln>
          </p:spPr>
          <p:txBody>
            <a:bodyPr/>
            <a:lstStyle/>
            <a:p>
              <a:endParaRPr lang="zh-CN" altLang="en-US"/>
            </a:p>
          </p:txBody>
        </p:sp>
        <p:sp>
          <p:nvSpPr>
            <p:cNvPr id="13468" name="Freeform 882"/>
            <p:cNvSpPr>
              <a:spLocks/>
            </p:cNvSpPr>
            <p:nvPr/>
          </p:nvSpPr>
          <p:spPr bwMode="auto">
            <a:xfrm>
              <a:off x="4505" y="3511"/>
              <a:ext cx="99" cy="42"/>
            </a:xfrm>
            <a:custGeom>
              <a:avLst/>
              <a:gdLst>
                <a:gd name="T0" fmla="*/ 0 w 1285"/>
                <a:gd name="T1" fmla="*/ 0 h 505"/>
                <a:gd name="T2" fmla="*/ 0 w 1285"/>
                <a:gd name="T3" fmla="*/ 0 h 505"/>
                <a:gd name="T4" fmla="*/ 0 w 1285"/>
                <a:gd name="T5" fmla="*/ 0 h 505"/>
                <a:gd name="T6" fmla="*/ 0 w 1285"/>
                <a:gd name="T7" fmla="*/ 0 h 505"/>
                <a:gd name="T8" fmla="*/ 0 w 1285"/>
                <a:gd name="T9" fmla="*/ 0 h 505"/>
                <a:gd name="T10" fmla="*/ 0 w 1285"/>
                <a:gd name="T11" fmla="*/ 0 h 505"/>
                <a:gd name="T12" fmla="*/ 0 w 1285"/>
                <a:gd name="T13" fmla="*/ 0 h 505"/>
                <a:gd name="T14" fmla="*/ 0 w 1285"/>
                <a:gd name="T15" fmla="*/ 0 h 505"/>
                <a:gd name="T16" fmla="*/ 0 w 1285"/>
                <a:gd name="T17" fmla="*/ 0 h 505"/>
                <a:gd name="T18" fmla="*/ 0 w 1285"/>
                <a:gd name="T19" fmla="*/ 0 h 505"/>
                <a:gd name="T20" fmla="*/ 0 w 1285"/>
                <a:gd name="T21" fmla="*/ 0 h 505"/>
                <a:gd name="T22" fmla="*/ 0 w 1285"/>
                <a:gd name="T23" fmla="*/ 0 h 505"/>
                <a:gd name="T24" fmla="*/ 0 w 1285"/>
                <a:gd name="T25" fmla="*/ 0 h 505"/>
                <a:gd name="T26" fmla="*/ 0 w 1285"/>
                <a:gd name="T27" fmla="*/ 0 h 505"/>
                <a:gd name="T28" fmla="*/ 0 w 1285"/>
                <a:gd name="T29" fmla="*/ 0 h 505"/>
                <a:gd name="T30" fmla="*/ 0 w 1285"/>
                <a:gd name="T31" fmla="*/ 0 h 505"/>
                <a:gd name="T32" fmla="*/ 0 w 1285"/>
                <a:gd name="T33" fmla="*/ 0 h 505"/>
                <a:gd name="T34" fmla="*/ 0 w 1285"/>
                <a:gd name="T35" fmla="*/ 0 h 505"/>
                <a:gd name="T36" fmla="*/ 0 w 1285"/>
                <a:gd name="T37" fmla="*/ 0 h 505"/>
                <a:gd name="T38" fmla="*/ 0 w 1285"/>
                <a:gd name="T39" fmla="*/ 0 h 505"/>
                <a:gd name="T40" fmla="*/ 0 w 1285"/>
                <a:gd name="T41" fmla="*/ 0 h 505"/>
                <a:gd name="T42" fmla="*/ 0 w 1285"/>
                <a:gd name="T43" fmla="*/ 0 h 505"/>
                <a:gd name="T44" fmla="*/ 0 w 1285"/>
                <a:gd name="T45" fmla="*/ 0 h 505"/>
                <a:gd name="T46" fmla="*/ 0 w 1285"/>
                <a:gd name="T47" fmla="*/ 0 h 505"/>
                <a:gd name="T48" fmla="*/ 0 w 1285"/>
                <a:gd name="T49" fmla="*/ 0 h 505"/>
                <a:gd name="T50" fmla="*/ 0 w 1285"/>
                <a:gd name="T51" fmla="*/ 0 h 505"/>
                <a:gd name="T52" fmla="*/ 0 w 1285"/>
                <a:gd name="T53" fmla="*/ 0 h 505"/>
                <a:gd name="T54" fmla="*/ 0 w 1285"/>
                <a:gd name="T55" fmla="*/ 0 h 505"/>
                <a:gd name="T56" fmla="*/ 0 w 1285"/>
                <a:gd name="T57" fmla="*/ 0 h 505"/>
                <a:gd name="T58" fmla="*/ 0 w 1285"/>
                <a:gd name="T59" fmla="*/ 0 h 505"/>
                <a:gd name="T60" fmla="*/ 0 w 1285"/>
                <a:gd name="T61" fmla="*/ 0 h 505"/>
                <a:gd name="T62" fmla="*/ 0 w 1285"/>
                <a:gd name="T63" fmla="*/ 0 h 505"/>
                <a:gd name="T64" fmla="*/ 0 w 1285"/>
                <a:gd name="T65" fmla="*/ 0 h 505"/>
                <a:gd name="T66" fmla="*/ 0 w 1285"/>
                <a:gd name="T67" fmla="*/ 0 h 505"/>
                <a:gd name="T68" fmla="*/ 0 w 1285"/>
                <a:gd name="T69" fmla="*/ 0 h 505"/>
                <a:gd name="T70" fmla="*/ 0 w 1285"/>
                <a:gd name="T71" fmla="*/ 0 h 505"/>
                <a:gd name="T72" fmla="*/ 0 w 1285"/>
                <a:gd name="T73" fmla="*/ 0 h 505"/>
                <a:gd name="T74" fmla="*/ 0 w 1285"/>
                <a:gd name="T75" fmla="*/ 0 h 505"/>
                <a:gd name="T76" fmla="*/ 0 w 1285"/>
                <a:gd name="T77" fmla="*/ 0 h 505"/>
                <a:gd name="T78" fmla="*/ 0 w 1285"/>
                <a:gd name="T79" fmla="*/ 0 h 50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5"/>
                <a:gd name="T121" fmla="*/ 0 h 505"/>
                <a:gd name="T122" fmla="*/ 1285 w 1285"/>
                <a:gd name="T123" fmla="*/ 505 h 50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5" h="505">
                  <a:moveTo>
                    <a:pt x="1284" y="391"/>
                  </a:moveTo>
                  <a:lnTo>
                    <a:pt x="1282" y="391"/>
                  </a:lnTo>
                  <a:lnTo>
                    <a:pt x="1275" y="390"/>
                  </a:lnTo>
                  <a:lnTo>
                    <a:pt x="1264" y="389"/>
                  </a:lnTo>
                  <a:lnTo>
                    <a:pt x="1250" y="387"/>
                  </a:lnTo>
                  <a:lnTo>
                    <a:pt x="1232" y="385"/>
                  </a:lnTo>
                  <a:lnTo>
                    <a:pt x="1209" y="382"/>
                  </a:lnTo>
                  <a:lnTo>
                    <a:pt x="1183" y="378"/>
                  </a:lnTo>
                  <a:lnTo>
                    <a:pt x="1155" y="374"/>
                  </a:lnTo>
                  <a:lnTo>
                    <a:pt x="1124" y="369"/>
                  </a:lnTo>
                  <a:lnTo>
                    <a:pt x="1089" y="362"/>
                  </a:lnTo>
                  <a:lnTo>
                    <a:pt x="1052" y="355"/>
                  </a:lnTo>
                  <a:lnTo>
                    <a:pt x="1013" y="349"/>
                  </a:lnTo>
                  <a:lnTo>
                    <a:pt x="971" y="340"/>
                  </a:lnTo>
                  <a:lnTo>
                    <a:pt x="926" y="332"/>
                  </a:lnTo>
                  <a:lnTo>
                    <a:pt x="881" y="322"/>
                  </a:lnTo>
                  <a:lnTo>
                    <a:pt x="834" y="311"/>
                  </a:lnTo>
                  <a:lnTo>
                    <a:pt x="785" y="299"/>
                  </a:lnTo>
                  <a:lnTo>
                    <a:pt x="735" y="287"/>
                  </a:lnTo>
                  <a:lnTo>
                    <a:pt x="684" y="273"/>
                  </a:lnTo>
                  <a:lnTo>
                    <a:pt x="632" y="259"/>
                  </a:lnTo>
                  <a:lnTo>
                    <a:pt x="579" y="244"/>
                  </a:lnTo>
                  <a:lnTo>
                    <a:pt x="526" y="228"/>
                  </a:lnTo>
                  <a:lnTo>
                    <a:pt x="472" y="209"/>
                  </a:lnTo>
                  <a:lnTo>
                    <a:pt x="419" y="191"/>
                  </a:lnTo>
                  <a:lnTo>
                    <a:pt x="364" y="171"/>
                  </a:lnTo>
                  <a:lnTo>
                    <a:pt x="311" y="150"/>
                  </a:lnTo>
                  <a:lnTo>
                    <a:pt x="259" y="128"/>
                  </a:lnTo>
                  <a:lnTo>
                    <a:pt x="206" y="105"/>
                  </a:lnTo>
                  <a:lnTo>
                    <a:pt x="155" y="81"/>
                  </a:lnTo>
                  <a:lnTo>
                    <a:pt x="104" y="55"/>
                  </a:lnTo>
                  <a:lnTo>
                    <a:pt x="55" y="28"/>
                  </a:lnTo>
                  <a:lnTo>
                    <a:pt x="7" y="0"/>
                  </a:lnTo>
                  <a:lnTo>
                    <a:pt x="6" y="4"/>
                  </a:lnTo>
                  <a:lnTo>
                    <a:pt x="4" y="15"/>
                  </a:lnTo>
                  <a:lnTo>
                    <a:pt x="2" y="32"/>
                  </a:lnTo>
                  <a:lnTo>
                    <a:pt x="0" y="53"/>
                  </a:lnTo>
                  <a:lnTo>
                    <a:pt x="0" y="76"/>
                  </a:lnTo>
                  <a:lnTo>
                    <a:pt x="2" y="98"/>
                  </a:lnTo>
                  <a:lnTo>
                    <a:pt x="8" y="120"/>
                  </a:lnTo>
                  <a:lnTo>
                    <a:pt x="18" y="137"/>
                  </a:lnTo>
                  <a:lnTo>
                    <a:pt x="19" y="139"/>
                  </a:lnTo>
                  <a:lnTo>
                    <a:pt x="22" y="141"/>
                  </a:lnTo>
                  <a:lnTo>
                    <a:pt x="28" y="144"/>
                  </a:lnTo>
                  <a:lnTo>
                    <a:pt x="37" y="148"/>
                  </a:lnTo>
                  <a:lnTo>
                    <a:pt x="47" y="155"/>
                  </a:lnTo>
                  <a:lnTo>
                    <a:pt x="59" y="162"/>
                  </a:lnTo>
                  <a:lnTo>
                    <a:pt x="75" y="170"/>
                  </a:lnTo>
                  <a:lnTo>
                    <a:pt x="92" y="180"/>
                  </a:lnTo>
                  <a:lnTo>
                    <a:pt x="112" y="190"/>
                  </a:lnTo>
                  <a:lnTo>
                    <a:pt x="134" y="200"/>
                  </a:lnTo>
                  <a:lnTo>
                    <a:pt x="159" y="212"/>
                  </a:lnTo>
                  <a:lnTo>
                    <a:pt x="186" y="225"/>
                  </a:lnTo>
                  <a:lnTo>
                    <a:pt x="215" y="238"/>
                  </a:lnTo>
                  <a:lnTo>
                    <a:pt x="247" y="252"/>
                  </a:lnTo>
                  <a:lnTo>
                    <a:pt x="281" y="267"/>
                  </a:lnTo>
                  <a:lnTo>
                    <a:pt x="318" y="281"/>
                  </a:lnTo>
                  <a:lnTo>
                    <a:pt x="358" y="296"/>
                  </a:lnTo>
                  <a:lnTo>
                    <a:pt x="399" y="311"/>
                  </a:lnTo>
                  <a:lnTo>
                    <a:pt x="443" y="326"/>
                  </a:lnTo>
                  <a:lnTo>
                    <a:pt x="491" y="341"/>
                  </a:lnTo>
                  <a:lnTo>
                    <a:pt x="540" y="357"/>
                  </a:lnTo>
                  <a:lnTo>
                    <a:pt x="592" y="372"/>
                  </a:lnTo>
                  <a:lnTo>
                    <a:pt x="647" y="387"/>
                  </a:lnTo>
                  <a:lnTo>
                    <a:pt x="703" y="402"/>
                  </a:lnTo>
                  <a:lnTo>
                    <a:pt x="764" y="416"/>
                  </a:lnTo>
                  <a:lnTo>
                    <a:pt x="826" y="431"/>
                  </a:lnTo>
                  <a:lnTo>
                    <a:pt x="890" y="444"/>
                  </a:lnTo>
                  <a:lnTo>
                    <a:pt x="958" y="459"/>
                  </a:lnTo>
                  <a:lnTo>
                    <a:pt x="1028" y="472"/>
                  </a:lnTo>
                  <a:lnTo>
                    <a:pt x="1101" y="483"/>
                  </a:lnTo>
                  <a:lnTo>
                    <a:pt x="1177" y="494"/>
                  </a:lnTo>
                  <a:lnTo>
                    <a:pt x="1255" y="505"/>
                  </a:lnTo>
                  <a:lnTo>
                    <a:pt x="1256" y="503"/>
                  </a:lnTo>
                  <a:lnTo>
                    <a:pt x="1260" y="497"/>
                  </a:lnTo>
                  <a:lnTo>
                    <a:pt x="1265" y="487"/>
                  </a:lnTo>
                  <a:lnTo>
                    <a:pt x="1272" y="473"/>
                  </a:lnTo>
                  <a:lnTo>
                    <a:pt x="1278" y="456"/>
                  </a:lnTo>
                  <a:lnTo>
                    <a:pt x="1282" y="437"/>
                  </a:lnTo>
                  <a:lnTo>
                    <a:pt x="1285" y="415"/>
                  </a:lnTo>
                  <a:lnTo>
                    <a:pt x="1284" y="391"/>
                  </a:lnTo>
                  <a:close/>
                </a:path>
              </a:pathLst>
            </a:custGeom>
            <a:solidFill>
              <a:schemeClr val="folHlink"/>
            </a:solidFill>
            <a:ln w="9525">
              <a:noFill/>
              <a:round/>
              <a:headEnd/>
              <a:tailEnd/>
            </a:ln>
          </p:spPr>
          <p:txBody>
            <a:bodyPr/>
            <a:lstStyle/>
            <a:p>
              <a:endParaRPr lang="zh-CN" altLang="en-US"/>
            </a:p>
          </p:txBody>
        </p:sp>
        <p:sp>
          <p:nvSpPr>
            <p:cNvPr id="13469" name="AutoShape 883"/>
            <p:cNvSpPr>
              <a:spLocks noChangeAspect="1" noChangeArrowheads="1" noTextEdit="1"/>
            </p:cNvSpPr>
            <p:nvPr/>
          </p:nvSpPr>
          <p:spPr bwMode="auto">
            <a:xfrm>
              <a:off x="4475" y="3342"/>
              <a:ext cx="160" cy="189"/>
            </a:xfrm>
            <a:prstGeom prst="rect">
              <a:avLst/>
            </a:prstGeom>
            <a:noFill/>
            <a:ln w="9525">
              <a:noFill/>
              <a:miter lim="800000"/>
              <a:headEnd/>
              <a:tailEnd/>
            </a:ln>
          </p:spPr>
          <p:txBody>
            <a:bodyPr/>
            <a:lstStyle/>
            <a:p>
              <a:endParaRPr lang="zh-CN" altLang="en-US"/>
            </a:p>
          </p:txBody>
        </p:sp>
        <p:sp>
          <p:nvSpPr>
            <p:cNvPr id="13470" name="Freeform 884"/>
            <p:cNvSpPr>
              <a:spLocks/>
            </p:cNvSpPr>
            <p:nvPr/>
          </p:nvSpPr>
          <p:spPr bwMode="auto">
            <a:xfrm>
              <a:off x="4508" y="3354"/>
              <a:ext cx="23" cy="31"/>
            </a:xfrm>
            <a:custGeom>
              <a:avLst/>
              <a:gdLst>
                <a:gd name="T0" fmla="*/ 0 w 179"/>
                <a:gd name="T1" fmla="*/ 0 h 216"/>
                <a:gd name="T2" fmla="*/ 0 w 179"/>
                <a:gd name="T3" fmla="*/ 0 h 216"/>
                <a:gd name="T4" fmla="*/ 0 w 179"/>
                <a:gd name="T5" fmla="*/ 0 h 216"/>
                <a:gd name="T6" fmla="*/ 0 w 179"/>
                <a:gd name="T7" fmla="*/ 0 h 216"/>
                <a:gd name="T8" fmla="*/ 0 w 179"/>
                <a:gd name="T9" fmla="*/ 0 h 216"/>
                <a:gd name="T10" fmla="*/ 0 w 179"/>
                <a:gd name="T11" fmla="*/ 0 h 216"/>
                <a:gd name="T12" fmla="*/ 0 w 179"/>
                <a:gd name="T13" fmla="*/ 0 h 216"/>
                <a:gd name="T14" fmla="*/ 0 w 179"/>
                <a:gd name="T15" fmla="*/ 0 h 216"/>
                <a:gd name="T16" fmla="*/ 0 w 179"/>
                <a:gd name="T17" fmla="*/ 0 h 216"/>
                <a:gd name="T18" fmla="*/ 0 w 179"/>
                <a:gd name="T19" fmla="*/ 0 h 216"/>
                <a:gd name="T20" fmla="*/ 0 w 179"/>
                <a:gd name="T21" fmla="*/ 0 h 216"/>
                <a:gd name="T22" fmla="*/ 0 w 179"/>
                <a:gd name="T23" fmla="*/ 0 h 216"/>
                <a:gd name="T24" fmla="*/ 0 w 179"/>
                <a:gd name="T25" fmla="*/ 0 h 216"/>
                <a:gd name="T26" fmla="*/ 0 w 179"/>
                <a:gd name="T27" fmla="*/ 0 h 216"/>
                <a:gd name="T28" fmla="*/ 0 w 179"/>
                <a:gd name="T29" fmla="*/ 0 h 216"/>
                <a:gd name="T30" fmla="*/ 0 w 179"/>
                <a:gd name="T31" fmla="*/ 0 h 216"/>
                <a:gd name="T32" fmla="*/ 0 w 179"/>
                <a:gd name="T33" fmla="*/ 0 h 216"/>
                <a:gd name="T34" fmla="*/ 0 w 179"/>
                <a:gd name="T35" fmla="*/ 0 h 216"/>
                <a:gd name="T36" fmla="*/ 0 w 179"/>
                <a:gd name="T37" fmla="*/ 0 h 216"/>
                <a:gd name="T38" fmla="*/ 0 w 179"/>
                <a:gd name="T39" fmla="*/ 0 h 216"/>
                <a:gd name="T40" fmla="*/ 0 w 179"/>
                <a:gd name="T41" fmla="*/ 0 h 216"/>
                <a:gd name="T42" fmla="*/ 0 w 179"/>
                <a:gd name="T43" fmla="*/ 0 h 216"/>
                <a:gd name="T44" fmla="*/ 0 w 179"/>
                <a:gd name="T45" fmla="*/ 0 h 216"/>
                <a:gd name="T46" fmla="*/ 0 w 179"/>
                <a:gd name="T47" fmla="*/ 0 h 216"/>
                <a:gd name="T48" fmla="*/ 0 w 179"/>
                <a:gd name="T49" fmla="*/ 0 h 216"/>
                <a:gd name="T50" fmla="*/ 0 w 179"/>
                <a:gd name="T51" fmla="*/ 0 h 216"/>
                <a:gd name="T52" fmla="*/ 0 w 179"/>
                <a:gd name="T53" fmla="*/ 0 h 216"/>
                <a:gd name="T54" fmla="*/ 0 w 179"/>
                <a:gd name="T55" fmla="*/ 0 h 216"/>
                <a:gd name="T56" fmla="*/ 0 w 179"/>
                <a:gd name="T57" fmla="*/ 0 h 216"/>
                <a:gd name="T58" fmla="*/ 0 w 179"/>
                <a:gd name="T59" fmla="*/ 0 h 216"/>
                <a:gd name="T60" fmla="*/ 0 w 179"/>
                <a:gd name="T61" fmla="*/ 0 h 216"/>
                <a:gd name="T62" fmla="*/ 0 w 179"/>
                <a:gd name="T63" fmla="*/ 0 h 216"/>
                <a:gd name="T64" fmla="*/ 0 w 179"/>
                <a:gd name="T65" fmla="*/ 0 h 216"/>
                <a:gd name="T66" fmla="*/ 0 w 179"/>
                <a:gd name="T67" fmla="*/ 0 h 216"/>
                <a:gd name="T68" fmla="*/ 0 w 179"/>
                <a:gd name="T69" fmla="*/ 0 h 216"/>
                <a:gd name="T70" fmla="*/ 0 w 179"/>
                <a:gd name="T71" fmla="*/ 0 h 216"/>
                <a:gd name="T72" fmla="*/ 0 w 179"/>
                <a:gd name="T73" fmla="*/ 0 h 216"/>
                <a:gd name="T74" fmla="*/ 0 w 179"/>
                <a:gd name="T75" fmla="*/ 0 h 216"/>
                <a:gd name="T76" fmla="*/ 0 w 179"/>
                <a:gd name="T77" fmla="*/ 0 h 216"/>
                <a:gd name="T78" fmla="*/ 0 w 179"/>
                <a:gd name="T79" fmla="*/ 0 h 216"/>
                <a:gd name="T80" fmla="*/ 0 w 179"/>
                <a:gd name="T81" fmla="*/ 0 h 216"/>
                <a:gd name="T82" fmla="*/ 0 w 179"/>
                <a:gd name="T83" fmla="*/ 0 h 216"/>
                <a:gd name="T84" fmla="*/ 0 w 179"/>
                <a:gd name="T85" fmla="*/ 0 h 216"/>
                <a:gd name="T86" fmla="*/ 0 w 179"/>
                <a:gd name="T87" fmla="*/ 0 h 216"/>
                <a:gd name="T88" fmla="*/ 0 w 179"/>
                <a:gd name="T89" fmla="*/ 0 h 216"/>
                <a:gd name="T90" fmla="*/ 0 w 179"/>
                <a:gd name="T91" fmla="*/ 0 h 216"/>
                <a:gd name="T92" fmla="*/ 0 w 179"/>
                <a:gd name="T93" fmla="*/ 0 h 216"/>
                <a:gd name="T94" fmla="*/ 0 w 179"/>
                <a:gd name="T95" fmla="*/ 0 h 216"/>
                <a:gd name="T96" fmla="*/ 0 w 179"/>
                <a:gd name="T97" fmla="*/ 0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
                <a:gd name="T148" fmla="*/ 0 h 216"/>
                <a:gd name="T149" fmla="*/ 179 w 17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 h="216">
                  <a:moveTo>
                    <a:pt x="63" y="28"/>
                  </a:moveTo>
                  <a:lnTo>
                    <a:pt x="49" y="37"/>
                  </a:lnTo>
                  <a:lnTo>
                    <a:pt x="38" y="47"/>
                  </a:lnTo>
                  <a:lnTo>
                    <a:pt x="27" y="59"/>
                  </a:lnTo>
                  <a:lnTo>
                    <a:pt x="18" y="72"/>
                  </a:lnTo>
                  <a:lnTo>
                    <a:pt x="10" y="86"/>
                  </a:lnTo>
                  <a:lnTo>
                    <a:pt x="5" y="101"/>
                  </a:lnTo>
                  <a:lnTo>
                    <a:pt x="2" y="117"/>
                  </a:lnTo>
                  <a:lnTo>
                    <a:pt x="0" y="133"/>
                  </a:lnTo>
                  <a:lnTo>
                    <a:pt x="2" y="155"/>
                  </a:lnTo>
                  <a:lnTo>
                    <a:pt x="10" y="173"/>
                  </a:lnTo>
                  <a:lnTo>
                    <a:pt x="23" y="190"/>
                  </a:lnTo>
                  <a:lnTo>
                    <a:pt x="40" y="201"/>
                  </a:lnTo>
                  <a:lnTo>
                    <a:pt x="59" y="211"/>
                  </a:lnTo>
                  <a:lnTo>
                    <a:pt x="79" y="215"/>
                  </a:lnTo>
                  <a:lnTo>
                    <a:pt x="100" y="216"/>
                  </a:lnTo>
                  <a:lnTo>
                    <a:pt x="120" y="213"/>
                  </a:lnTo>
                  <a:lnTo>
                    <a:pt x="124" y="213"/>
                  </a:lnTo>
                  <a:lnTo>
                    <a:pt x="128" y="211"/>
                  </a:lnTo>
                  <a:lnTo>
                    <a:pt x="131" y="208"/>
                  </a:lnTo>
                  <a:lnTo>
                    <a:pt x="132" y="203"/>
                  </a:lnTo>
                  <a:lnTo>
                    <a:pt x="130" y="198"/>
                  </a:lnTo>
                  <a:lnTo>
                    <a:pt x="126" y="194"/>
                  </a:lnTo>
                  <a:lnTo>
                    <a:pt x="121" y="190"/>
                  </a:lnTo>
                  <a:lnTo>
                    <a:pt x="116" y="187"/>
                  </a:lnTo>
                  <a:lnTo>
                    <a:pt x="105" y="184"/>
                  </a:lnTo>
                  <a:lnTo>
                    <a:pt x="95" y="182"/>
                  </a:lnTo>
                  <a:lnTo>
                    <a:pt x="84" y="180"/>
                  </a:lnTo>
                  <a:lnTo>
                    <a:pt x="75" y="178"/>
                  </a:lnTo>
                  <a:lnTo>
                    <a:pt x="65" y="175"/>
                  </a:lnTo>
                  <a:lnTo>
                    <a:pt x="56" y="170"/>
                  </a:lnTo>
                  <a:lnTo>
                    <a:pt x="47" y="165"/>
                  </a:lnTo>
                  <a:lnTo>
                    <a:pt x="39" y="156"/>
                  </a:lnTo>
                  <a:lnTo>
                    <a:pt x="36" y="120"/>
                  </a:lnTo>
                  <a:lnTo>
                    <a:pt x="44" y="90"/>
                  </a:lnTo>
                  <a:lnTo>
                    <a:pt x="61" y="67"/>
                  </a:lnTo>
                  <a:lnTo>
                    <a:pt x="84" y="47"/>
                  </a:lnTo>
                  <a:lnTo>
                    <a:pt x="109" y="32"/>
                  </a:lnTo>
                  <a:lnTo>
                    <a:pt x="136" y="21"/>
                  </a:lnTo>
                  <a:lnTo>
                    <a:pt x="160" y="12"/>
                  </a:lnTo>
                  <a:lnTo>
                    <a:pt x="179" y="5"/>
                  </a:lnTo>
                  <a:lnTo>
                    <a:pt x="167" y="1"/>
                  </a:lnTo>
                  <a:lnTo>
                    <a:pt x="154" y="0"/>
                  </a:lnTo>
                  <a:lnTo>
                    <a:pt x="140" y="2"/>
                  </a:lnTo>
                  <a:lnTo>
                    <a:pt x="124" y="5"/>
                  </a:lnTo>
                  <a:lnTo>
                    <a:pt x="108" y="10"/>
                  </a:lnTo>
                  <a:lnTo>
                    <a:pt x="92" y="15"/>
                  </a:lnTo>
                  <a:lnTo>
                    <a:pt x="77" y="22"/>
                  </a:lnTo>
                  <a:lnTo>
                    <a:pt x="63" y="28"/>
                  </a:lnTo>
                  <a:close/>
                </a:path>
              </a:pathLst>
            </a:custGeom>
            <a:solidFill>
              <a:srgbClr val="C9E8FF"/>
            </a:solidFill>
            <a:ln w="9525">
              <a:solidFill>
                <a:schemeClr val="bg2"/>
              </a:solidFill>
              <a:round/>
              <a:headEnd/>
              <a:tailEnd/>
            </a:ln>
          </p:spPr>
          <p:txBody>
            <a:bodyPr/>
            <a:lstStyle/>
            <a:p>
              <a:endParaRPr lang="zh-CN" altLang="en-US"/>
            </a:p>
          </p:txBody>
        </p:sp>
        <p:sp>
          <p:nvSpPr>
            <p:cNvPr id="13471" name="Freeform 885"/>
            <p:cNvSpPr>
              <a:spLocks/>
            </p:cNvSpPr>
            <p:nvPr/>
          </p:nvSpPr>
          <p:spPr bwMode="auto">
            <a:xfrm>
              <a:off x="4547" y="3353"/>
              <a:ext cx="14" cy="24"/>
            </a:xfrm>
            <a:custGeom>
              <a:avLst/>
              <a:gdLst>
                <a:gd name="T0" fmla="*/ 0 w 114"/>
                <a:gd name="T1" fmla="*/ 0 h 168"/>
                <a:gd name="T2" fmla="*/ 0 w 114"/>
                <a:gd name="T3" fmla="*/ 0 h 168"/>
                <a:gd name="T4" fmla="*/ 0 w 114"/>
                <a:gd name="T5" fmla="*/ 0 h 168"/>
                <a:gd name="T6" fmla="*/ 0 w 114"/>
                <a:gd name="T7" fmla="*/ 0 h 168"/>
                <a:gd name="T8" fmla="*/ 0 w 114"/>
                <a:gd name="T9" fmla="*/ 0 h 168"/>
                <a:gd name="T10" fmla="*/ 0 w 114"/>
                <a:gd name="T11" fmla="*/ 0 h 168"/>
                <a:gd name="T12" fmla="*/ 0 w 114"/>
                <a:gd name="T13" fmla="*/ 0 h 168"/>
                <a:gd name="T14" fmla="*/ 0 w 114"/>
                <a:gd name="T15" fmla="*/ 0 h 168"/>
                <a:gd name="T16" fmla="*/ 0 w 114"/>
                <a:gd name="T17" fmla="*/ 0 h 168"/>
                <a:gd name="T18" fmla="*/ 0 w 114"/>
                <a:gd name="T19" fmla="*/ 0 h 168"/>
                <a:gd name="T20" fmla="*/ 0 w 114"/>
                <a:gd name="T21" fmla="*/ 0 h 168"/>
                <a:gd name="T22" fmla="*/ 0 w 114"/>
                <a:gd name="T23" fmla="*/ 0 h 168"/>
                <a:gd name="T24" fmla="*/ 0 w 114"/>
                <a:gd name="T25" fmla="*/ 0 h 168"/>
                <a:gd name="T26" fmla="*/ 0 w 114"/>
                <a:gd name="T27" fmla="*/ 0 h 168"/>
                <a:gd name="T28" fmla="*/ 0 w 114"/>
                <a:gd name="T29" fmla="*/ 0 h 168"/>
                <a:gd name="T30" fmla="*/ 0 w 114"/>
                <a:gd name="T31" fmla="*/ 0 h 168"/>
                <a:gd name="T32" fmla="*/ 0 w 114"/>
                <a:gd name="T33" fmla="*/ 0 h 168"/>
                <a:gd name="T34" fmla="*/ 0 w 114"/>
                <a:gd name="T35" fmla="*/ 0 h 168"/>
                <a:gd name="T36" fmla="*/ 0 w 114"/>
                <a:gd name="T37" fmla="*/ 0 h 168"/>
                <a:gd name="T38" fmla="*/ 0 w 114"/>
                <a:gd name="T39" fmla="*/ 0 h 168"/>
                <a:gd name="T40" fmla="*/ 0 w 114"/>
                <a:gd name="T41" fmla="*/ 0 h 168"/>
                <a:gd name="T42" fmla="*/ 0 w 114"/>
                <a:gd name="T43" fmla="*/ 0 h 168"/>
                <a:gd name="T44" fmla="*/ 0 w 114"/>
                <a:gd name="T45" fmla="*/ 0 h 168"/>
                <a:gd name="T46" fmla="*/ 0 w 114"/>
                <a:gd name="T47" fmla="*/ 0 h 168"/>
                <a:gd name="T48" fmla="*/ 0 w 114"/>
                <a:gd name="T49" fmla="*/ 0 h 168"/>
                <a:gd name="T50" fmla="*/ 0 w 114"/>
                <a:gd name="T51" fmla="*/ 0 h 168"/>
                <a:gd name="T52" fmla="*/ 0 w 114"/>
                <a:gd name="T53" fmla="*/ 0 h 168"/>
                <a:gd name="T54" fmla="*/ 0 w 114"/>
                <a:gd name="T55" fmla="*/ 0 h 168"/>
                <a:gd name="T56" fmla="*/ 0 w 114"/>
                <a:gd name="T57" fmla="*/ 0 h 168"/>
                <a:gd name="T58" fmla="*/ 0 w 114"/>
                <a:gd name="T59" fmla="*/ 0 h 168"/>
                <a:gd name="T60" fmla="*/ 0 w 114"/>
                <a:gd name="T61" fmla="*/ 0 h 168"/>
                <a:gd name="T62" fmla="*/ 0 w 114"/>
                <a:gd name="T63" fmla="*/ 0 h 168"/>
                <a:gd name="T64" fmla="*/ 0 w 114"/>
                <a:gd name="T65" fmla="*/ 0 h 168"/>
                <a:gd name="T66" fmla="*/ 0 w 114"/>
                <a:gd name="T67" fmla="*/ 0 h 168"/>
                <a:gd name="T68" fmla="*/ 0 w 114"/>
                <a:gd name="T69" fmla="*/ 0 h 168"/>
                <a:gd name="T70" fmla="*/ 0 w 114"/>
                <a:gd name="T71" fmla="*/ 0 h 168"/>
                <a:gd name="T72" fmla="*/ 0 w 114"/>
                <a:gd name="T73" fmla="*/ 0 h 168"/>
                <a:gd name="T74" fmla="*/ 0 w 114"/>
                <a:gd name="T75" fmla="*/ 0 h 168"/>
                <a:gd name="T76" fmla="*/ 0 w 114"/>
                <a:gd name="T77" fmla="*/ 0 h 168"/>
                <a:gd name="T78" fmla="*/ 0 w 114"/>
                <a:gd name="T79" fmla="*/ 0 h 168"/>
                <a:gd name="T80" fmla="*/ 0 w 114"/>
                <a:gd name="T81" fmla="*/ 0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168"/>
                <a:gd name="T125" fmla="*/ 114 w 114"/>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168">
                  <a:moveTo>
                    <a:pt x="96" y="55"/>
                  </a:moveTo>
                  <a:lnTo>
                    <a:pt x="101" y="72"/>
                  </a:lnTo>
                  <a:lnTo>
                    <a:pt x="100" y="88"/>
                  </a:lnTo>
                  <a:lnTo>
                    <a:pt x="92" y="101"/>
                  </a:lnTo>
                  <a:lnTo>
                    <a:pt x="82" y="112"/>
                  </a:lnTo>
                  <a:lnTo>
                    <a:pt x="69" y="123"/>
                  </a:lnTo>
                  <a:lnTo>
                    <a:pt x="54" y="134"/>
                  </a:lnTo>
                  <a:lnTo>
                    <a:pt x="40" y="143"/>
                  </a:lnTo>
                  <a:lnTo>
                    <a:pt x="27" y="153"/>
                  </a:lnTo>
                  <a:lnTo>
                    <a:pt x="25" y="156"/>
                  </a:lnTo>
                  <a:lnTo>
                    <a:pt x="24" y="158"/>
                  </a:lnTo>
                  <a:lnTo>
                    <a:pt x="24" y="162"/>
                  </a:lnTo>
                  <a:lnTo>
                    <a:pt x="25" y="165"/>
                  </a:lnTo>
                  <a:lnTo>
                    <a:pt x="28" y="167"/>
                  </a:lnTo>
                  <a:lnTo>
                    <a:pt x="31" y="168"/>
                  </a:lnTo>
                  <a:lnTo>
                    <a:pt x="33" y="168"/>
                  </a:lnTo>
                  <a:lnTo>
                    <a:pt x="37" y="167"/>
                  </a:lnTo>
                  <a:lnTo>
                    <a:pt x="53" y="157"/>
                  </a:lnTo>
                  <a:lnTo>
                    <a:pt x="69" y="147"/>
                  </a:lnTo>
                  <a:lnTo>
                    <a:pt x="84" y="135"/>
                  </a:lnTo>
                  <a:lnTo>
                    <a:pt x="97" y="121"/>
                  </a:lnTo>
                  <a:lnTo>
                    <a:pt x="107" y="106"/>
                  </a:lnTo>
                  <a:lnTo>
                    <a:pt x="113" y="89"/>
                  </a:lnTo>
                  <a:lnTo>
                    <a:pt x="114" y="71"/>
                  </a:lnTo>
                  <a:lnTo>
                    <a:pt x="110" y="51"/>
                  </a:lnTo>
                  <a:lnTo>
                    <a:pt x="101" y="36"/>
                  </a:lnTo>
                  <a:lnTo>
                    <a:pt x="87" y="24"/>
                  </a:lnTo>
                  <a:lnTo>
                    <a:pt x="70" y="14"/>
                  </a:lnTo>
                  <a:lnTo>
                    <a:pt x="51" y="7"/>
                  </a:lnTo>
                  <a:lnTo>
                    <a:pt x="32" y="2"/>
                  </a:lnTo>
                  <a:lnTo>
                    <a:pt x="17" y="0"/>
                  </a:lnTo>
                  <a:lnTo>
                    <a:pt x="5" y="0"/>
                  </a:lnTo>
                  <a:lnTo>
                    <a:pt x="0" y="3"/>
                  </a:lnTo>
                  <a:lnTo>
                    <a:pt x="12" y="9"/>
                  </a:lnTo>
                  <a:lnTo>
                    <a:pt x="26" y="13"/>
                  </a:lnTo>
                  <a:lnTo>
                    <a:pt x="41" y="17"/>
                  </a:lnTo>
                  <a:lnTo>
                    <a:pt x="54" y="22"/>
                  </a:lnTo>
                  <a:lnTo>
                    <a:pt x="68" y="27"/>
                  </a:lnTo>
                  <a:lnTo>
                    <a:pt x="80" y="34"/>
                  </a:lnTo>
                  <a:lnTo>
                    <a:pt x="89" y="43"/>
                  </a:lnTo>
                  <a:lnTo>
                    <a:pt x="96" y="55"/>
                  </a:lnTo>
                  <a:close/>
                </a:path>
              </a:pathLst>
            </a:custGeom>
            <a:solidFill>
              <a:srgbClr val="C9E8FF"/>
            </a:solidFill>
            <a:ln w="9525">
              <a:noFill/>
              <a:round/>
              <a:headEnd/>
              <a:tailEnd/>
            </a:ln>
          </p:spPr>
          <p:txBody>
            <a:bodyPr/>
            <a:lstStyle/>
            <a:p>
              <a:endParaRPr lang="zh-CN" altLang="en-US"/>
            </a:p>
          </p:txBody>
        </p:sp>
        <p:sp>
          <p:nvSpPr>
            <p:cNvPr id="13472" name="Freeform 886"/>
            <p:cNvSpPr>
              <a:spLocks/>
            </p:cNvSpPr>
            <p:nvPr/>
          </p:nvSpPr>
          <p:spPr bwMode="auto">
            <a:xfrm>
              <a:off x="4494" y="3348"/>
              <a:ext cx="37" cy="50"/>
            </a:xfrm>
            <a:custGeom>
              <a:avLst/>
              <a:gdLst>
                <a:gd name="T0" fmla="*/ 0 w 289"/>
                <a:gd name="T1" fmla="*/ 0 h 351"/>
                <a:gd name="T2" fmla="*/ 0 w 289"/>
                <a:gd name="T3" fmla="*/ 0 h 351"/>
                <a:gd name="T4" fmla="*/ 0 w 289"/>
                <a:gd name="T5" fmla="*/ 0 h 351"/>
                <a:gd name="T6" fmla="*/ 0 w 289"/>
                <a:gd name="T7" fmla="*/ 0 h 351"/>
                <a:gd name="T8" fmla="*/ 0 w 289"/>
                <a:gd name="T9" fmla="*/ 0 h 351"/>
                <a:gd name="T10" fmla="*/ 0 w 289"/>
                <a:gd name="T11" fmla="*/ 0 h 351"/>
                <a:gd name="T12" fmla="*/ 0 w 289"/>
                <a:gd name="T13" fmla="*/ 0 h 351"/>
                <a:gd name="T14" fmla="*/ 0 w 289"/>
                <a:gd name="T15" fmla="*/ 0 h 351"/>
                <a:gd name="T16" fmla="*/ 0 w 289"/>
                <a:gd name="T17" fmla="*/ 0 h 351"/>
                <a:gd name="T18" fmla="*/ 0 w 289"/>
                <a:gd name="T19" fmla="*/ 0 h 351"/>
                <a:gd name="T20" fmla="*/ 0 w 289"/>
                <a:gd name="T21" fmla="*/ 0 h 351"/>
                <a:gd name="T22" fmla="*/ 0 w 289"/>
                <a:gd name="T23" fmla="*/ 0 h 351"/>
                <a:gd name="T24" fmla="*/ 0 w 289"/>
                <a:gd name="T25" fmla="*/ 0 h 351"/>
                <a:gd name="T26" fmla="*/ 0 w 289"/>
                <a:gd name="T27" fmla="*/ 0 h 351"/>
                <a:gd name="T28" fmla="*/ 0 w 289"/>
                <a:gd name="T29" fmla="*/ 0 h 351"/>
                <a:gd name="T30" fmla="*/ 0 w 289"/>
                <a:gd name="T31" fmla="*/ 0 h 351"/>
                <a:gd name="T32" fmla="*/ 0 w 289"/>
                <a:gd name="T33" fmla="*/ 0 h 351"/>
                <a:gd name="T34" fmla="*/ 0 w 289"/>
                <a:gd name="T35" fmla="*/ 0 h 351"/>
                <a:gd name="T36" fmla="*/ 0 w 289"/>
                <a:gd name="T37" fmla="*/ 0 h 351"/>
                <a:gd name="T38" fmla="*/ 0 w 289"/>
                <a:gd name="T39" fmla="*/ 0 h 351"/>
                <a:gd name="T40" fmla="*/ 0 w 289"/>
                <a:gd name="T41" fmla="*/ 0 h 351"/>
                <a:gd name="T42" fmla="*/ 0 w 289"/>
                <a:gd name="T43" fmla="*/ 0 h 351"/>
                <a:gd name="T44" fmla="*/ 0 w 289"/>
                <a:gd name="T45" fmla="*/ 0 h 351"/>
                <a:gd name="T46" fmla="*/ 0 w 289"/>
                <a:gd name="T47" fmla="*/ 0 h 351"/>
                <a:gd name="T48" fmla="*/ 0 w 289"/>
                <a:gd name="T49" fmla="*/ 0 h 351"/>
                <a:gd name="T50" fmla="*/ 0 w 289"/>
                <a:gd name="T51" fmla="*/ 0 h 351"/>
                <a:gd name="T52" fmla="*/ 0 w 289"/>
                <a:gd name="T53" fmla="*/ 0 h 351"/>
                <a:gd name="T54" fmla="*/ 0 w 289"/>
                <a:gd name="T55" fmla="*/ 0 h 351"/>
                <a:gd name="T56" fmla="*/ 0 w 289"/>
                <a:gd name="T57" fmla="*/ 0 h 351"/>
                <a:gd name="T58" fmla="*/ 0 w 289"/>
                <a:gd name="T59" fmla="*/ 0 h 351"/>
                <a:gd name="T60" fmla="*/ 0 w 289"/>
                <a:gd name="T61" fmla="*/ 0 h 351"/>
                <a:gd name="T62" fmla="*/ 0 w 289"/>
                <a:gd name="T63" fmla="*/ 0 h 351"/>
                <a:gd name="T64" fmla="*/ 0 w 289"/>
                <a:gd name="T65" fmla="*/ 0 h 351"/>
                <a:gd name="T66" fmla="*/ 0 w 289"/>
                <a:gd name="T67" fmla="*/ 0 h 351"/>
                <a:gd name="T68" fmla="*/ 0 w 289"/>
                <a:gd name="T69" fmla="*/ 0 h 351"/>
                <a:gd name="T70" fmla="*/ 0 w 289"/>
                <a:gd name="T71" fmla="*/ 0 h 351"/>
                <a:gd name="T72" fmla="*/ 0 w 289"/>
                <a:gd name="T73" fmla="*/ 0 h 351"/>
                <a:gd name="T74" fmla="*/ 0 w 289"/>
                <a:gd name="T75" fmla="*/ 0 h 351"/>
                <a:gd name="T76" fmla="*/ 0 w 289"/>
                <a:gd name="T77" fmla="*/ 0 h 351"/>
                <a:gd name="T78" fmla="*/ 0 w 289"/>
                <a:gd name="T79" fmla="*/ 0 h 351"/>
                <a:gd name="T80" fmla="*/ 0 w 289"/>
                <a:gd name="T81" fmla="*/ 0 h 351"/>
                <a:gd name="T82" fmla="*/ 0 w 289"/>
                <a:gd name="T83" fmla="*/ 0 h 351"/>
                <a:gd name="T84" fmla="*/ 0 w 289"/>
                <a:gd name="T85" fmla="*/ 0 h 351"/>
                <a:gd name="T86" fmla="*/ 0 w 289"/>
                <a:gd name="T87" fmla="*/ 0 h 3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1"/>
                <a:gd name="T134" fmla="*/ 289 w 289"/>
                <a:gd name="T135" fmla="*/ 351 h 3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1">
                  <a:moveTo>
                    <a:pt x="112" y="46"/>
                  </a:moveTo>
                  <a:lnTo>
                    <a:pt x="90" y="65"/>
                  </a:lnTo>
                  <a:lnTo>
                    <a:pt x="68" y="84"/>
                  </a:lnTo>
                  <a:lnTo>
                    <a:pt x="48" y="106"/>
                  </a:lnTo>
                  <a:lnTo>
                    <a:pt x="30" y="130"/>
                  </a:lnTo>
                  <a:lnTo>
                    <a:pt x="15" y="155"/>
                  </a:lnTo>
                  <a:lnTo>
                    <a:pt x="5" y="181"/>
                  </a:lnTo>
                  <a:lnTo>
                    <a:pt x="0" y="210"/>
                  </a:lnTo>
                  <a:lnTo>
                    <a:pt x="1" y="240"/>
                  </a:lnTo>
                  <a:lnTo>
                    <a:pt x="3" y="248"/>
                  </a:lnTo>
                  <a:lnTo>
                    <a:pt x="5" y="256"/>
                  </a:lnTo>
                  <a:lnTo>
                    <a:pt x="8" y="262"/>
                  </a:lnTo>
                  <a:lnTo>
                    <a:pt x="12" y="270"/>
                  </a:lnTo>
                  <a:lnTo>
                    <a:pt x="17" y="276"/>
                  </a:lnTo>
                  <a:lnTo>
                    <a:pt x="24" y="283"/>
                  </a:lnTo>
                  <a:lnTo>
                    <a:pt x="29" y="288"/>
                  </a:lnTo>
                  <a:lnTo>
                    <a:pt x="36" y="292"/>
                  </a:lnTo>
                  <a:lnTo>
                    <a:pt x="50" y="301"/>
                  </a:lnTo>
                  <a:lnTo>
                    <a:pt x="64" y="308"/>
                  </a:lnTo>
                  <a:lnTo>
                    <a:pt x="77" y="315"/>
                  </a:lnTo>
                  <a:lnTo>
                    <a:pt x="92" y="320"/>
                  </a:lnTo>
                  <a:lnTo>
                    <a:pt x="107" y="326"/>
                  </a:lnTo>
                  <a:lnTo>
                    <a:pt x="121" y="330"/>
                  </a:lnTo>
                  <a:lnTo>
                    <a:pt x="136" y="334"/>
                  </a:lnTo>
                  <a:lnTo>
                    <a:pt x="151" y="337"/>
                  </a:lnTo>
                  <a:lnTo>
                    <a:pt x="167" y="341"/>
                  </a:lnTo>
                  <a:lnTo>
                    <a:pt x="181" y="343"/>
                  </a:lnTo>
                  <a:lnTo>
                    <a:pt x="197" y="345"/>
                  </a:lnTo>
                  <a:lnTo>
                    <a:pt x="213" y="347"/>
                  </a:lnTo>
                  <a:lnTo>
                    <a:pt x="228" y="348"/>
                  </a:lnTo>
                  <a:lnTo>
                    <a:pt x="243" y="349"/>
                  </a:lnTo>
                  <a:lnTo>
                    <a:pt x="259" y="350"/>
                  </a:lnTo>
                  <a:lnTo>
                    <a:pt x="274" y="351"/>
                  </a:lnTo>
                  <a:lnTo>
                    <a:pt x="279" y="351"/>
                  </a:lnTo>
                  <a:lnTo>
                    <a:pt x="283" y="349"/>
                  </a:lnTo>
                  <a:lnTo>
                    <a:pt x="286" y="345"/>
                  </a:lnTo>
                  <a:lnTo>
                    <a:pt x="289" y="341"/>
                  </a:lnTo>
                  <a:lnTo>
                    <a:pt x="289" y="335"/>
                  </a:lnTo>
                  <a:lnTo>
                    <a:pt x="286" y="331"/>
                  </a:lnTo>
                  <a:lnTo>
                    <a:pt x="282" y="328"/>
                  </a:lnTo>
                  <a:lnTo>
                    <a:pt x="277" y="326"/>
                  </a:lnTo>
                  <a:lnTo>
                    <a:pt x="263" y="322"/>
                  </a:lnTo>
                  <a:lnTo>
                    <a:pt x="250" y="320"/>
                  </a:lnTo>
                  <a:lnTo>
                    <a:pt x="236" y="317"/>
                  </a:lnTo>
                  <a:lnTo>
                    <a:pt x="221" y="315"/>
                  </a:lnTo>
                  <a:lnTo>
                    <a:pt x="208" y="313"/>
                  </a:lnTo>
                  <a:lnTo>
                    <a:pt x="194" y="311"/>
                  </a:lnTo>
                  <a:lnTo>
                    <a:pt x="179" y="308"/>
                  </a:lnTo>
                  <a:lnTo>
                    <a:pt x="166" y="305"/>
                  </a:lnTo>
                  <a:lnTo>
                    <a:pt x="152" y="303"/>
                  </a:lnTo>
                  <a:lnTo>
                    <a:pt x="138" y="300"/>
                  </a:lnTo>
                  <a:lnTo>
                    <a:pt x="125" y="296"/>
                  </a:lnTo>
                  <a:lnTo>
                    <a:pt x="111" y="292"/>
                  </a:lnTo>
                  <a:lnTo>
                    <a:pt x="98" y="287"/>
                  </a:lnTo>
                  <a:lnTo>
                    <a:pt x="85" y="282"/>
                  </a:lnTo>
                  <a:lnTo>
                    <a:pt x="72" y="276"/>
                  </a:lnTo>
                  <a:lnTo>
                    <a:pt x="59" y="269"/>
                  </a:lnTo>
                  <a:lnTo>
                    <a:pt x="49" y="261"/>
                  </a:lnTo>
                  <a:lnTo>
                    <a:pt x="41" y="252"/>
                  </a:lnTo>
                  <a:lnTo>
                    <a:pt x="34" y="241"/>
                  </a:lnTo>
                  <a:lnTo>
                    <a:pt x="31" y="228"/>
                  </a:lnTo>
                  <a:lnTo>
                    <a:pt x="30" y="215"/>
                  </a:lnTo>
                  <a:lnTo>
                    <a:pt x="31" y="201"/>
                  </a:lnTo>
                  <a:lnTo>
                    <a:pt x="34" y="186"/>
                  </a:lnTo>
                  <a:lnTo>
                    <a:pt x="38" y="174"/>
                  </a:lnTo>
                  <a:lnTo>
                    <a:pt x="46" y="158"/>
                  </a:lnTo>
                  <a:lnTo>
                    <a:pt x="54" y="142"/>
                  </a:lnTo>
                  <a:lnTo>
                    <a:pt x="64" y="128"/>
                  </a:lnTo>
                  <a:lnTo>
                    <a:pt x="74" y="115"/>
                  </a:lnTo>
                  <a:lnTo>
                    <a:pt x="85" y="102"/>
                  </a:lnTo>
                  <a:lnTo>
                    <a:pt x="96" y="89"/>
                  </a:lnTo>
                  <a:lnTo>
                    <a:pt x="110" y="77"/>
                  </a:lnTo>
                  <a:lnTo>
                    <a:pt x="124" y="64"/>
                  </a:lnTo>
                  <a:lnTo>
                    <a:pt x="137" y="53"/>
                  </a:lnTo>
                  <a:lnTo>
                    <a:pt x="155" y="43"/>
                  </a:lnTo>
                  <a:lnTo>
                    <a:pt x="175" y="35"/>
                  </a:lnTo>
                  <a:lnTo>
                    <a:pt x="195" y="26"/>
                  </a:lnTo>
                  <a:lnTo>
                    <a:pt x="213" y="19"/>
                  </a:lnTo>
                  <a:lnTo>
                    <a:pt x="228" y="12"/>
                  </a:lnTo>
                  <a:lnTo>
                    <a:pt x="237" y="6"/>
                  </a:lnTo>
                  <a:lnTo>
                    <a:pt x="240" y="2"/>
                  </a:lnTo>
                  <a:lnTo>
                    <a:pt x="230" y="0"/>
                  </a:lnTo>
                  <a:lnTo>
                    <a:pt x="215" y="1"/>
                  </a:lnTo>
                  <a:lnTo>
                    <a:pt x="198" y="4"/>
                  </a:lnTo>
                  <a:lnTo>
                    <a:pt x="180" y="9"/>
                  </a:lnTo>
                  <a:lnTo>
                    <a:pt x="161" y="17"/>
                  </a:lnTo>
                  <a:lnTo>
                    <a:pt x="144" y="25"/>
                  </a:lnTo>
                  <a:lnTo>
                    <a:pt x="127" y="35"/>
                  </a:lnTo>
                  <a:lnTo>
                    <a:pt x="112" y="46"/>
                  </a:lnTo>
                  <a:close/>
                </a:path>
              </a:pathLst>
            </a:custGeom>
            <a:solidFill>
              <a:srgbClr val="C9E8FF"/>
            </a:solidFill>
            <a:ln w="9525">
              <a:noFill/>
              <a:round/>
              <a:headEnd/>
              <a:tailEnd/>
            </a:ln>
          </p:spPr>
          <p:txBody>
            <a:bodyPr/>
            <a:lstStyle/>
            <a:p>
              <a:endParaRPr lang="zh-CN" altLang="en-US"/>
            </a:p>
          </p:txBody>
        </p:sp>
        <p:sp>
          <p:nvSpPr>
            <p:cNvPr id="13473" name="Freeform 887"/>
            <p:cNvSpPr>
              <a:spLocks/>
            </p:cNvSpPr>
            <p:nvPr/>
          </p:nvSpPr>
          <p:spPr bwMode="auto">
            <a:xfrm>
              <a:off x="4545" y="3346"/>
              <a:ext cx="32" cy="34"/>
            </a:xfrm>
            <a:custGeom>
              <a:avLst/>
              <a:gdLst>
                <a:gd name="T0" fmla="*/ 0 w 254"/>
                <a:gd name="T1" fmla="*/ 0 h 234"/>
                <a:gd name="T2" fmla="*/ 0 w 254"/>
                <a:gd name="T3" fmla="*/ 0 h 234"/>
                <a:gd name="T4" fmla="*/ 0 w 254"/>
                <a:gd name="T5" fmla="*/ 0 h 234"/>
                <a:gd name="T6" fmla="*/ 0 w 254"/>
                <a:gd name="T7" fmla="*/ 0 h 234"/>
                <a:gd name="T8" fmla="*/ 0 w 254"/>
                <a:gd name="T9" fmla="*/ 0 h 234"/>
                <a:gd name="T10" fmla="*/ 0 w 254"/>
                <a:gd name="T11" fmla="*/ 0 h 234"/>
                <a:gd name="T12" fmla="*/ 0 w 254"/>
                <a:gd name="T13" fmla="*/ 0 h 234"/>
                <a:gd name="T14" fmla="*/ 0 w 254"/>
                <a:gd name="T15" fmla="*/ 0 h 234"/>
                <a:gd name="T16" fmla="*/ 0 w 254"/>
                <a:gd name="T17" fmla="*/ 0 h 234"/>
                <a:gd name="T18" fmla="*/ 0 w 254"/>
                <a:gd name="T19" fmla="*/ 0 h 234"/>
                <a:gd name="T20" fmla="*/ 0 w 254"/>
                <a:gd name="T21" fmla="*/ 0 h 234"/>
                <a:gd name="T22" fmla="*/ 0 w 254"/>
                <a:gd name="T23" fmla="*/ 0 h 234"/>
                <a:gd name="T24" fmla="*/ 0 w 254"/>
                <a:gd name="T25" fmla="*/ 0 h 234"/>
                <a:gd name="T26" fmla="*/ 0 w 254"/>
                <a:gd name="T27" fmla="*/ 0 h 234"/>
                <a:gd name="T28" fmla="*/ 0 w 254"/>
                <a:gd name="T29" fmla="*/ 0 h 234"/>
                <a:gd name="T30" fmla="*/ 0 w 254"/>
                <a:gd name="T31" fmla="*/ 0 h 234"/>
                <a:gd name="T32" fmla="*/ 0 w 254"/>
                <a:gd name="T33" fmla="*/ 0 h 234"/>
                <a:gd name="T34" fmla="*/ 0 w 254"/>
                <a:gd name="T35" fmla="*/ 0 h 234"/>
                <a:gd name="T36" fmla="*/ 0 w 254"/>
                <a:gd name="T37" fmla="*/ 0 h 234"/>
                <a:gd name="T38" fmla="*/ 0 w 254"/>
                <a:gd name="T39" fmla="*/ 0 h 234"/>
                <a:gd name="T40" fmla="*/ 0 w 254"/>
                <a:gd name="T41" fmla="*/ 0 h 234"/>
                <a:gd name="T42" fmla="*/ 0 w 254"/>
                <a:gd name="T43" fmla="*/ 0 h 234"/>
                <a:gd name="T44" fmla="*/ 0 w 254"/>
                <a:gd name="T45" fmla="*/ 0 h 234"/>
                <a:gd name="T46" fmla="*/ 0 w 254"/>
                <a:gd name="T47" fmla="*/ 0 h 234"/>
                <a:gd name="T48" fmla="*/ 0 w 254"/>
                <a:gd name="T49" fmla="*/ 0 h 234"/>
                <a:gd name="T50" fmla="*/ 0 w 254"/>
                <a:gd name="T51" fmla="*/ 0 h 234"/>
                <a:gd name="T52" fmla="*/ 0 w 254"/>
                <a:gd name="T53" fmla="*/ 0 h 234"/>
                <a:gd name="T54" fmla="*/ 0 w 254"/>
                <a:gd name="T55" fmla="*/ 0 h 234"/>
                <a:gd name="T56" fmla="*/ 0 w 254"/>
                <a:gd name="T57" fmla="*/ 0 h 234"/>
                <a:gd name="T58" fmla="*/ 0 w 254"/>
                <a:gd name="T59" fmla="*/ 0 h 234"/>
                <a:gd name="T60" fmla="*/ 0 w 254"/>
                <a:gd name="T61" fmla="*/ 0 h 234"/>
                <a:gd name="T62" fmla="*/ 0 w 254"/>
                <a:gd name="T63" fmla="*/ 0 h 234"/>
                <a:gd name="T64" fmla="*/ 0 w 254"/>
                <a:gd name="T65" fmla="*/ 0 h 234"/>
                <a:gd name="T66" fmla="*/ 0 w 254"/>
                <a:gd name="T67" fmla="*/ 0 h 234"/>
                <a:gd name="T68" fmla="*/ 0 w 254"/>
                <a:gd name="T69" fmla="*/ 0 h 234"/>
                <a:gd name="T70" fmla="*/ 0 w 254"/>
                <a:gd name="T71" fmla="*/ 0 h 234"/>
                <a:gd name="T72" fmla="*/ 0 w 254"/>
                <a:gd name="T73" fmla="*/ 0 h 234"/>
                <a:gd name="T74" fmla="*/ 0 w 254"/>
                <a:gd name="T75" fmla="*/ 0 h 234"/>
                <a:gd name="T76" fmla="*/ 0 w 254"/>
                <a:gd name="T77" fmla="*/ 0 h 234"/>
                <a:gd name="T78" fmla="*/ 0 w 254"/>
                <a:gd name="T79" fmla="*/ 0 h 234"/>
                <a:gd name="T80" fmla="*/ 0 w 254"/>
                <a:gd name="T81" fmla="*/ 0 h 234"/>
                <a:gd name="T82" fmla="*/ 0 w 254"/>
                <a:gd name="T83" fmla="*/ 0 h 234"/>
                <a:gd name="T84" fmla="*/ 0 w 254"/>
                <a:gd name="T85" fmla="*/ 0 h 234"/>
                <a:gd name="T86" fmla="*/ 0 w 254"/>
                <a:gd name="T87" fmla="*/ 0 h 234"/>
                <a:gd name="T88" fmla="*/ 0 w 254"/>
                <a:gd name="T89" fmla="*/ 0 h 234"/>
                <a:gd name="T90" fmla="*/ 0 w 254"/>
                <a:gd name="T91" fmla="*/ 0 h 234"/>
                <a:gd name="T92" fmla="*/ 0 w 254"/>
                <a:gd name="T93" fmla="*/ 0 h 234"/>
                <a:gd name="T94" fmla="*/ 0 w 254"/>
                <a:gd name="T95" fmla="*/ 0 h 234"/>
                <a:gd name="T96" fmla="*/ 0 w 254"/>
                <a:gd name="T97" fmla="*/ 0 h 234"/>
                <a:gd name="T98" fmla="*/ 0 w 254"/>
                <a:gd name="T99" fmla="*/ 0 h 234"/>
                <a:gd name="T100" fmla="*/ 0 w 254"/>
                <a:gd name="T101" fmla="*/ 0 h 234"/>
                <a:gd name="T102" fmla="*/ 0 w 254"/>
                <a:gd name="T103" fmla="*/ 0 h 234"/>
                <a:gd name="T104" fmla="*/ 0 w 254"/>
                <a:gd name="T105" fmla="*/ 0 h 234"/>
                <a:gd name="T106" fmla="*/ 0 w 254"/>
                <a:gd name="T107" fmla="*/ 0 h 234"/>
                <a:gd name="T108" fmla="*/ 0 w 254"/>
                <a:gd name="T109" fmla="*/ 0 h 234"/>
                <a:gd name="T110" fmla="*/ 0 w 254"/>
                <a:gd name="T111" fmla="*/ 0 h 234"/>
                <a:gd name="T112" fmla="*/ 0 w 254"/>
                <a:gd name="T113" fmla="*/ 0 h 234"/>
                <a:gd name="T114" fmla="*/ 0 w 254"/>
                <a:gd name="T115" fmla="*/ 0 h 234"/>
                <a:gd name="T116" fmla="*/ 0 w 254"/>
                <a:gd name="T117" fmla="*/ 0 h 234"/>
                <a:gd name="T118" fmla="*/ 0 w 254"/>
                <a:gd name="T119" fmla="*/ 0 h 234"/>
                <a:gd name="T120" fmla="*/ 0 w 254"/>
                <a:gd name="T121" fmla="*/ 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4"/>
                <a:gd name="T184" fmla="*/ 0 h 234"/>
                <a:gd name="T185" fmla="*/ 254 w 254"/>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4" h="234">
                  <a:moveTo>
                    <a:pt x="210" y="71"/>
                  </a:moveTo>
                  <a:lnTo>
                    <a:pt x="222" y="84"/>
                  </a:lnTo>
                  <a:lnTo>
                    <a:pt x="229" y="99"/>
                  </a:lnTo>
                  <a:lnTo>
                    <a:pt x="232" y="115"/>
                  </a:lnTo>
                  <a:lnTo>
                    <a:pt x="232" y="132"/>
                  </a:lnTo>
                  <a:lnTo>
                    <a:pt x="230" y="146"/>
                  </a:lnTo>
                  <a:lnTo>
                    <a:pt x="226" y="158"/>
                  </a:lnTo>
                  <a:lnTo>
                    <a:pt x="219" y="170"/>
                  </a:lnTo>
                  <a:lnTo>
                    <a:pt x="211" y="179"/>
                  </a:lnTo>
                  <a:lnTo>
                    <a:pt x="202" y="190"/>
                  </a:lnTo>
                  <a:lnTo>
                    <a:pt x="193" y="199"/>
                  </a:lnTo>
                  <a:lnTo>
                    <a:pt x="183" y="208"/>
                  </a:lnTo>
                  <a:lnTo>
                    <a:pt x="174" y="218"/>
                  </a:lnTo>
                  <a:lnTo>
                    <a:pt x="172" y="221"/>
                  </a:lnTo>
                  <a:lnTo>
                    <a:pt x="172" y="224"/>
                  </a:lnTo>
                  <a:lnTo>
                    <a:pt x="172" y="227"/>
                  </a:lnTo>
                  <a:lnTo>
                    <a:pt x="174" y="231"/>
                  </a:lnTo>
                  <a:lnTo>
                    <a:pt x="177" y="233"/>
                  </a:lnTo>
                  <a:lnTo>
                    <a:pt x="181" y="234"/>
                  </a:lnTo>
                  <a:lnTo>
                    <a:pt x="184" y="233"/>
                  </a:lnTo>
                  <a:lnTo>
                    <a:pt x="187" y="231"/>
                  </a:lnTo>
                  <a:lnTo>
                    <a:pt x="208" y="217"/>
                  </a:lnTo>
                  <a:lnTo>
                    <a:pt x="226" y="199"/>
                  </a:lnTo>
                  <a:lnTo>
                    <a:pt x="240" y="178"/>
                  </a:lnTo>
                  <a:lnTo>
                    <a:pt x="249" y="155"/>
                  </a:lnTo>
                  <a:lnTo>
                    <a:pt x="254" y="131"/>
                  </a:lnTo>
                  <a:lnTo>
                    <a:pt x="251" y="107"/>
                  </a:lnTo>
                  <a:lnTo>
                    <a:pt x="243" y="84"/>
                  </a:lnTo>
                  <a:lnTo>
                    <a:pt x="226" y="64"/>
                  </a:lnTo>
                  <a:lnTo>
                    <a:pt x="214" y="53"/>
                  </a:lnTo>
                  <a:lnTo>
                    <a:pt x="199" y="45"/>
                  </a:lnTo>
                  <a:lnTo>
                    <a:pt x="183" y="36"/>
                  </a:lnTo>
                  <a:lnTo>
                    <a:pt x="165" y="29"/>
                  </a:lnTo>
                  <a:lnTo>
                    <a:pt x="147" y="21"/>
                  </a:lnTo>
                  <a:lnTo>
                    <a:pt x="129" y="16"/>
                  </a:lnTo>
                  <a:lnTo>
                    <a:pt x="111" y="12"/>
                  </a:lnTo>
                  <a:lnTo>
                    <a:pt x="93" y="7"/>
                  </a:lnTo>
                  <a:lnTo>
                    <a:pt x="75" y="4"/>
                  </a:lnTo>
                  <a:lnTo>
                    <a:pt x="59" y="2"/>
                  </a:lnTo>
                  <a:lnTo>
                    <a:pt x="43" y="0"/>
                  </a:lnTo>
                  <a:lnTo>
                    <a:pt x="31" y="0"/>
                  </a:lnTo>
                  <a:lnTo>
                    <a:pt x="19" y="0"/>
                  </a:lnTo>
                  <a:lnTo>
                    <a:pt x="10" y="0"/>
                  </a:lnTo>
                  <a:lnTo>
                    <a:pt x="3" y="2"/>
                  </a:lnTo>
                  <a:lnTo>
                    <a:pt x="0" y="4"/>
                  </a:lnTo>
                  <a:lnTo>
                    <a:pt x="11" y="6"/>
                  </a:lnTo>
                  <a:lnTo>
                    <a:pt x="21" y="7"/>
                  </a:lnTo>
                  <a:lnTo>
                    <a:pt x="34" y="9"/>
                  </a:lnTo>
                  <a:lnTo>
                    <a:pt x="46" y="12"/>
                  </a:lnTo>
                  <a:lnTo>
                    <a:pt x="59" y="15"/>
                  </a:lnTo>
                  <a:lnTo>
                    <a:pt x="74" y="17"/>
                  </a:lnTo>
                  <a:lnTo>
                    <a:pt x="87" y="20"/>
                  </a:lnTo>
                  <a:lnTo>
                    <a:pt x="102" y="23"/>
                  </a:lnTo>
                  <a:lnTo>
                    <a:pt x="116" y="28"/>
                  </a:lnTo>
                  <a:lnTo>
                    <a:pt x="131" y="32"/>
                  </a:lnTo>
                  <a:lnTo>
                    <a:pt x="145" y="36"/>
                  </a:lnTo>
                  <a:lnTo>
                    <a:pt x="159" y="42"/>
                  </a:lnTo>
                  <a:lnTo>
                    <a:pt x="173" y="48"/>
                  </a:lnTo>
                  <a:lnTo>
                    <a:pt x="186" y="55"/>
                  </a:lnTo>
                  <a:lnTo>
                    <a:pt x="199" y="63"/>
                  </a:lnTo>
                  <a:lnTo>
                    <a:pt x="210" y="71"/>
                  </a:lnTo>
                  <a:close/>
                </a:path>
              </a:pathLst>
            </a:custGeom>
            <a:solidFill>
              <a:srgbClr val="C9E8FF"/>
            </a:solidFill>
            <a:ln w="9525">
              <a:noFill/>
              <a:round/>
              <a:headEnd/>
              <a:tailEnd/>
            </a:ln>
          </p:spPr>
          <p:txBody>
            <a:bodyPr/>
            <a:lstStyle/>
            <a:p>
              <a:endParaRPr lang="zh-CN" altLang="en-US"/>
            </a:p>
          </p:txBody>
        </p:sp>
        <p:sp>
          <p:nvSpPr>
            <p:cNvPr id="13474" name="Freeform 888"/>
            <p:cNvSpPr>
              <a:spLocks/>
            </p:cNvSpPr>
            <p:nvPr/>
          </p:nvSpPr>
          <p:spPr bwMode="auto">
            <a:xfrm>
              <a:off x="4481" y="3362"/>
              <a:ext cx="13" cy="31"/>
            </a:xfrm>
            <a:custGeom>
              <a:avLst/>
              <a:gdLst>
                <a:gd name="T0" fmla="*/ 0 w 103"/>
                <a:gd name="T1" fmla="*/ 0 h 221"/>
                <a:gd name="T2" fmla="*/ 0 w 103"/>
                <a:gd name="T3" fmla="*/ 0 h 221"/>
                <a:gd name="T4" fmla="*/ 0 w 103"/>
                <a:gd name="T5" fmla="*/ 0 h 221"/>
                <a:gd name="T6" fmla="*/ 0 w 103"/>
                <a:gd name="T7" fmla="*/ 0 h 221"/>
                <a:gd name="T8" fmla="*/ 0 w 103"/>
                <a:gd name="T9" fmla="*/ 0 h 221"/>
                <a:gd name="T10" fmla="*/ 0 w 103"/>
                <a:gd name="T11" fmla="*/ 0 h 221"/>
                <a:gd name="T12" fmla="*/ 0 w 103"/>
                <a:gd name="T13" fmla="*/ 0 h 221"/>
                <a:gd name="T14" fmla="*/ 0 w 103"/>
                <a:gd name="T15" fmla="*/ 0 h 221"/>
                <a:gd name="T16" fmla="*/ 0 w 103"/>
                <a:gd name="T17" fmla="*/ 0 h 221"/>
                <a:gd name="T18" fmla="*/ 0 w 103"/>
                <a:gd name="T19" fmla="*/ 0 h 221"/>
                <a:gd name="T20" fmla="*/ 0 w 103"/>
                <a:gd name="T21" fmla="*/ 0 h 221"/>
                <a:gd name="T22" fmla="*/ 0 w 103"/>
                <a:gd name="T23" fmla="*/ 0 h 221"/>
                <a:gd name="T24" fmla="*/ 0 w 103"/>
                <a:gd name="T25" fmla="*/ 0 h 221"/>
                <a:gd name="T26" fmla="*/ 0 w 103"/>
                <a:gd name="T27" fmla="*/ 0 h 221"/>
                <a:gd name="T28" fmla="*/ 0 w 103"/>
                <a:gd name="T29" fmla="*/ 0 h 221"/>
                <a:gd name="T30" fmla="*/ 0 w 103"/>
                <a:gd name="T31" fmla="*/ 0 h 221"/>
                <a:gd name="T32" fmla="*/ 0 w 103"/>
                <a:gd name="T33" fmla="*/ 0 h 221"/>
                <a:gd name="T34" fmla="*/ 0 w 103"/>
                <a:gd name="T35" fmla="*/ 0 h 221"/>
                <a:gd name="T36" fmla="*/ 0 w 103"/>
                <a:gd name="T37" fmla="*/ 0 h 221"/>
                <a:gd name="T38" fmla="*/ 0 w 103"/>
                <a:gd name="T39" fmla="*/ 0 h 221"/>
                <a:gd name="T40" fmla="*/ 0 w 103"/>
                <a:gd name="T41" fmla="*/ 0 h 221"/>
                <a:gd name="T42" fmla="*/ 0 w 103"/>
                <a:gd name="T43" fmla="*/ 0 h 221"/>
                <a:gd name="T44" fmla="*/ 0 w 103"/>
                <a:gd name="T45" fmla="*/ 0 h 221"/>
                <a:gd name="T46" fmla="*/ 0 w 103"/>
                <a:gd name="T47" fmla="*/ 0 h 221"/>
                <a:gd name="T48" fmla="*/ 0 w 103"/>
                <a:gd name="T49" fmla="*/ 0 h 221"/>
                <a:gd name="T50" fmla="*/ 0 w 103"/>
                <a:gd name="T51" fmla="*/ 0 h 221"/>
                <a:gd name="T52" fmla="*/ 0 w 103"/>
                <a:gd name="T53" fmla="*/ 0 h 221"/>
                <a:gd name="T54" fmla="*/ 0 w 103"/>
                <a:gd name="T55" fmla="*/ 0 h 221"/>
                <a:gd name="T56" fmla="*/ 0 w 103"/>
                <a:gd name="T57" fmla="*/ 0 h 221"/>
                <a:gd name="T58" fmla="*/ 0 w 103"/>
                <a:gd name="T59" fmla="*/ 0 h 221"/>
                <a:gd name="T60" fmla="*/ 0 w 103"/>
                <a:gd name="T61" fmla="*/ 0 h 221"/>
                <a:gd name="T62" fmla="*/ 0 w 103"/>
                <a:gd name="T63" fmla="*/ 0 h 221"/>
                <a:gd name="T64" fmla="*/ 0 w 103"/>
                <a:gd name="T65" fmla="*/ 0 h 221"/>
                <a:gd name="T66" fmla="*/ 0 w 103"/>
                <a:gd name="T67" fmla="*/ 0 h 221"/>
                <a:gd name="T68" fmla="*/ 0 w 103"/>
                <a:gd name="T69" fmla="*/ 0 h 221"/>
                <a:gd name="T70" fmla="*/ 0 w 103"/>
                <a:gd name="T71" fmla="*/ 0 h 221"/>
                <a:gd name="T72" fmla="*/ 0 w 103"/>
                <a:gd name="T73" fmla="*/ 0 h 221"/>
                <a:gd name="T74" fmla="*/ 0 w 103"/>
                <a:gd name="T75" fmla="*/ 0 h 221"/>
                <a:gd name="T76" fmla="*/ 0 w 103"/>
                <a:gd name="T77" fmla="*/ 0 h 221"/>
                <a:gd name="T78" fmla="*/ 0 w 103"/>
                <a:gd name="T79" fmla="*/ 0 h 221"/>
                <a:gd name="T80" fmla="*/ 0 w 103"/>
                <a:gd name="T81" fmla="*/ 0 h 2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1"/>
                <a:gd name="T125" fmla="*/ 103 w 103"/>
                <a:gd name="T126" fmla="*/ 221 h 2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1">
                  <a:moveTo>
                    <a:pt x="0" y="121"/>
                  </a:moveTo>
                  <a:lnTo>
                    <a:pt x="0" y="139"/>
                  </a:lnTo>
                  <a:lnTo>
                    <a:pt x="4" y="156"/>
                  </a:lnTo>
                  <a:lnTo>
                    <a:pt x="12" y="172"/>
                  </a:lnTo>
                  <a:lnTo>
                    <a:pt x="22" y="186"/>
                  </a:lnTo>
                  <a:lnTo>
                    <a:pt x="35" y="197"/>
                  </a:lnTo>
                  <a:lnTo>
                    <a:pt x="50" y="208"/>
                  </a:lnTo>
                  <a:lnTo>
                    <a:pt x="66" y="216"/>
                  </a:lnTo>
                  <a:lnTo>
                    <a:pt x="83" y="220"/>
                  </a:lnTo>
                  <a:lnTo>
                    <a:pt x="89" y="221"/>
                  </a:lnTo>
                  <a:lnTo>
                    <a:pt x="94" y="219"/>
                  </a:lnTo>
                  <a:lnTo>
                    <a:pt x="98" y="216"/>
                  </a:lnTo>
                  <a:lnTo>
                    <a:pt x="100" y="211"/>
                  </a:lnTo>
                  <a:lnTo>
                    <a:pt x="100" y="206"/>
                  </a:lnTo>
                  <a:lnTo>
                    <a:pt x="99" y="201"/>
                  </a:lnTo>
                  <a:lnTo>
                    <a:pt x="96" y="196"/>
                  </a:lnTo>
                  <a:lnTo>
                    <a:pt x="91" y="194"/>
                  </a:lnTo>
                  <a:lnTo>
                    <a:pt x="74" y="188"/>
                  </a:lnTo>
                  <a:lnTo>
                    <a:pt x="58" y="179"/>
                  </a:lnTo>
                  <a:lnTo>
                    <a:pt x="45" y="168"/>
                  </a:lnTo>
                  <a:lnTo>
                    <a:pt x="36" y="155"/>
                  </a:lnTo>
                  <a:lnTo>
                    <a:pt x="30" y="139"/>
                  </a:lnTo>
                  <a:lnTo>
                    <a:pt x="27" y="122"/>
                  </a:lnTo>
                  <a:lnTo>
                    <a:pt x="27" y="103"/>
                  </a:lnTo>
                  <a:lnTo>
                    <a:pt x="32" y="84"/>
                  </a:lnTo>
                  <a:lnTo>
                    <a:pt x="38" y="70"/>
                  </a:lnTo>
                  <a:lnTo>
                    <a:pt x="46" y="57"/>
                  </a:lnTo>
                  <a:lnTo>
                    <a:pt x="56" y="46"/>
                  </a:lnTo>
                  <a:lnTo>
                    <a:pt x="66" y="35"/>
                  </a:lnTo>
                  <a:lnTo>
                    <a:pt x="76" y="25"/>
                  </a:lnTo>
                  <a:lnTo>
                    <a:pt x="86" y="17"/>
                  </a:lnTo>
                  <a:lnTo>
                    <a:pt x="96" y="8"/>
                  </a:lnTo>
                  <a:lnTo>
                    <a:pt x="103" y="1"/>
                  </a:lnTo>
                  <a:lnTo>
                    <a:pt x="96" y="0"/>
                  </a:lnTo>
                  <a:lnTo>
                    <a:pt x="84" y="5"/>
                  </a:lnTo>
                  <a:lnTo>
                    <a:pt x="69" y="17"/>
                  </a:lnTo>
                  <a:lnTo>
                    <a:pt x="51" y="33"/>
                  </a:lnTo>
                  <a:lnTo>
                    <a:pt x="34" y="53"/>
                  </a:lnTo>
                  <a:lnTo>
                    <a:pt x="18" y="75"/>
                  </a:lnTo>
                  <a:lnTo>
                    <a:pt x="7" y="98"/>
                  </a:lnTo>
                  <a:lnTo>
                    <a:pt x="0" y="121"/>
                  </a:lnTo>
                  <a:close/>
                </a:path>
              </a:pathLst>
            </a:custGeom>
            <a:solidFill>
              <a:srgbClr val="C9E8FF"/>
            </a:solidFill>
            <a:ln w="9525">
              <a:noFill/>
              <a:round/>
              <a:headEnd/>
              <a:tailEnd/>
            </a:ln>
          </p:spPr>
          <p:txBody>
            <a:bodyPr/>
            <a:lstStyle/>
            <a:p>
              <a:endParaRPr lang="zh-CN" altLang="en-US"/>
            </a:p>
          </p:txBody>
        </p:sp>
        <p:sp>
          <p:nvSpPr>
            <p:cNvPr id="13475" name="Freeform 889"/>
            <p:cNvSpPr>
              <a:spLocks/>
            </p:cNvSpPr>
            <p:nvPr/>
          </p:nvSpPr>
          <p:spPr bwMode="auto">
            <a:xfrm>
              <a:off x="4571" y="3344"/>
              <a:ext cx="28" cy="41"/>
            </a:xfrm>
            <a:custGeom>
              <a:avLst/>
              <a:gdLst>
                <a:gd name="T0" fmla="*/ 0 w 221"/>
                <a:gd name="T1" fmla="*/ 0 h 288"/>
                <a:gd name="T2" fmla="*/ 0 w 221"/>
                <a:gd name="T3" fmla="*/ 0 h 288"/>
                <a:gd name="T4" fmla="*/ 0 w 221"/>
                <a:gd name="T5" fmla="*/ 0 h 288"/>
                <a:gd name="T6" fmla="*/ 0 w 221"/>
                <a:gd name="T7" fmla="*/ 0 h 288"/>
                <a:gd name="T8" fmla="*/ 0 w 221"/>
                <a:gd name="T9" fmla="*/ 0 h 288"/>
                <a:gd name="T10" fmla="*/ 0 w 221"/>
                <a:gd name="T11" fmla="*/ 0 h 288"/>
                <a:gd name="T12" fmla="*/ 0 w 221"/>
                <a:gd name="T13" fmla="*/ 0 h 288"/>
                <a:gd name="T14" fmla="*/ 0 w 221"/>
                <a:gd name="T15" fmla="*/ 0 h 288"/>
                <a:gd name="T16" fmla="*/ 0 w 221"/>
                <a:gd name="T17" fmla="*/ 0 h 288"/>
                <a:gd name="T18" fmla="*/ 0 w 221"/>
                <a:gd name="T19" fmla="*/ 0 h 288"/>
                <a:gd name="T20" fmla="*/ 0 w 221"/>
                <a:gd name="T21" fmla="*/ 0 h 288"/>
                <a:gd name="T22" fmla="*/ 0 w 221"/>
                <a:gd name="T23" fmla="*/ 0 h 288"/>
                <a:gd name="T24" fmla="*/ 0 w 221"/>
                <a:gd name="T25" fmla="*/ 0 h 288"/>
                <a:gd name="T26" fmla="*/ 0 w 221"/>
                <a:gd name="T27" fmla="*/ 0 h 288"/>
                <a:gd name="T28" fmla="*/ 0 w 221"/>
                <a:gd name="T29" fmla="*/ 0 h 288"/>
                <a:gd name="T30" fmla="*/ 0 w 221"/>
                <a:gd name="T31" fmla="*/ 0 h 288"/>
                <a:gd name="T32" fmla="*/ 0 w 221"/>
                <a:gd name="T33" fmla="*/ 0 h 288"/>
                <a:gd name="T34" fmla="*/ 0 w 221"/>
                <a:gd name="T35" fmla="*/ 0 h 288"/>
                <a:gd name="T36" fmla="*/ 0 w 221"/>
                <a:gd name="T37" fmla="*/ 0 h 288"/>
                <a:gd name="T38" fmla="*/ 0 w 221"/>
                <a:gd name="T39" fmla="*/ 0 h 288"/>
                <a:gd name="T40" fmla="*/ 0 w 221"/>
                <a:gd name="T41" fmla="*/ 0 h 288"/>
                <a:gd name="T42" fmla="*/ 0 w 221"/>
                <a:gd name="T43" fmla="*/ 0 h 288"/>
                <a:gd name="T44" fmla="*/ 0 w 221"/>
                <a:gd name="T45" fmla="*/ 0 h 288"/>
                <a:gd name="T46" fmla="*/ 0 w 221"/>
                <a:gd name="T47" fmla="*/ 0 h 288"/>
                <a:gd name="T48" fmla="*/ 0 w 221"/>
                <a:gd name="T49" fmla="*/ 0 h 288"/>
                <a:gd name="T50" fmla="*/ 0 w 221"/>
                <a:gd name="T51" fmla="*/ 0 h 288"/>
                <a:gd name="T52" fmla="*/ 0 w 221"/>
                <a:gd name="T53" fmla="*/ 0 h 288"/>
                <a:gd name="T54" fmla="*/ 0 w 221"/>
                <a:gd name="T55" fmla="*/ 0 h 288"/>
                <a:gd name="T56" fmla="*/ 0 w 221"/>
                <a:gd name="T57" fmla="*/ 0 h 288"/>
                <a:gd name="T58" fmla="*/ 0 w 221"/>
                <a:gd name="T59" fmla="*/ 0 h 288"/>
                <a:gd name="T60" fmla="*/ 0 w 221"/>
                <a:gd name="T61" fmla="*/ 0 h 288"/>
                <a:gd name="T62" fmla="*/ 0 w 221"/>
                <a:gd name="T63" fmla="*/ 0 h 288"/>
                <a:gd name="T64" fmla="*/ 0 w 221"/>
                <a:gd name="T65" fmla="*/ 0 h 288"/>
                <a:gd name="T66" fmla="*/ 0 w 221"/>
                <a:gd name="T67" fmla="*/ 0 h 288"/>
                <a:gd name="T68" fmla="*/ 0 w 221"/>
                <a:gd name="T69" fmla="*/ 0 h 288"/>
                <a:gd name="T70" fmla="*/ 0 w 221"/>
                <a:gd name="T71" fmla="*/ 0 h 288"/>
                <a:gd name="T72" fmla="*/ 0 w 221"/>
                <a:gd name="T73" fmla="*/ 0 h 288"/>
                <a:gd name="T74" fmla="*/ 0 w 221"/>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1"/>
                <a:gd name="T115" fmla="*/ 0 h 288"/>
                <a:gd name="T116" fmla="*/ 221 w 221"/>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1" h="288">
                  <a:moveTo>
                    <a:pt x="179" y="108"/>
                  </a:moveTo>
                  <a:lnTo>
                    <a:pt x="186" y="115"/>
                  </a:lnTo>
                  <a:lnTo>
                    <a:pt x="193" y="124"/>
                  </a:lnTo>
                  <a:lnTo>
                    <a:pt x="197" y="133"/>
                  </a:lnTo>
                  <a:lnTo>
                    <a:pt x="201" y="143"/>
                  </a:lnTo>
                  <a:lnTo>
                    <a:pt x="202" y="153"/>
                  </a:lnTo>
                  <a:lnTo>
                    <a:pt x="202" y="163"/>
                  </a:lnTo>
                  <a:lnTo>
                    <a:pt x="199" y="174"/>
                  </a:lnTo>
                  <a:lnTo>
                    <a:pt x="195" y="184"/>
                  </a:lnTo>
                  <a:lnTo>
                    <a:pt x="187" y="194"/>
                  </a:lnTo>
                  <a:lnTo>
                    <a:pt x="179" y="204"/>
                  </a:lnTo>
                  <a:lnTo>
                    <a:pt x="170" y="212"/>
                  </a:lnTo>
                  <a:lnTo>
                    <a:pt x="159" y="221"/>
                  </a:lnTo>
                  <a:lnTo>
                    <a:pt x="150" y="229"/>
                  </a:lnTo>
                  <a:lnTo>
                    <a:pt x="139" y="237"/>
                  </a:lnTo>
                  <a:lnTo>
                    <a:pt x="129" y="246"/>
                  </a:lnTo>
                  <a:lnTo>
                    <a:pt x="119" y="255"/>
                  </a:lnTo>
                  <a:lnTo>
                    <a:pt x="116" y="258"/>
                  </a:lnTo>
                  <a:lnTo>
                    <a:pt x="114" y="263"/>
                  </a:lnTo>
                  <a:lnTo>
                    <a:pt x="112" y="267"/>
                  </a:lnTo>
                  <a:lnTo>
                    <a:pt x="110" y="271"/>
                  </a:lnTo>
                  <a:lnTo>
                    <a:pt x="109" y="276"/>
                  </a:lnTo>
                  <a:lnTo>
                    <a:pt x="109" y="280"/>
                  </a:lnTo>
                  <a:lnTo>
                    <a:pt x="110" y="284"/>
                  </a:lnTo>
                  <a:lnTo>
                    <a:pt x="113" y="287"/>
                  </a:lnTo>
                  <a:lnTo>
                    <a:pt x="117" y="288"/>
                  </a:lnTo>
                  <a:lnTo>
                    <a:pt x="121" y="288"/>
                  </a:lnTo>
                  <a:lnTo>
                    <a:pt x="125" y="287"/>
                  </a:lnTo>
                  <a:lnTo>
                    <a:pt x="129" y="284"/>
                  </a:lnTo>
                  <a:lnTo>
                    <a:pt x="139" y="272"/>
                  </a:lnTo>
                  <a:lnTo>
                    <a:pt x="151" y="261"/>
                  </a:lnTo>
                  <a:lnTo>
                    <a:pt x="162" y="250"/>
                  </a:lnTo>
                  <a:lnTo>
                    <a:pt x="175" y="239"/>
                  </a:lnTo>
                  <a:lnTo>
                    <a:pt x="186" y="229"/>
                  </a:lnTo>
                  <a:lnTo>
                    <a:pt x="197" y="217"/>
                  </a:lnTo>
                  <a:lnTo>
                    <a:pt x="207" y="204"/>
                  </a:lnTo>
                  <a:lnTo>
                    <a:pt x="215" y="190"/>
                  </a:lnTo>
                  <a:lnTo>
                    <a:pt x="220" y="174"/>
                  </a:lnTo>
                  <a:lnTo>
                    <a:pt x="221" y="158"/>
                  </a:lnTo>
                  <a:lnTo>
                    <a:pt x="218" y="142"/>
                  </a:lnTo>
                  <a:lnTo>
                    <a:pt x="213" y="127"/>
                  </a:lnTo>
                  <a:lnTo>
                    <a:pt x="204" y="112"/>
                  </a:lnTo>
                  <a:lnTo>
                    <a:pt x="194" y="99"/>
                  </a:lnTo>
                  <a:lnTo>
                    <a:pt x="181" y="87"/>
                  </a:lnTo>
                  <a:lnTo>
                    <a:pt x="169" y="77"/>
                  </a:lnTo>
                  <a:lnTo>
                    <a:pt x="159" y="69"/>
                  </a:lnTo>
                  <a:lnTo>
                    <a:pt x="149" y="63"/>
                  </a:lnTo>
                  <a:lnTo>
                    <a:pt x="137" y="55"/>
                  </a:lnTo>
                  <a:lnTo>
                    <a:pt x="125" y="48"/>
                  </a:lnTo>
                  <a:lnTo>
                    <a:pt x="114" y="40"/>
                  </a:lnTo>
                  <a:lnTo>
                    <a:pt x="101" y="33"/>
                  </a:lnTo>
                  <a:lnTo>
                    <a:pt x="89" y="27"/>
                  </a:lnTo>
                  <a:lnTo>
                    <a:pt x="77" y="20"/>
                  </a:lnTo>
                  <a:lnTo>
                    <a:pt x="66" y="15"/>
                  </a:lnTo>
                  <a:lnTo>
                    <a:pt x="54" y="9"/>
                  </a:lnTo>
                  <a:lnTo>
                    <a:pt x="42" y="6"/>
                  </a:lnTo>
                  <a:lnTo>
                    <a:pt x="32" y="3"/>
                  </a:lnTo>
                  <a:lnTo>
                    <a:pt x="22" y="1"/>
                  </a:lnTo>
                  <a:lnTo>
                    <a:pt x="14" y="0"/>
                  </a:lnTo>
                  <a:lnTo>
                    <a:pt x="7" y="1"/>
                  </a:lnTo>
                  <a:lnTo>
                    <a:pt x="0" y="3"/>
                  </a:lnTo>
                  <a:lnTo>
                    <a:pt x="8" y="5"/>
                  </a:lnTo>
                  <a:lnTo>
                    <a:pt x="16" y="8"/>
                  </a:lnTo>
                  <a:lnTo>
                    <a:pt x="26" y="13"/>
                  </a:lnTo>
                  <a:lnTo>
                    <a:pt x="35" y="17"/>
                  </a:lnTo>
                  <a:lnTo>
                    <a:pt x="47" y="22"/>
                  </a:lnTo>
                  <a:lnTo>
                    <a:pt x="58" y="28"/>
                  </a:lnTo>
                  <a:lnTo>
                    <a:pt x="71" y="34"/>
                  </a:lnTo>
                  <a:lnTo>
                    <a:pt x="83" y="40"/>
                  </a:lnTo>
                  <a:lnTo>
                    <a:pt x="96" y="48"/>
                  </a:lnTo>
                  <a:lnTo>
                    <a:pt x="109" y="55"/>
                  </a:lnTo>
                  <a:lnTo>
                    <a:pt x="121" y="64"/>
                  </a:lnTo>
                  <a:lnTo>
                    <a:pt x="134" y="72"/>
                  </a:lnTo>
                  <a:lnTo>
                    <a:pt x="146" y="81"/>
                  </a:lnTo>
                  <a:lnTo>
                    <a:pt x="158" y="90"/>
                  </a:lnTo>
                  <a:lnTo>
                    <a:pt x="169" y="98"/>
                  </a:lnTo>
                  <a:lnTo>
                    <a:pt x="179" y="108"/>
                  </a:lnTo>
                  <a:close/>
                </a:path>
              </a:pathLst>
            </a:custGeom>
            <a:solidFill>
              <a:srgbClr val="C9E8FF"/>
            </a:solidFill>
            <a:ln w="9525">
              <a:noFill/>
              <a:round/>
              <a:headEnd/>
              <a:tailEnd/>
            </a:ln>
          </p:spPr>
          <p:txBody>
            <a:bodyPr/>
            <a:lstStyle/>
            <a:p>
              <a:endParaRPr lang="zh-CN" altLang="en-US"/>
            </a:p>
          </p:txBody>
        </p:sp>
        <p:sp>
          <p:nvSpPr>
            <p:cNvPr id="13476" name="Freeform 890"/>
            <p:cNvSpPr>
              <a:spLocks/>
            </p:cNvSpPr>
            <p:nvPr/>
          </p:nvSpPr>
          <p:spPr bwMode="auto">
            <a:xfrm>
              <a:off x="4541" y="3392"/>
              <a:ext cx="9" cy="25"/>
            </a:xfrm>
            <a:custGeom>
              <a:avLst/>
              <a:gdLst>
                <a:gd name="T0" fmla="*/ 0 w 74"/>
                <a:gd name="T1" fmla="*/ 0 h 174"/>
                <a:gd name="T2" fmla="*/ 0 w 74"/>
                <a:gd name="T3" fmla="*/ 0 h 174"/>
                <a:gd name="T4" fmla="*/ 0 w 74"/>
                <a:gd name="T5" fmla="*/ 0 h 174"/>
                <a:gd name="T6" fmla="*/ 0 w 74"/>
                <a:gd name="T7" fmla="*/ 0 h 174"/>
                <a:gd name="T8" fmla="*/ 0 w 74"/>
                <a:gd name="T9" fmla="*/ 0 h 174"/>
                <a:gd name="T10" fmla="*/ 0 w 74"/>
                <a:gd name="T11" fmla="*/ 0 h 174"/>
                <a:gd name="T12" fmla="*/ 0 w 74"/>
                <a:gd name="T13" fmla="*/ 0 h 174"/>
                <a:gd name="T14" fmla="*/ 0 w 74"/>
                <a:gd name="T15" fmla="*/ 0 h 174"/>
                <a:gd name="T16" fmla="*/ 0 w 74"/>
                <a:gd name="T17" fmla="*/ 0 h 174"/>
                <a:gd name="T18" fmla="*/ 0 w 74"/>
                <a:gd name="T19" fmla="*/ 0 h 174"/>
                <a:gd name="T20" fmla="*/ 0 w 74"/>
                <a:gd name="T21" fmla="*/ 0 h 174"/>
                <a:gd name="T22" fmla="*/ 0 w 74"/>
                <a:gd name="T23" fmla="*/ 0 h 174"/>
                <a:gd name="T24" fmla="*/ 0 w 74"/>
                <a:gd name="T25" fmla="*/ 0 h 174"/>
                <a:gd name="T26" fmla="*/ 0 w 74"/>
                <a:gd name="T27" fmla="*/ 0 h 174"/>
                <a:gd name="T28" fmla="*/ 0 w 74"/>
                <a:gd name="T29" fmla="*/ 0 h 174"/>
                <a:gd name="T30" fmla="*/ 0 w 74"/>
                <a:gd name="T31" fmla="*/ 0 h 174"/>
                <a:gd name="T32" fmla="*/ 0 w 74"/>
                <a:gd name="T33" fmla="*/ 0 h 174"/>
                <a:gd name="T34" fmla="*/ 0 w 74"/>
                <a:gd name="T35" fmla="*/ 0 h 174"/>
                <a:gd name="T36" fmla="*/ 0 w 74"/>
                <a:gd name="T37" fmla="*/ 0 h 174"/>
                <a:gd name="T38" fmla="*/ 0 w 74"/>
                <a:gd name="T39" fmla="*/ 0 h 174"/>
                <a:gd name="T40" fmla="*/ 0 w 74"/>
                <a:gd name="T41" fmla="*/ 0 h 174"/>
                <a:gd name="T42" fmla="*/ 0 w 74"/>
                <a:gd name="T43" fmla="*/ 0 h 174"/>
                <a:gd name="T44" fmla="*/ 0 w 74"/>
                <a:gd name="T45" fmla="*/ 0 h 174"/>
                <a:gd name="T46" fmla="*/ 0 w 74"/>
                <a:gd name="T47" fmla="*/ 0 h 174"/>
                <a:gd name="T48" fmla="*/ 0 w 74"/>
                <a:gd name="T49" fmla="*/ 0 h 1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174"/>
                <a:gd name="T77" fmla="*/ 74 w 74"/>
                <a:gd name="T78" fmla="*/ 174 h 1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174">
                  <a:moveTo>
                    <a:pt x="28" y="12"/>
                  </a:moveTo>
                  <a:lnTo>
                    <a:pt x="26" y="7"/>
                  </a:lnTo>
                  <a:lnTo>
                    <a:pt x="23" y="3"/>
                  </a:lnTo>
                  <a:lnTo>
                    <a:pt x="17" y="1"/>
                  </a:lnTo>
                  <a:lnTo>
                    <a:pt x="12" y="0"/>
                  </a:lnTo>
                  <a:lnTo>
                    <a:pt x="7" y="2"/>
                  </a:lnTo>
                  <a:lnTo>
                    <a:pt x="3" y="5"/>
                  </a:lnTo>
                  <a:lnTo>
                    <a:pt x="0" y="10"/>
                  </a:lnTo>
                  <a:lnTo>
                    <a:pt x="0" y="16"/>
                  </a:lnTo>
                  <a:lnTo>
                    <a:pt x="5" y="39"/>
                  </a:lnTo>
                  <a:lnTo>
                    <a:pt x="13" y="66"/>
                  </a:lnTo>
                  <a:lnTo>
                    <a:pt x="24" y="92"/>
                  </a:lnTo>
                  <a:lnTo>
                    <a:pt x="36" y="118"/>
                  </a:lnTo>
                  <a:lnTo>
                    <a:pt x="49" y="141"/>
                  </a:lnTo>
                  <a:lnTo>
                    <a:pt x="61" y="159"/>
                  </a:lnTo>
                  <a:lnTo>
                    <a:pt x="69" y="171"/>
                  </a:lnTo>
                  <a:lnTo>
                    <a:pt x="74" y="174"/>
                  </a:lnTo>
                  <a:lnTo>
                    <a:pt x="72" y="162"/>
                  </a:lnTo>
                  <a:lnTo>
                    <a:pt x="67" y="147"/>
                  </a:lnTo>
                  <a:lnTo>
                    <a:pt x="61" y="128"/>
                  </a:lnTo>
                  <a:lnTo>
                    <a:pt x="53" y="105"/>
                  </a:lnTo>
                  <a:lnTo>
                    <a:pt x="46" y="82"/>
                  </a:lnTo>
                  <a:lnTo>
                    <a:pt x="38" y="58"/>
                  </a:lnTo>
                  <a:lnTo>
                    <a:pt x="32" y="35"/>
                  </a:lnTo>
                  <a:lnTo>
                    <a:pt x="28" y="12"/>
                  </a:lnTo>
                  <a:close/>
                </a:path>
              </a:pathLst>
            </a:custGeom>
            <a:solidFill>
              <a:srgbClr val="000000"/>
            </a:solidFill>
            <a:ln w="9525">
              <a:noFill/>
              <a:round/>
              <a:headEnd/>
              <a:tailEnd/>
            </a:ln>
          </p:spPr>
          <p:txBody>
            <a:bodyPr/>
            <a:lstStyle/>
            <a:p>
              <a:endParaRPr lang="zh-CN" altLang="en-US"/>
            </a:p>
          </p:txBody>
        </p:sp>
        <p:sp>
          <p:nvSpPr>
            <p:cNvPr id="13477" name="Freeform 891"/>
            <p:cNvSpPr>
              <a:spLocks/>
            </p:cNvSpPr>
            <p:nvPr/>
          </p:nvSpPr>
          <p:spPr bwMode="auto">
            <a:xfrm>
              <a:off x="4537" y="3379"/>
              <a:ext cx="5" cy="12"/>
            </a:xfrm>
            <a:custGeom>
              <a:avLst/>
              <a:gdLst>
                <a:gd name="T0" fmla="*/ 0 w 39"/>
                <a:gd name="T1" fmla="*/ 0 h 87"/>
                <a:gd name="T2" fmla="*/ 0 w 39"/>
                <a:gd name="T3" fmla="*/ 0 h 87"/>
                <a:gd name="T4" fmla="*/ 0 w 39"/>
                <a:gd name="T5" fmla="*/ 0 h 87"/>
                <a:gd name="T6" fmla="*/ 0 w 39"/>
                <a:gd name="T7" fmla="*/ 0 h 87"/>
                <a:gd name="T8" fmla="*/ 0 w 39"/>
                <a:gd name="T9" fmla="*/ 0 h 87"/>
                <a:gd name="T10" fmla="*/ 0 w 39"/>
                <a:gd name="T11" fmla="*/ 0 h 87"/>
                <a:gd name="T12" fmla="*/ 0 w 39"/>
                <a:gd name="T13" fmla="*/ 0 h 87"/>
                <a:gd name="T14" fmla="*/ 0 w 39"/>
                <a:gd name="T15" fmla="*/ 0 h 87"/>
                <a:gd name="T16" fmla="*/ 0 w 39"/>
                <a:gd name="T17" fmla="*/ 0 h 87"/>
                <a:gd name="T18" fmla="*/ 0 w 39"/>
                <a:gd name="T19" fmla="*/ 0 h 87"/>
                <a:gd name="T20" fmla="*/ 0 w 39"/>
                <a:gd name="T21" fmla="*/ 0 h 87"/>
                <a:gd name="T22" fmla="*/ 0 w 39"/>
                <a:gd name="T23" fmla="*/ 0 h 87"/>
                <a:gd name="T24" fmla="*/ 0 w 39"/>
                <a:gd name="T25" fmla="*/ 0 h 87"/>
                <a:gd name="T26" fmla="*/ 0 w 39"/>
                <a:gd name="T27" fmla="*/ 0 h 87"/>
                <a:gd name="T28" fmla="*/ 0 w 39"/>
                <a:gd name="T29" fmla="*/ 0 h 87"/>
                <a:gd name="T30" fmla="*/ 0 w 39"/>
                <a:gd name="T31" fmla="*/ 0 h 87"/>
                <a:gd name="T32" fmla="*/ 0 w 39"/>
                <a:gd name="T33" fmla="*/ 0 h 87"/>
                <a:gd name="T34" fmla="*/ 0 w 39"/>
                <a:gd name="T35" fmla="*/ 0 h 87"/>
                <a:gd name="T36" fmla="*/ 0 w 39"/>
                <a:gd name="T37" fmla="*/ 0 h 87"/>
                <a:gd name="T38" fmla="*/ 0 w 39"/>
                <a:gd name="T39" fmla="*/ 0 h 87"/>
                <a:gd name="T40" fmla="*/ 0 w 39"/>
                <a:gd name="T41" fmla="*/ 0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87"/>
                <a:gd name="T65" fmla="*/ 39 w 3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87">
                  <a:moveTo>
                    <a:pt x="20" y="9"/>
                  </a:moveTo>
                  <a:lnTo>
                    <a:pt x="19" y="5"/>
                  </a:lnTo>
                  <a:lnTo>
                    <a:pt x="16" y="2"/>
                  </a:lnTo>
                  <a:lnTo>
                    <a:pt x="13" y="0"/>
                  </a:lnTo>
                  <a:lnTo>
                    <a:pt x="8" y="0"/>
                  </a:lnTo>
                  <a:lnTo>
                    <a:pt x="5" y="1"/>
                  </a:lnTo>
                  <a:lnTo>
                    <a:pt x="2" y="3"/>
                  </a:lnTo>
                  <a:lnTo>
                    <a:pt x="0" y="6"/>
                  </a:lnTo>
                  <a:lnTo>
                    <a:pt x="0" y="10"/>
                  </a:lnTo>
                  <a:lnTo>
                    <a:pt x="0" y="22"/>
                  </a:lnTo>
                  <a:lnTo>
                    <a:pt x="3" y="35"/>
                  </a:lnTo>
                  <a:lnTo>
                    <a:pt x="7" y="48"/>
                  </a:lnTo>
                  <a:lnTo>
                    <a:pt x="13" y="60"/>
                  </a:lnTo>
                  <a:lnTo>
                    <a:pt x="19" y="72"/>
                  </a:lnTo>
                  <a:lnTo>
                    <a:pt x="25" y="81"/>
                  </a:lnTo>
                  <a:lnTo>
                    <a:pt x="33" y="86"/>
                  </a:lnTo>
                  <a:lnTo>
                    <a:pt x="38" y="87"/>
                  </a:lnTo>
                  <a:lnTo>
                    <a:pt x="39" y="70"/>
                  </a:lnTo>
                  <a:lnTo>
                    <a:pt x="34" y="50"/>
                  </a:lnTo>
                  <a:lnTo>
                    <a:pt x="27" y="29"/>
                  </a:lnTo>
                  <a:lnTo>
                    <a:pt x="20" y="9"/>
                  </a:lnTo>
                  <a:close/>
                </a:path>
              </a:pathLst>
            </a:custGeom>
            <a:solidFill>
              <a:srgbClr val="000000"/>
            </a:solidFill>
            <a:ln w="9525">
              <a:noFill/>
              <a:round/>
              <a:headEnd/>
              <a:tailEnd/>
            </a:ln>
          </p:spPr>
          <p:txBody>
            <a:bodyPr/>
            <a:lstStyle/>
            <a:p>
              <a:endParaRPr lang="zh-CN" altLang="en-US"/>
            </a:p>
          </p:txBody>
        </p:sp>
        <p:sp>
          <p:nvSpPr>
            <p:cNvPr id="13478" name="Freeform 892"/>
            <p:cNvSpPr>
              <a:spLocks/>
            </p:cNvSpPr>
            <p:nvPr/>
          </p:nvSpPr>
          <p:spPr bwMode="auto">
            <a:xfrm>
              <a:off x="4533" y="3370"/>
              <a:ext cx="4" cy="7"/>
            </a:xfrm>
            <a:custGeom>
              <a:avLst/>
              <a:gdLst>
                <a:gd name="T0" fmla="*/ 0 w 34"/>
                <a:gd name="T1" fmla="*/ 0 h 51"/>
                <a:gd name="T2" fmla="*/ 0 w 34"/>
                <a:gd name="T3" fmla="*/ 0 h 51"/>
                <a:gd name="T4" fmla="*/ 0 w 34"/>
                <a:gd name="T5" fmla="*/ 0 h 51"/>
                <a:gd name="T6" fmla="*/ 0 w 34"/>
                <a:gd name="T7" fmla="*/ 0 h 51"/>
                <a:gd name="T8" fmla="*/ 0 w 34"/>
                <a:gd name="T9" fmla="*/ 0 h 51"/>
                <a:gd name="T10" fmla="*/ 0 w 34"/>
                <a:gd name="T11" fmla="*/ 0 h 51"/>
                <a:gd name="T12" fmla="*/ 0 w 34"/>
                <a:gd name="T13" fmla="*/ 0 h 51"/>
                <a:gd name="T14" fmla="*/ 0 w 34"/>
                <a:gd name="T15" fmla="*/ 0 h 51"/>
                <a:gd name="T16" fmla="*/ 0 w 34"/>
                <a:gd name="T17" fmla="*/ 0 h 51"/>
                <a:gd name="T18" fmla="*/ 0 w 34"/>
                <a:gd name="T19" fmla="*/ 0 h 51"/>
                <a:gd name="T20" fmla="*/ 0 w 34"/>
                <a:gd name="T21" fmla="*/ 0 h 51"/>
                <a:gd name="T22" fmla="*/ 0 w 34"/>
                <a:gd name="T23" fmla="*/ 0 h 51"/>
                <a:gd name="T24" fmla="*/ 0 w 34"/>
                <a:gd name="T25" fmla="*/ 0 h 51"/>
                <a:gd name="T26" fmla="*/ 0 w 34"/>
                <a:gd name="T27" fmla="*/ 0 h 51"/>
                <a:gd name="T28" fmla="*/ 0 w 34"/>
                <a:gd name="T29" fmla="*/ 0 h 51"/>
                <a:gd name="T30" fmla="*/ 0 w 34"/>
                <a:gd name="T31" fmla="*/ 0 h 51"/>
                <a:gd name="T32" fmla="*/ 0 w 34"/>
                <a:gd name="T33" fmla="*/ 0 h 51"/>
                <a:gd name="T34" fmla="*/ 0 w 34"/>
                <a:gd name="T35" fmla="*/ 0 h 51"/>
                <a:gd name="T36" fmla="*/ 0 w 34"/>
                <a:gd name="T37" fmla="*/ 0 h 51"/>
                <a:gd name="T38" fmla="*/ 0 w 34"/>
                <a:gd name="T39" fmla="*/ 0 h 51"/>
                <a:gd name="T40" fmla="*/ 0 w 34"/>
                <a:gd name="T41" fmla="*/ 0 h 51"/>
                <a:gd name="T42" fmla="*/ 0 w 34"/>
                <a:gd name="T43" fmla="*/ 0 h 51"/>
                <a:gd name="T44" fmla="*/ 0 w 34"/>
                <a:gd name="T45" fmla="*/ 0 h 51"/>
                <a:gd name="T46" fmla="*/ 0 w 34"/>
                <a:gd name="T47" fmla="*/ 0 h 51"/>
                <a:gd name="T48" fmla="*/ 0 w 34"/>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51"/>
                <a:gd name="T77" fmla="*/ 34 w 34"/>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51">
                  <a:moveTo>
                    <a:pt x="18" y="7"/>
                  </a:moveTo>
                  <a:lnTo>
                    <a:pt x="18" y="8"/>
                  </a:lnTo>
                  <a:lnTo>
                    <a:pt x="17" y="5"/>
                  </a:lnTo>
                  <a:lnTo>
                    <a:pt x="14" y="1"/>
                  </a:lnTo>
                  <a:lnTo>
                    <a:pt x="11" y="0"/>
                  </a:lnTo>
                  <a:lnTo>
                    <a:pt x="7" y="0"/>
                  </a:lnTo>
                  <a:lnTo>
                    <a:pt x="4" y="1"/>
                  </a:lnTo>
                  <a:lnTo>
                    <a:pt x="1" y="5"/>
                  </a:lnTo>
                  <a:lnTo>
                    <a:pt x="0" y="8"/>
                  </a:lnTo>
                  <a:lnTo>
                    <a:pt x="0" y="11"/>
                  </a:lnTo>
                  <a:lnTo>
                    <a:pt x="1" y="16"/>
                  </a:lnTo>
                  <a:lnTo>
                    <a:pt x="4" y="23"/>
                  </a:lnTo>
                  <a:lnTo>
                    <a:pt x="8" y="30"/>
                  </a:lnTo>
                  <a:lnTo>
                    <a:pt x="13" y="37"/>
                  </a:lnTo>
                  <a:lnTo>
                    <a:pt x="18" y="43"/>
                  </a:lnTo>
                  <a:lnTo>
                    <a:pt x="25" y="47"/>
                  </a:lnTo>
                  <a:lnTo>
                    <a:pt x="30" y="51"/>
                  </a:lnTo>
                  <a:lnTo>
                    <a:pt x="34" y="51"/>
                  </a:lnTo>
                  <a:lnTo>
                    <a:pt x="33" y="40"/>
                  </a:lnTo>
                  <a:lnTo>
                    <a:pt x="29" y="27"/>
                  </a:lnTo>
                  <a:lnTo>
                    <a:pt x="23" y="15"/>
                  </a:lnTo>
                  <a:lnTo>
                    <a:pt x="18" y="7"/>
                  </a:lnTo>
                  <a:close/>
                </a:path>
              </a:pathLst>
            </a:custGeom>
            <a:solidFill>
              <a:srgbClr val="000000"/>
            </a:solidFill>
            <a:ln w="9525">
              <a:noFill/>
              <a:round/>
              <a:headEnd/>
              <a:tailEnd/>
            </a:ln>
          </p:spPr>
          <p:txBody>
            <a:bodyPr/>
            <a:lstStyle/>
            <a:p>
              <a:endParaRPr lang="zh-CN" altLang="en-US"/>
            </a:p>
          </p:txBody>
        </p:sp>
        <p:sp>
          <p:nvSpPr>
            <p:cNvPr id="13479" name="Freeform 893"/>
            <p:cNvSpPr>
              <a:spLocks/>
            </p:cNvSpPr>
            <p:nvPr/>
          </p:nvSpPr>
          <p:spPr bwMode="auto">
            <a:xfrm>
              <a:off x="4529" y="3364"/>
              <a:ext cx="6" cy="4"/>
            </a:xfrm>
            <a:custGeom>
              <a:avLst/>
              <a:gdLst>
                <a:gd name="T0" fmla="*/ 0 w 46"/>
                <a:gd name="T1" fmla="*/ 0 h 33"/>
                <a:gd name="T2" fmla="*/ 0 w 46"/>
                <a:gd name="T3" fmla="*/ 0 h 33"/>
                <a:gd name="T4" fmla="*/ 0 w 46"/>
                <a:gd name="T5" fmla="*/ 0 h 33"/>
                <a:gd name="T6" fmla="*/ 0 w 46"/>
                <a:gd name="T7" fmla="*/ 0 h 33"/>
                <a:gd name="T8" fmla="*/ 0 w 46"/>
                <a:gd name="T9" fmla="*/ 0 h 33"/>
                <a:gd name="T10" fmla="*/ 0 w 46"/>
                <a:gd name="T11" fmla="*/ 0 h 33"/>
                <a:gd name="T12" fmla="*/ 0 w 46"/>
                <a:gd name="T13" fmla="*/ 0 h 33"/>
                <a:gd name="T14" fmla="*/ 0 w 46"/>
                <a:gd name="T15" fmla="*/ 0 h 33"/>
                <a:gd name="T16" fmla="*/ 0 w 46"/>
                <a:gd name="T17" fmla="*/ 0 h 33"/>
                <a:gd name="T18" fmla="*/ 0 w 46"/>
                <a:gd name="T19" fmla="*/ 0 h 33"/>
                <a:gd name="T20" fmla="*/ 0 w 46"/>
                <a:gd name="T21" fmla="*/ 0 h 33"/>
                <a:gd name="T22" fmla="*/ 0 w 46"/>
                <a:gd name="T23" fmla="*/ 0 h 33"/>
                <a:gd name="T24" fmla="*/ 0 w 46"/>
                <a:gd name="T25" fmla="*/ 0 h 33"/>
                <a:gd name="T26" fmla="*/ 0 w 46"/>
                <a:gd name="T27" fmla="*/ 0 h 33"/>
                <a:gd name="T28" fmla="*/ 0 w 46"/>
                <a:gd name="T29" fmla="*/ 0 h 33"/>
                <a:gd name="T30" fmla="*/ 0 w 46"/>
                <a:gd name="T31" fmla="*/ 0 h 33"/>
                <a:gd name="T32" fmla="*/ 0 w 46"/>
                <a:gd name="T33" fmla="*/ 0 h 33"/>
                <a:gd name="T34" fmla="*/ 0 w 46"/>
                <a:gd name="T35" fmla="*/ 0 h 33"/>
                <a:gd name="T36" fmla="*/ 0 w 46"/>
                <a:gd name="T37" fmla="*/ 0 h 33"/>
                <a:gd name="T38" fmla="*/ 0 w 46"/>
                <a:gd name="T39" fmla="*/ 0 h 33"/>
                <a:gd name="T40" fmla="*/ 0 w 46"/>
                <a:gd name="T41" fmla="*/ 0 h 33"/>
                <a:gd name="T42" fmla="*/ 0 w 46"/>
                <a:gd name="T43" fmla="*/ 0 h 33"/>
                <a:gd name="T44" fmla="*/ 0 w 46"/>
                <a:gd name="T45" fmla="*/ 0 h 33"/>
                <a:gd name="T46" fmla="*/ 0 w 46"/>
                <a:gd name="T47" fmla="*/ 0 h 33"/>
                <a:gd name="T48" fmla="*/ 0 w 46"/>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33"/>
                <a:gd name="T77" fmla="*/ 46 w 46"/>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33">
                  <a:moveTo>
                    <a:pt x="37" y="24"/>
                  </a:moveTo>
                  <a:lnTo>
                    <a:pt x="41" y="22"/>
                  </a:lnTo>
                  <a:lnTo>
                    <a:pt x="45" y="19"/>
                  </a:lnTo>
                  <a:lnTo>
                    <a:pt x="46" y="15"/>
                  </a:lnTo>
                  <a:lnTo>
                    <a:pt x="46" y="10"/>
                  </a:lnTo>
                  <a:lnTo>
                    <a:pt x="44" y="5"/>
                  </a:lnTo>
                  <a:lnTo>
                    <a:pt x="41" y="2"/>
                  </a:lnTo>
                  <a:lnTo>
                    <a:pt x="37" y="0"/>
                  </a:lnTo>
                  <a:lnTo>
                    <a:pt x="32" y="0"/>
                  </a:lnTo>
                  <a:lnTo>
                    <a:pt x="29" y="0"/>
                  </a:lnTo>
                  <a:lnTo>
                    <a:pt x="25" y="1"/>
                  </a:lnTo>
                  <a:lnTo>
                    <a:pt x="19" y="3"/>
                  </a:lnTo>
                  <a:lnTo>
                    <a:pt x="12" y="7"/>
                  </a:lnTo>
                  <a:lnTo>
                    <a:pt x="5" y="14"/>
                  </a:lnTo>
                  <a:lnTo>
                    <a:pt x="2" y="20"/>
                  </a:lnTo>
                  <a:lnTo>
                    <a:pt x="0" y="26"/>
                  </a:lnTo>
                  <a:lnTo>
                    <a:pt x="0" y="29"/>
                  </a:lnTo>
                  <a:lnTo>
                    <a:pt x="3" y="31"/>
                  </a:lnTo>
                  <a:lnTo>
                    <a:pt x="7" y="33"/>
                  </a:lnTo>
                  <a:lnTo>
                    <a:pt x="12" y="33"/>
                  </a:lnTo>
                  <a:lnTo>
                    <a:pt x="16" y="33"/>
                  </a:lnTo>
                  <a:lnTo>
                    <a:pt x="21" y="31"/>
                  </a:lnTo>
                  <a:lnTo>
                    <a:pt x="26" y="30"/>
                  </a:lnTo>
                  <a:lnTo>
                    <a:pt x="32" y="28"/>
                  </a:lnTo>
                  <a:lnTo>
                    <a:pt x="37" y="24"/>
                  </a:lnTo>
                  <a:close/>
                </a:path>
              </a:pathLst>
            </a:custGeom>
            <a:solidFill>
              <a:srgbClr val="000000"/>
            </a:solidFill>
            <a:ln w="9525">
              <a:noFill/>
              <a:round/>
              <a:headEnd/>
              <a:tailEnd/>
            </a:ln>
          </p:spPr>
          <p:txBody>
            <a:bodyPr/>
            <a:lstStyle/>
            <a:p>
              <a:endParaRPr lang="zh-CN" altLang="en-US"/>
            </a:p>
          </p:txBody>
        </p:sp>
        <p:sp>
          <p:nvSpPr>
            <p:cNvPr id="13480" name="Freeform 894"/>
            <p:cNvSpPr>
              <a:spLocks/>
            </p:cNvSpPr>
            <p:nvPr/>
          </p:nvSpPr>
          <p:spPr bwMode="auto">
            <a:xfrm>
              <a:off x="4502" y="3356"/>
              <a:ext cx="23" cy="31"/>
            </a:xfrm>
            <a:custGeom>
              <a:avLst/>
              <a:gdLst>
                <a:gd name="T0" fmla="*/ 0 w 177"/>
                <a:gd name="T1" fmla="*/ 0 h 219"/>
                <a:gd name="T2" fmla="*/ 0 w 177"/>
                <a:gd name="T3" fmla="*/ 0 h 219"/>
                <a:gd name="T4" fmla="*/ 0 w 177"/>
                <a:gd name="T5" fmla="*/ 0 h 219"/>
                <a:gd name="T6" fmla="*/ 0 w 177"/>
                <a:gd name="T7" fmla="*/ 0 h 219"/>
                <a:gd name="T8" fmla="*/ 0 w 177"/>
                <a:gd name="T9" fmla="*/ 0 h 219"/>
                <a:gd name="T10" fmla="*/ 0 w 177"/>
                <a:gd name="T11" fmla="*/ 0 h 219"/>
                <a:gd name="T12" fmla="*/ 0 w 177"/>
                <a:gd name="T13" fmla="*/ 0 h 219"/>
                <a:gd name="T14" fmla="*/ 0 w 177"/>
                <a:gd name="T15" fmla="*/ 0 h 219"/>
                <a:gd name="T16" fmla="*/ 0 w 177"/>
                <a:gd name="T17" fmla="*/ 0 h 219"/>
                <a:gd name="T18" fmla="*/ 0 w 177"/>
                <a:gd name="T19" fmla="*/ 0 h 219"/>
                <a:gd name="T20" fmla="*/ 0 w 177"/>
                <a:gd name="T21" fmla="*/ 0 h 219"/>
                <a:gd name="T22" fmla="*/ 0 w 177"/>
                <a:gd name="T23" fmla="*/ 0 h 219"/>
                <a:gd name="T24" fmla="*/ 0 w 177"/>
                <a:gd name="T25" fmla="*/ 0 h 219"/>
                <a:gd name="T26" fmla="*/ 0 w 177"/>
                <a:gd name="T27" fmla="*/ 0 h 219"/>
                <a:gd name="T28" fmla="*/ 0 w 177"/>
                <a:gd name="T29" fmla="*/ 0 h 219"/>
                <a:gd name="T30" fmla="*/ 0 w 177"/>
                <a:gd name="T31" fmla="*/ 0 h 219"/>
                <a:gd name="T32" fmla="*/ 0 w 177"/>
                <a:gd name="T33" fmla="*/ 0 h 219"/>
                <a:gd name="T34" fmla="*/ 0 w 177"/>
                <a:gd name="T35" fmla="*/ 0 h 219"/>
                <a:gd name="T36" fmla="*/ 0 w 177"/>
                <a:gd name="T37" fmla="*/ 0 h 219"/>
                <a:gd name="T38" fmla="*/ 0 w 177"/>
                <a:gd name="T39" fmla="*/ 0 h 219"/>
                <a:gd name="T40" fmla="*/ 0 w 177"/>
                <a:gd name="T41" fmla="*/ 0 h 219"/>
                <a:gd name="T42" fmla="*/ 0 w 177"/>
                <a:gd name="T43" fmla="*/ 0 h 219"/>
                <a:gd name="T44" fmla="*/ 0 w 177"/>
                <a:gd name="T45" fmla="*/ 0 h 219"/>
                <a:gd name="T46" fmla="*/ 0 w 177"/>
                <a:gd name="T47" fmla="*/ 0 h 219"/>
                <a:gd name="T48" fmla="*/ 0 w 177"/>
                <a:gd name="T49" fmla="*/ 0 h 219"/>
                <a:gd name="T50" fmla="*/ 0 w 177"/>
                <a:gd name="T51" fmla="*/ 0 h 219"/>
                <a:gd name="T52" fmla="*/ 0 w 177"/>
                <a:gd name="T53" fmla="*/ 0 h 219"/>
                <a:gd name="T54" fmla="*/ 0 w 177"/>
                <a:gd name="T55" fmla="*/ 0 h 219"/>
                <a:gd name="T56" fmla="*/ 0 w 177"/>
                <a:gd name="T57" fmla="*/ 0 h 219"/>
                <a:gd name="T58" fmla="*/ 0 w 177"/>
                <a:gd name="T59" fmla="*/ 0 h 219"/>
                <a:gd name="T60" fmla="*/ 0 w 177"/>
                <a:gd name="T61" fmla="*/ 0 h 219"/>
                <a:gd name="T62" fmla="*/ 0 w 177"/>
                <a:gd name="T63" fmla="*/ 0 h 219"/>
                <a:gd name="T64" fmla="*/ 0 w 177"/>
                <a:gd name="T65" fmla="*/ 0 h 219"/>
                <a:gd name="T66" fmla="*/ 0 w 177"/>
                <a:gd name="T67" fmla="*/ 0 h 219"/>
                <a:gd name="T68" fmla="*/ 0 w 177"/>
                <a:gd name="T69" fmla="*/ 0 h 219"/>
                <a:gd name="T70" fmla="*/ 0 w 177"/>
                <a:gd name="T71" fmla="*/ 0 h 219"/>
                <a:gd name="T72" fmla="*/ 0 w 177"/>
                <a:gd name="T73" fmla="*/ 0 h 219"/>
                <a:gd name="T74" fmla="*/ 0 w 177"/>
                <a:gd name="T75" fmla="*/ 0 h 219"/>
                <a:gd name="T76" fmla="*/ 0 w 177"/>
                <a:gd name="T77" fmla="*/ 0 h 219"/>
                <a:gd name="T78" fmla="*/ 0 w 177"/>
                <a:gd name="T79" fmla="*/ 0 h 219"/>
                <a:gd name="T80" fmla="*/ 0 w 177"/>
                <a:gd name="T81" fmla="*/ 0 h 219"/>
                <a:gd name="T82" fmla="*/ 0 w 177"/>
                <a:gd name="T83" fmla="*/ 0 h 219"/>
                <a:gd name="T84" fmla="*/ 0 w 177"/>
                <a:gd name="T85" fmla="*/ 0 h 219"/>
                <a:gd name="T86" fmla="*/ 0 w 177"/>
                <a:gd name="T87" fmla="*/ 0 h 219"/>
                <a:gd name="T88" fmla="*/ 0 w 177"/>
                <a:gd name="T89" fmla="*/ 0 h 219"/>
                <a:gd name="T90" fmla="*/ 0 w 177"/>
                <a:gd name="T91" fmla="*/ 0 h 219"/>
                <a:gd name="T92" fmla="*/ 0 w 177"/>
                <a:gd name="T93" fmla="*/ 0 h 219"/>
                <a:gd name="T94" fmla="*/ 0 w 177"/>
                <a:gd name="T95" fmla="*/ 0 h 219"/>
                <a:gd name="T96" fmla="*/ 0 w 177"/>
                <a:gd name="T97" fmla="*/ 0 h 219"/>
                <a:gd name="T98" fmla="*/ 0 w 177"/>
                <a:gd name="T99" fmla="*/ 0 h 219"/>
                <a:gd name="T100" fmla="*/ 0 w 177"/>
                <a:gd name="T101" fmla="*/ 0 h 219"/>
                <a:gd name="T102" fmla="*/ 0 w 177"/>
                <a:gd name="T103" fmla="*/ 0 h 219"/>
                <a:gd name="T104" fmla="*/ 0 w 177"/>
                <a:gd name="T105" fmla="*/ 0 h 219"/>
                <a:gd name="T106" fmla="*/ 0 w 177"/>
                <a:gd name="T107" fmla="*/ 0 h 219"/>
                <a:gd name="T108" fmla="*/ 0 w 177"/>
                <a:gd name="T109" fmla="*/ 0 h 219"/>
                <a:gd name="T110" fmla="*/ 0 w 177"/>
                <a:gd name="T111" fmla="*/ 0 h 219"/>
                <a:gd name="T112" fmla="*/ 0 w 177"/>
                <a:gd name="T113" fmla="*/ 0 h 219"/>
                <a:gd name="T114" fmla="*/ 0 w 177"/>
                <a:gd name="T115" fmla="*/ 0 h 219"/>
                <a:gd name="T116" fmla="*/ 0 w 177"/>
                <a:gd name="T117" fmla="*/ 0 h 219"/>
                <a:gd name="T118" fmla="*/ 0 w 177"/>
                <a:gd name="T119" fmla="*/ 0 h 219"/>
                <a:gd name="T120" fmla="*/ 0 w 177"/>
                <a:gd name="T121" fmla="*/ 0 h 2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
                <a:gd name="T184" fmla="*/ 0 h 219"/>
                <a:gd name="T185" fmla="*/ 177 w 177"/>
                <a:gd name="T186" fmla="*/ 219 h 2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 h="219">
                  <a:moveTo>
                    <a:pt x="65" y="33"/>
                  </a:moveTo>
                  <a:lnTo>
                    <a:pt x="52" y="43"/>
                  </a:lnTo>
                  <a:lnTo>
                    <a:pt x="41" y="54"/>
                  </a:lnTo>
                  <a:lnTo>
                    <a:pt x="29" y="66"/>
                  </a:lnTo>
                  <a:lnTo>
                    <a:pt x="20" y="79"/>
                  </a:lnTo>
                  <a:lnTo>
                    <a:pt x="12" y="93"/>
                  </a:lnTo>
                  <a:lnTo>
                    <a:pt x="6" y="107"/>
                  </a:lnTo>
                  <a:lnTo>
                    <a:pt x="2" y="121"/>
                  </a:lnTo>
                  <a:lnTo>
                    <a:pt x="0" y="136"/>
                  </a:lnTo>
                  <a:lnTo>
                    <a:pt x="2" y="158"/>
                  </a:lnTo>
                  <a:lnTo>
                    <a:pt x="10" y="177"/>
                  </a:lnTo>
                  <a:lnTo>
                    <a:pt x="23" y="193"/>
                  </a:lnTo>
                  <a:lnTo>
                    <a:pt x="38" y="204"/>
                  </a:lnTo>
                  <a:lnTo>
                    <a:pt x="57" y="213"/>
                  </a:lnTo>
                  <a:lnTo>
                    <a:pt x="78" y="218"/>
                  </a:lnTo>
                  <a:lnTo>
                    <a:pt x="98" y="219"/>
                  </a:lnTo>
                  <a:lnTo>
                    <a:pt x="118" y="216"/>
                  </a:lnTo>
                  <a:lnTo>
                    <a:pt x="123" y="216"/>
                  </a:lnTo>
                  <a:lnTo>
                    <a:pt x="127" y="214"/>
                  </a:lnTo>
                  <a:lnTo>
                    <a:pt x="130" y="210"/>
                  </a:lnTo>
                  <a:lnTo>
                    <a:pt x="131" y="205"/>
                  </a:lnTo>
                  <a:lnTo>
                    <a:pt x="130" y="203"/>
                  </a:lnTo>
                  <a:lnTo>
                    <a:pt x="127" y="203"/>
                  </a:lnTo>
                  <a:lnTo>
                    <a:pt x="123" y="202"/>
                  </a:lnTo>
                  <a:lnTo>
                    <a:pt x="117" y="202"/>
                  </a:lnTo>
                  <a:lnTo>
                    <a:pt x="111" y="202"/>
                  </a:lnTo>
                  <a:lnTo>
                    <a:pt x="106" y="202"/>
                  </a:lnTo>
                  <a:lnTo>
                    <a:pt x="100" y="202"/>
                  </a:lnTo>
                  <a:lnTo>
                    <a:pt x="97" y="202"/>
                  </a:lnTo>
                  <a:lnTo>
                    <a:pt x="87" y="201"/>
                  </a:lnTo>
                  <a:lnTo>
                    <a:pt x="77" y="200"/>
                  </a:lnTo>
                  <a:lnTo>
                    <a:pt x="67" y="199"/>
                  </a:lnTo>
                  <a:lnTo>
                    <a:pt x="56" y="196"/>
                  </a:lnTo>
                  <a:lnTo>
                    <a:pt x="46" y="193"/>
                  </a:lnTo>
                  <a:lnTo>
                    <a:pt x="35" y="185"/>
                  </a:lnTo>
                  <a:lnTo>
                    <a:pt x="26" y="175"/>
                  </a:lnTo>
                  <a:lnTo>
                    <a:pt x="15" y="162"/>
                  </a:lnTo>
                  <a:lnTo>
                    <a:pt x="13" y="146"/>
                  </a:lnTo>
                  <a:lnTo>
                    <a:pt x="14" y="131"/>
                  </a:lnTo>
                  <a:lnTo>
                    <a:pt x="19" y="116"/>
                  </a:lnTo>
                  <a:lnTo>
                    <a:pt x="25" y="102"/>
                  </a:lnTo>
                  <a:lnTo>
                    <a:pt x="34" y="89"/>
                  </a:lnTo>
                  <a:lnTo>
                    <a:pt x="45" y="76"/>
                  </a:lnTo>
                  <a:lnTo>
                    <a:pt x="56" y="65"/>
                  </a:lnTo>
                  <a:lnTo>
                    <a:pt x="70" y="55"/>
                  </a:lnTo>
                  <a:lnTo>
                    <a:pt x="84" y="45"/>
                  </a:lnTo>
                  <a:lnTo>
                    <a:pt x="98" y="37"/>
                  </a:lnTo>
                  <a:lnTo>
                    <a:pt x="113" y="29"/>
                  </a:lnTo>
                  <a:lnTo>
                    <a:pt x="127" y="23"/>
                  </a:lnTo>
                  <a:lnTo>
                    <a:pt x="141" y="17"/>
                  </a:lnTo>
                  <a:lnTo>
                    <a:pt x="154" y="12"/>
                  </a:lnTo>
                  <a:lnTo>
                    <a:pt x="167" y="9"/>
                  </a:lnTo>
                  <a:lnTo>
                    <a:pt x="177" y="7"/>
                  </a:lnTo>
                  <a:lnTo>
                    <a:pt x="170" y="2"/>
                  </a:lnTo>
                  <a:lnTo>
                    <a:pt x="158" y="0"/>
                  </a:lnTo>
                  <a:lnTo>
                    <a:pt x="145" y="2"/>
                  </a:lnTo>
                  <a:lnTo>
                    <a:pt x="129" y="6"/>
                  </a:lnTo>
                  <a:lnTo>
                    <a:pt x="111" y="11"/>
                  </a:lnTo>
                  <a:lnTo>
                    <a:pt x="94" y="17"/>
                  </a:lnTo>
                  <a:lnTo>
                    <a:pt x="78" y="26"/>
                  </a:lnTo>
                  <a:lnTo>
                    <a:pt x="65" y="33"/>
                  </a:lnTo>
                  <a:close/>
                </a:path>
              </a:pathLst>
            </a:custGeom>
            <a:solidFill>
              <a:srgbClr val="000000"/>
            </a:solidFill>
            <a:ln w="9525">
              <a:noFill/>
              <a:round/>
              <a:headEnd/>
              <a:tailEnd/>
            </a:ln>
          </p:spPr>
          <p:txBody>
            <a:bodyPr/>
            <a:lstStyle/>
            <a:p>
              <a:endParaRPr lang="zh-CN" altLang="en-US"/>
            </a:p>
          </p:txBody>
        </p:sp>
        <p:sp>
          <p:nvSpPr>
            <p:cNvPr id="13481" name="Freeform 895"/>
            <p:cNvSpPr>
              <a:spLocks/>
            </p:cNvSpPr>
            <p:nvPr/>
          </p:nvSpPr>
          <p:spPr bwMode="auto">
            <a:xfrm>
              <a:off x="4540" y="3355"/>
              <a:ext cx="15" cy="25"/>
            </a:xfrm>
            <a:custGeom>
              <a:avLst/>
              <a:gdLst>
                <a:gd name="T0" fmla="*/ 0 w 115"/>
                <a:gd name="T1" fmla="*/ 0 h 170"/>
                <a:gd name="T2" fmla="*/ 0 w 115"/>
                <a:gd name="T3" fmla="*/ 0 h 170"/>
                <a:gd name="T4" fmla="*/ 0 w 115"/>
                <a:gd name="T5" fmla="*/ 0 h 170"/>
                <a:gd name="T6" fmla="*/ 0 w 115"/>
                <a:gd name="T7" fmla="*/ 0 h 170"/>
                <a:gd name="T8" fmla="*/ 0 w 115"/>
                <a:gd name="T9" fmla="*/ 0 h 170"/>
                <a:gd name="T10" fmla="*/ 0 w 115"/>
                <a:gd name="T11" fmla="*/ 0 h 170"/>
                <a:gd name="T12" fmla="*/ 0 w 115"/>
                <a:gd name="T13" fmla="*/ 0 h 170"/>
                <a:gd name="T14" fmla="*/ 0 w 115"/>
                <a:gd name="T15" fmla="*/ 0 h 170"/>
                <a:gd name="T16" fmla="*/ 0 w 115"/>
                <a:gd name="T17" fmla="*/ 0 h 170"/>
                <a:gd name="T18" fmla="*/ 0 w 115"/>
                <a:gd name="T19" fmla="*/ 0 h 170"/>
                <a:gd name="T20" fmla="*/ 0 w 115"/>
                <a:gd name="T21" fmla="*/ 0 h 170"/>
                <a:gd name="T22" fmla="*/ 0 w 115"/>
                <a:gd name="T23" fmla="*/ 0 h 170"/>
                <a:gd name="T24" fmla="*/ 0 w 115"/>
                <a:gd name="T25" fmla="*/ 0 h 170"/>
                <a:gd name="T26" fmla="*/ 0 w 115"/>
                <a:gd name="T27" fmla="*/ 0 h 170"/>
                <a:gd name="T28" fmla="*/ 0 w 115"/>
                <a:gd name="T29" fmla="*/ 0 h 170"/>
                <a:gd name="T30" fmla="*/ 0 w 115"/>
                <a:gd name="T31" fmla="*/ 0 h 170"/>
                <a:gd name="T32" fmla="*/ 0 w 115"/>
                <a:gd name="T33" fmla="*/ 0 h 170"/>
                <a:gd name="T34" fmla="*/ 0 w 115"/>
                <a:gd name="T35" fmla="*/ 0 h 170"/>
                <a:gd name="T36" fmla="*/ 0 w 115"/>
                <a:gd name="T37" fmla="*/ 0 h 170"/>
                <a:gd name="T38" fmla="*/ 0 w 115"/>
                <a:gd name="T39" fmla="*/ 0 h 170"/>
                <a:gd name="T40" fmla="*/ 0 w 115"/>
                <a:gd name="T41" fmla="*/ 0 h 170"/>
                <a:gd name="T42" fmla="*/ 0 w 115"/>
                <a:gd name="T43" fmla="*/ 0 h 170"/>
                <a:gd name="T44" fmla="*/ 0 w 115"/>
                <a:gd name="T45" fmla="*/ 0 h 170"/>
                <a:gd name="T46" fmla="*/ 0 w 115"/>
                <a:gd name="T47" fmla="*/ 0 h 170"/>
                <a:gd name="T48" fmla="*/ 0 w 115"/>
                <a:gd name="T49" fmla="*/ 0 h 170"/>
                <a:gd name="T50" fmla="*/ 0 w 115"/>
                <a:gd name="T51" fmla="*/ 0 h 170"/>
                <a:gd name="T52" fmla="*/ 0 w 115"/>
                <a:gd name="T53" fmla="*/ 0 h 170"/>
                <a:gd name="T54" fmla="*/ 0 w 115"/>
                <a:gd name="T55" fmla="*/ 0 h 170"/>
                <a:gd name="T56" fmla="*/ 0 w 115"/>
                <a:gd name="T57" fmla="*/ 0 h 170"/>
                <a:gd name="T58" fmla="*/ 0 w 115"/>
                <a:gd name="T59" fmla="*/ 0 h 170"/>
                <a:gd name="T60" fmla="*/ 0 w 115"/>
                <a:gd name="T61" fmla="*/ 0 h 170"/>
                <a:gd name="T62" fmla="*/ 0 w 115"/>
                <a:gd name="T63" fmla="*/ 0 h 170"/>
                <a:gd name="T64" fmla="*/ 0 w 115"/>
                <a:gd name="T65" fmla="*/ 0 h 170"/>
                <a:gd name="T66" fmla="*/ 0 w 115"/>
                <a:gd name="T67" fmla="*/ 0 h 170"/>
                <a:gd name="T68" fmla="*/ 0 w 115"/>
                <a:gd name="T69" fmla="*/ 0 h 170"/>
                <a:gd name="T70" fmla="*/ 0 w 115"/>
                <a:gd name="T71" fmla="*/ 0 h 170"/>
                <a:gd name="T72" fmla="*/ 0 w 115"/>
                <a:gd name="T73" fmla="*/ 0 h 170"/>
                <a:gd name="T74" fmla="*/ 0 w 115"/>
                <a:gd name="T75" fmla="*/ 0 h 170"/>
                <a:gd name="T76" fmla="*/ 0 w 115"/>
                <a:gd name="T77" fmla="*/ 0 h 170"/>
                <a:gd name="T78" fmla="*/ 0 w 115"/>
                <a:gd name="T79" fmla="*/ 0 h 170"/>
                <a:gd name="T80" fmla="*/ 0 w 115"/>
                <a:gd name="T81" fmla="*/ 0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170"/>
                <a:gd name="T125" fmla="*/ 115 w 115"/>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170">
                  <a:moveTo>
                    <a:pt x="97" y="57"/>
                  </a:moveTo>
                  <a:lnTo>
                    <a:pt x="100" y="75"/>
                  </a:lnTo>
                  <a:lnTo>
                    <a:pt x="98" y="90"/>
                  </a:lnTo>
                  <a:lnTo>
                    <a:pt x="91" y="103"/>
                  </a:lnTo>
                  <a:lnTo>
                    <a:pt x="80" y="114"/>
                  </a:lnTo>
                  <a:lnTo>
                    <a:pt x="68" y="125"/>
                  </a:lnTo>
                  <a:lnTo>
                    <a:pt x="54" y="135"/>
                  </a:lnTo>
                  <a:lnTo>
                    <a:pt x="39" y="145"/>
                  </a:lnTo>
                  <a:lnTo>
                    <a:pt x="27" y="155"/>
                  </a:lnTo>
                  <a:lnTo>
                    <a:pt x="25" y="158"/>
                  </a:lnTo>
                  <a:lnTo>
                    <a:pt x="23" y="160"/>
                  </a:lnTo>
                  <a:lnTo>
                    <a:pt x="23" y="164"/>
                  </a:lnTo>
                  <a:lnTo>
                    <a:pt x="26" y="167"/>
                  </a:lnTo>
                  <a:lnTo>
                    <a:pt x="28" y="169"/>
                  </a:lnTo>
                  <a:lnTo>
                    <a:pt x="31" y="170"/>
                  </a:lnTo>
                  <a:lnTo>
                    <a:pt x="34" y="170"/>
                  </a:lnTo>
                  <a:lnTo>
                    <a:pt x="37" y="169"/>
                  </a:lnTo>
                  <a:lnTo>
                    <a:pt x="53" y="159"/>
                  </a:lnTo>
                  <a:lnTo>
                    <a:pt x="69" y="149"/>
                  </a:lnTo>
                  <a:lnTo>
                    <a:pt x="83" y="137"/>
                  </a:lnTo>
                  <a:lnTo>
                    <a:pt x="97" y="123"/>
                  </a:lnTo>
                  <a:lnTo>
                    <a:pt x="106" y="108"/>
                  </a:lnTo>
                  <a:lnTo>
                    <a:pt x="113" y="91"/>
                  </a:lnTo>
                  <a:lnTo>
                    <a:pt x="115" y="73"/>
                  </a:lnTo>
                  <a:lnTo>
                    <a:pt x="111" y="53"/>
                  </a:lnTo>
                  <a:lnTo>
                    <a:pt x="101" y="39"/>
                  </a:lnTo>
                  <a:lnTo>
                    <a:pt x="89" y="26"/>
                  </a:lnTo>
                  <a:lnTo>
                    <a:pt x="72" y="15"/>
                  </a:lnTo>
                  <a:lnTo>
                    <a:pt x="55" y="8"/>
                  </a:lnTo>
                  <a:lnTo>
                    <a:pt x="37" y="2"/>
                  </a:lnTo>
                  <a:lnTo>
                    <a:pt x="21" y="0"/>
                  </a:lnTo>
                  <a:lnTo>
                    <a:pt x="9" y="1"/>
                  </a:lnTo>
                  <a:lnTo>
                    <a:pt x="0" y="5"/>
                  </a:lnTo>
                  <a:lnTo>
                    <a:pt x="15" y="10"/>
                  </a:lnTo>
                  <a:lnTo>
                    <a:pt x="30" y="13"/>
                  </a:lnTo>
                  <a:lnTo>
                    <a:pt x="43" y="16"/>
                  </a:lnTo>
                  <a:lnTo>
                    <a:pt x="57" y="20"/>
                  </a:lnTo>
                  <a:lnTo>
                    <a:pt x="70" y="26"/>
                  </a:lnTo>
                  <a:lnTo>
                    <a:pt x="81" y="33"/>
                  </a:lnTo>
                  <a:lnTo>
                    <a:pt x="91" y="43"/>
                  </a:lnTo>
                  <a:lnTo>
                    <a:pt x="97" y="57"/>
                  </a:lnTo>
                  <a:close/>
                </a:path>
              </a:pathLst>
            </a:custGeom>
            <a:solidFill>
              <a:srgbClr val="000000"/>
            </a:solidFill>
            <a:ln w="9525">
              <a:solidFill>
                <a:schemeClr val="bg2"/>
              </a:solidFill>
              <a:round/>
              <a:headEnd/>
              <a:tailEnd/>
            </a:ln>
          </p:spPr>
          <p:txBody>
            <a:bodyPr/>
            <a:lstStyle/>
            <a:p>
              <a:endParaRPr lang="zh-CN" altLang="en-US"/>
            </a:p>
          </p:txBody>
        </p:sp>
        <p:sp>
          <p:nvSpPr>
            <p:cNvPr id="13482" name="Freeform 896"/>
            <p:cNvSpPr>
              <a:spLocks/>
            </p:cNvSpPr>
            <p:nvPr/>
          </p:nvSpPr>
          <p:spPr bwMode="auto">
            <a:xfrm>
              <a:off x="4488" y="3350"/>
              <a:ext cx="36" cy="50"/>
            </a:xfrm>
            <a:custGeom>
              <a:avLst/>
              <a:gdLst>
                <a:gd name="T0" fmla="*/ 0 w 289"/>
                <a:gd name="T1" fmla="*/ 0 h 352"/>
                <a:gd name="T2" fmla="*/ 0 w 289"/>
                <a:gd name="T3" fmla="*/ 0 h 352"/>
                <a:gd name="T4" fmla="*/ 0 w 289"/>
                <a:gd name="T5" fmla="*/ 0 h 352"/>
                <a:gd name="T6" fmla="*/ 0 w 289"/>
                <a:gd name="T7" fmla="*/ 0 h 352"/>
                <a:gd name="T8" fmla="*/ 0 w 289"/>
                <a:gd name="T9" fmla="*/ 0 h 352"/>
                <a:gd name="T10" fmla="*/ 0 w 289"/>
                <a:gd name="T11" fmla="*/ 0 h 352"/>
                <a:gd name="T12" fmla="*/ 0 w 289"/>
                <a:gd name="T13" fmla="*/ 0 h 352"/>
                <a:gd name="T14" fmla="*/ 0 w 289"/>
                <a:gd name="T15" fmla="*/ 0 h 352"/>
                <a:gd name="T16" fmla="*/ 0 w 289"/>
                <a:gd name="T17" fmla="*/ 0 h 352"/>
                <a:gd name="T18" fmla="*/ 0 w 289"/>
                <a:gd name="T19" fmla="*/ 0 h 352"/>
                <a:gd name="T20" fmla="*/ 0 w 289"/>
                <a:gd name="T21" fmla="*/ 0 h 352"/>
                <a:gd name="T22" fmla="*/ 0 w 289"/>
                <a:gd name="T23" fmla="*/ 0 h 352"/>
                <a:gd name="T24" fmla="*/ 0 w 289"/>
                <a:gd name="T25" fmla="*/ 0 h 352"/>
                <a:gd name="T26" fmla="*/ 0 w 289"/>
                <a:gd name="T27" fmla="*/ 0 h 352"/>
                <a:gd name="T28" fmla="*/ 0 w 289"/>
                <a:gd name="T29" fmla="*/ 0 h 352"/>
                <a:gd name="T30" fmla="*/ 0 w 289"/>
                <a:gd name="T31" fmla="*/ 0 h 352"/>
                <a:gd name="T32" fmla="*/ 0 w 289"/>
                <a:gd name="T33" fmla="*/ 0 h 352"/>
                <a:gd name="T34" fmla="*/ 0 w 289"/>
                <a:gd name="T35" fmla="*/ 0 h 352"/>
                <a:gd name="T36" fmla="*/ 0 w 289"/>
                <a:gd name="T37" fmla="*/ 0 h 352"/>
                <a:gd name="T38" fmla="*/ 0 w 289"/>
                <a:gd name="T39" fmla="*/ 0 h 352"/>
                <a:gd name="T40" fmla="*/ 0 w 289"/>
                <a:gd name="T41" fmla="*/ 0 h 352"/>
                <a:gd name="T42" fmla="*/ 0 w 289"/>
                <a:gd name="T43" fmla="*/ 0 h 352"/>
                <a:gd name="T44" fmla="*/ 0 w 289"/>
                <a:gd name="T45" fmla="*/ 0 h 352"/>
                <a:gd name="T46" fmla="*/ 0 w 289"/>
                <a:gd name="T47" fmla="*/ 0 h 352"/>
                <a:gd name="T48" fmla="*/ 0 w 289"/>
                <a:gd name="T49" fmla="*/ 0 h 352"/>
                <a:gd name="T50" fmla="*/ 0 w 289"/>
                <a:gd name="T51" fmla="*/ 0 h 352"/>
                <a:gd name="T52" fmla="*/ 0 w 289"/>
                <a:gd name="T53" fmla="*/ 0 h 352"/>
                <a:gd name="T54" fmla="*/ 0 w 289"/>
                <a:gd name="T55" fmla="*/ 0 h 352"/>
                <a:gd name="T56" fmla="*/ 0 w 289"/>
                <a:gd name="T57" fmla="*/ 0 h 352"/>
                <a:gd name="T58" fmla="*/ 0 w 289"/>
                <a:gd name="T59" fmla="*/ 0 h 352"/>
                <a:gd name="T60" fmla="*/ 0 w 289"/>
                <a:gd name="T61" fmla="*/ 0 h 352"/>
                <a:gd name="T62" fmla="*/ 0 w 289"/>
                <a:gd name="T63" fmla="*/ 0 h 352"/>
                <a:gd name="T64" fmla="*/ 0 w 289"/>
                <a:gd name="T65" fmla="*/ 0 h 352"/>
                <a:gd name="T66" fmla="*/ 0 w 289"/>
                <a:gd name="T67" fmla="*/ 0 h 352"/>
                <a:gd name="T68" fmla="*/ 0 w 289"/>
                <a:gd name="T69" fmla="*/ 0 h 352"/>
                <a:gd name="T70" fmla="*/ 0 w 289"/>
                <a:gd name="T71" fmla="*/ 0 h 352"/>
                <a:gd name="T72" fmla="*/ 0 w 289"/>
                <a:gd name="T73" fmla="*/ 0 h 352"/>
                <a:gd name="T74" fmla="*/ 0 w 289"/>
                <a:gd name="T75" fmla="*/ 0 h 352"/>
                <a:gd name="T76" fmla="*/ 0 w 289"/>
                <a:gd name="T77" fmla="*/ 0 h 352"/>
                <a:gd name="T78" fmla="*/ 0 w 289"/>
                <a:gd name="T79" fmla="*/ 0 h 352"/>
                <a:gd name="T80" fmla="*/ 0 w 289"/>
                <a:gd name="T81" fmla="*/ 0 h 352"/>
                <a:gd name="T82" fmla="*/ 0 w 289"/>
                <a:gd name="T83" fmla="*/ 0 h 352"/>
                <a:gd name="T84" fmla="*/ 0 w 289"/>
                <a:gd name="T85" fmla="*/ 0 h 352"/>
                <a:gd name="T86" fmla="*/ 0 w 289"/>
                <a:gd name="T87" fmla="*/ 0 h 3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9"/>
                <a:gd name="T133" fmla="*/ 0 h 352"/>
                <a:gd name="T134" fmla="*/ 289 w 289"/>
                <a:gd name="T135" fmla="*/ 352 h 3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9" h="352">
                  <a:moveTo>
                    <a:pt x="113" y="47"/>
                  </a:moveTo>
                  <a:lnTo>
                    <a:pt x="90" y="65"/>
                  </a:lnTo>
                  <a:lnTo>
                    <a:pt x="68" y="85"/>
                  </a:lnTo>
                  <a:lnTo>
                    <a:pt x="48" y="106"/>
                  </a:lnTo>
                  <a:lnTo>
                    <a:pt x="31" y="130"/>
                  </a:lnTo>
                  <a:lnTo>
                    <a:pt x="16" y="156"/>
                  </a:lnTo>
                  <a:lnTo>
                    <a:pt x="5" y="182"/>
                  </a:lnTo>
                  <a:lnTo>
                    <a:pt x="0" y="211"/>
                  </a:lnTo>
                  <a:lnTo>
                    <a:pt x="1" y="241"/>
                  </a:lnTo>
                  <a:lnTo>
                    <a:pt x="3" y="249"/>
                  </a:lnTo>
                  <a:lnTo>
                    <a:pt x="6" y="257"/>
                  </a:lnTo>
                  <a:lnTo>
                    <a:pt x="10" y="264"/>
                  </a:lnTo>
                  <a:lnTo>
                    <a:pt x="14" y="271"/>
                  </a:lnTo>
                  <a:lnTo>
                    <a:pt x="19" y="277"/>
                  </a:lnTo>
                  <a:lnTo>
                    <a:pt x="24" y="284"/>
                  </a:lnTo>
                  <a:lnTo>
                    <a:pt x="31" y="289"/>
                  </a:lnTo>
                  <a:lnTo>
                    <a:pt x="37" y="293"/>
                  </a:lnTo>
                  <a:lnTo>
                    <a:pt x="51" y="302"/>
                  </a:lnTo>
                  <a:lnTo>
                    <a:pt x="64" y="309"/>
                  </a:lnTo>
                  <a:lnTo>
                    <a:pt x="78" y="316"/>
                  </a:lnTo>
                  <a:lnTo>
                    <a:pt x="93" y="321"/>
                  </a:lnTo>
                  <a:lnTo>
                    <a:pt x="107" y="327"/>
                  </a:lnTo>
                  <a:lnTo>
                    <a:pt x="122" y="331"/>
                  </a:lnTo>
                  <a:lnTo>
                    <a:pt x="137" y="335"/>
                  </a:lnTo>
                  <a:lnTo>
                    <a:pt x="151" y="338"/>
                  </a:lnTo>
                  <a:lnTo>
                    <a:pt x="167" y="342"/>
                  </a:lnTo>
                  <a:lnTo>
                    <a:pt x="183" y="344"/>
                  </a:lnTo>
                  <a:lnTo>
                    <a:pt x="198" y="346"/>
                  </a:lnTo>
                  <a:lnTo>
                    <a:pt x="213" y="348"/>
                  </a:lnTo>
                  <a:lnTo>
                    <a:pt x="229" y="349"/>
                  </a:lnTo>
                  <a:lnTo>
                    <a:pt x="245" y="350"/>
                  </a:lnTo>
                  <a:lnTo>
                    <a:pt x="260" y="351"/>
                  </a:lnTo>
                  <a:lnTo>
                    <a:pt x="275" y="352"/>
                  </a:lnTo>
                  <a:lnTo>
                    <a:pt x="280" y="352"/>
                  </a:lnTo>
                  <a:lnTo>
                    <a:pt x="284" y="349"/>
                  </a:lnTo>
                  <a:lnTo>
                    <a:pt x="287" y="346"/>
                  </a:lnTo>
                  <a:lnTo>
                    <a:pt x="289" y="340"/>
                  </a:lnTo>
                  <a:lnTo>
                    <a:pt x="289" y="335"/>
                  </a:lnTo>
                  <a:lnTo>
                    <a:pt x="287" y="331"/>
                  </a:lnTo>
                  <a:lnTo>
                    <a:pt x="283" y="328"/>
                  </a:lnTo>
                  <a:lnTo>
                    <a:pt x="279" y="327"/>
                  </a:lnTo>
                  <a:lnTo>
                    <a:pt x="264" y="327"/>
                  </a:lnTo>
                  <a:lnTo>
                    <a:pt x="250" y="327"/>
                  </a:lnTo>
                  <a:lnTo>
                    <a:pt x="235" y="326"/>
                  </a:lnTo>
                  <a:lnTo>
                    <a:pt x="222" y="324"/>
                  </a:lnTo>
                  <a:lnTo>
                    <a:pt x="207" y="323"/>
                  </a:lnTo>
                  <a:lnTo>
                    <a:pt x="192" y="321"/>
                  </a:lnTo>
                  <a:lnTo>
                    <a:pt x="179" y="319"/>
                  </a:lnTo>
                  <a:lnTo>
                    <a:pt x="164" y="317"/>
                  </a:lnTo>
                  <a:lnTo>
                    <a:pt x="150" y="314"/>
                  </a:lnTo>
                  <a:lnTo>
                    <a:pt x="136" y="311"/>
                  </a:lnTo>
                  <a:lnTo>
                    <a:pt x="122" y="306"/>
                  </a:lnTo>
                  <a:lnTo>
                    <a:pt x="108" y="302"/>
                  </a:lnTo>
                  <a:lnTo>
                    <a:pt x="95" y="298"/>
                  </a:lnTo>
                  <a:lnTo>
                    <a:pt x="82" y="291"/>
                  </a:lnTo>
                  <a:lnTo>
                    <a:pt x="68" y="285"/>
                  </a:lnTo>
                  <a:lnTo>
                    <a:pt x="56" y="278"/>
                  </a:lnTo>
                  <a:lnTo>
                    <a:pt x="45" y="271"/>
                  </a:lnTo>
                  <a:lnTo>
                    <a:pt x="37" y="260"/>
                  </a:lnTo>
                  <a:lnTo>
                    <a:pt x="32" y="250"/>
                  </a:lnTo>
                  <a:lnTo>
                    <a:pt x="27" y="237"/>
                  </a:lnTo>
                  <a:lnTo>
                    <a:pt x="27" y="222"/>
                  </a:lnTo>
                  <a:lnTo>
                    <a:pt x="30" y="203"/>
                  </a:lnTo>
                  <a:lnTo>
                    <a:pt x="34" y="183"/>
                  </a:lnTo>
                  <a:lnTo>
                    <a:pt x="38" y="169"/>
                  </a:lnTo>
                  <a:lnTo>
                    <a:pt x="45" y="153"/>
                  </a:lnTo>
                  <a:lnTo>
                    <a:pt x="54" y="140"/>
                  </a:lnTo>
                  <a:lnTo>
                    <a:pt x="61" y="127"/>
                  </a:lnTo>
                  <a:lnTo>
                    <a:pt x="71" y="115"/>
                  </a:lnTo>
                  <a:lnTo>
                    <a:pt x="80" y="103"/>
                  </a:lnTo>
                  <a:lnTo>
                    <a:pt x="90" y="93"/>
                  </a:lnTo>
                  <a:lnTo>
                    <a:pt x="102" y="82"/>
                  </a:lnTo>
                  <a:lnTo>
                    <a:pt x="116" y="70"/>
                  </a:lnTo>
                  <a:lnTo>
                    <a:pt x="129" y="59"/>
                  </a:lnTo>
                  <a:lnTo>
                    <a:pt x="145" y="49"/>
                  </a:lnTo>
                  <a:lnTo>
                    <a:pt x="162" y="38"/>
                  </a:lnTo>
                  <a:lnTo>
                    <a:pt x="180" y="28"/>
                  </a:lnTo>
                  <a:lnTo>
                    <a:pt x="197" y="20"/>
                  </a:lnTo>
                  <a:lnTo>
                    <a:pt x="212" y="12"/>
                  </a:lnTo>
                  <a:lnTo>
                    <a:pt x="227" y="6"/>
                  </a:lnTo>
                  <a:lnTo>
                    <a:pt x="240" y="1"/>
                  </a:lnTo>
                  <a:lnTo>
                    <a:pt x="228" y="0"/>
                  </a:lnTo>
                  <a:lnTo>
                    <a:pt x="213" y="1"/>
                  </a:lnTo>
                  <a:lnTo>
                    <a:pt x="198" y="5"/>
                  </a:lnTo>
                  <a:lnTo>
                    <a:pt x="180" y="10"/>
                  </a:lnTo>
                  <a:lnTo>
                    <a:pt x="162" y="18"/>
                  </a:lnTo>
                  <a:lnTo>
                    <a:pt x="144" y="26"/>
                  </a:lnTo>
                  <a:lnTo>
                    <a:pt x="127" y="36"/>
                  </a:lnTo>
                  <a:lnTo>
                    <a:pt x="113" y="47"/>
                  </a:lnTo>
                  <a:close/>
                </a:path>
              </a:pathLst>
            </a:custGeom>
            <a:solidFill>
              <a:srgbClr val="000000"/>
            </a:solidFill>
            <a:ln w="9525">
              <a:solidFill>
                <a:schemeClr val="bg2"/>
              </a:solidFill>
              <a:round/>
              <a:headEnd/>
              <a:tailEnd/>
            </a:ln>
          </p:spPr>
          <p:txBody>
            <a:bodyPr/>
            <a:lstStyle/>
            <a:p>
              <a:endParaRPr lang="zh-CN" altLang="en-US"/>
            </a:p>
          </p:txBody>
        </p:sp>
        <p:sp>
          <p:nvSpPr>
            <p:cNvPr id="13483" name="Freeform 897"/>
            <p:cNvSpPr>
              <a:spLocks/>
            </p:cNvSpPr>
            <p:nvPr/>
          </p:nvSpPr>
          <p:spPr bwMode="auto">
            <a:xfrm>
              <a:off x="4539" y="3348"/>
              <a:ext cx="32" cy="34"/>
            </a:xfrm>
            <a:custGeom>
              <a:avLst/>
              <a:gdLst>
                <a:gd name="T0" fmla="*/ 0 w 252"/>
                <a:gd name="T1" fmla="*/ 0 h 235"/>
                <a:gd name="T2" fmla="*/ 0 w 252"/>
                <a:gd name="T3" fmla="*/ 0 h 235"/>
                <a:gd name="T4" fmla="*/ 0 w 252"/>
                <a:gd name="T5" fmla="*/ 0 h 235"/>
                <a:gd name="T6" fmla="*/ 0 w 252"/>
                <a:gd name="T7" fmla="*/ 0 h 235"/>
                <a:gd name="T8" fmla="*/ 0 w 252"/>
                <a:gd name="T9" fmla="*/ 0 h 235"/>
                <a:gd name="T10" fmla="*/ 0 w 252"/>
                <a:gd name="T11" fmla="*/ 0 h 235"/>
                <a:gd name="T12" fmla="*/ 0 w 252"/>
                <a:gd name="T13" fmla="*/ 0 h 235"/>
                <a:gd name="T14" fmla="*/ 0 w 252"/>
                <a:gd name="T15" fmla="*/ 0 h 235"/>
                <a:gd name="T16" fmla="*/ 0 w 252"/>
                <a:gd name="T17" fmla="*/ 0 h 235"/>
                <a:gd name="T18" fmla="*/ 0 w 252"/>
                <a:gd name="T19" fmla="*/ 0 h 235"/>
                <a:gd name="T20" fmla="*/ 0 w 252"/>
                <a:gd name="T21" fmla="*/ 0 h 235"/>
                <a:gd name="T22" fmla="*/ 0 w 252"/>
                <a:gd name="T23" fmla="*/ 0 h 235"/>
                <a:gd name="T24" fmla="*/ 0 w 252"/>
                <a:gd name="T25" fmla="*/ 0 h 235"/>
                <a:gd name="T26" fmla="*/ 0 w 252"/>
                <a:gd name="T27" fmla="*/ 0 h 235"/>
                <a:gd name="T28" fmla="*/ 0 w 252"/>
                <a:gd name="T29" fmla="*/ 0 h 235"/>
                <a:gd name="T30" fmla="*/ 0 w 252"/>
                <a:gd name="T31" fmla="*/ 0 h 235"/>
                <a:gd name="T32" fmla="*/ 0 w 252"/>
                <a:gd name="T33" fmla="*/ 0 h 235"/>
                <a:gd name="T34" fmla="*/ 0 w 252"/>
                <a:gd name="T35" fmla="*/ 0 h 235"/>
                <a:gd name="T36" fmla="*/ 0 w 252"/>
                <a:gd name="T37" fmla="*/ 0 h 235"/>
                <a:gd name="T38" fmla="*/ 0 w 252"/>
                <a:gd name="T39" fmla="*/ 0 h 235"/>
                <a:gd name="T40" fmla="*/ 0 w 252"/>
                <a:gd name="T41" fmla="*/ 0 h 235"/>
                <a:gd name="T42" fmla="*/ 0 w 252"/>
                <a:gd name="T43" fmla="*/ 0 h 235"/>
                <a:gd name="T44" fmla="*/ 0 w 252"/>
                <a:gd name="T45" fmla="*/ 0 h 235"/>
                <a:gd name="T46" fmla="*/ 0 w 252"/>
                <a:gd name="T47" fmla="*/ 0 h 235"/>
                <a:gd name="T48" fmla="*/ 0 w 252"/>
                <a:gd name="T49" fmla="*/ 0 h 235"/>
                <a:gd name="T50" fmla="*/ 0 w 252"/>
                <a:gd name="T51" fmla="*/ 0 h 235"/>
                <a:gd name="T52" fmla="*/ 0 w 252"/>
                <a:gd name="T53" fmla="*/ 0 h 235"/>
                <a:gd name="T54" fmla="*/ 0 w 252"/>
                <a:gd name="T55" fmla="*/ 0 h 235"/>
                <a:gd name="T56" fmla="*/ 0 w 252"/>
                <a:gd name="T57" fmla="*/ 0 h 235"/>
                <a:gd name="T58" fmla="*/ 0 w 252"/>
                <a:gd name="T59" fmla="*/ 0 h 235"/>
                <a:gd name="T60" fmla="*/ 0 w 252"/>
                <a:gd name="T61" fmla="*/ 0 h 235"/>
                <a:gd name="T62" fmla="*/ 0 w 252"/>
                <a:gd name="T63" fmla="*/ 0 h 235"/>
                <a:gd name="T64" fmla="*/ 0 w 252"/>
                <a:gd name="T65" fmla="*/ 0 h 235"/>
                <a:gd name="T66" fmla="*/ 0 w 252"/>
                <a:gd name="T67" fmla="*/ 0 h 235"/>
                <a:gd name="T68" fmla="*/ 0 w 252"/>
                <a:gd name="T69" fmla="*/ 0 h 235"/>
                <a:gd name="T70" fmla="*/ 0 w 252"/>
                <a:gd name="T71" fmla="*/ 0 h 235"/>
                <a:gd name="T72" fmla="*/ 0 w 252"/>
                <a:gd name="T73" fmla="*/ 0 h 235"/>
                <a:gd name="T74" fmla="*/ 0 w 252"/>
                <a:gd name="T75" fmla="*/ 0 h 235"/>
                <a:gd name="T76" fmla="*/ 0 w 252"/>
                <a:gd name="T77" fmla="*/ 0 h 235"/>
                <a:gd name="T78" fmla="*/ 0 w 252"/>
                <a:gd name="T79" fmla="*/ 0 h 235"/>
                <a:gd name="T80" fmla="*/ 0 w 252"/>
                <a:gd name="T81" fmla="*/ 0 h 235"/>
                <a:gd name="T82" fmla="*/ 0 w 252"/>
                <a:gd name="T83" fmla="*/ 0 h 235"/>
                <a:gd name="T84" fmla="*/ 0 w 252"/>
                <a:gd name="T85" fmla="*/ 0 h 235"/>
                <a:gd name="T86" fmla="*/ 0 w 252"/>
                <a:gd name="T87" fmla="*/ 0 h 235"/>
                <a:gd name="T88" fmla="*/ 0 w 252"/>
                <a:gd name="T89" fmla="*/ 0 h 235"/>
                <a:gd name="T90" fmla="*/ 0 w 252"/>
                <a:gd name="T91" fmla="*/ 0 h 235"/>
                <a:gd name="T92" fmla="*/ 0 w 252"/>
                <a:gd name="T93" fmla="*/ 0 h 235"/>
                <a:gd name="T94" fmla="*/ 0 w 252"/>
                <a:gd name="T95" fmla="*/ 0 h 235"/>
                <a:gd name="T96" fmla="*/ 0 w 252"/>
                <a:gd name="T97" fmla="*/ 0 h 235"/>
                <a:gd name="T98" fmla="*/ 0 w 252"/>
                <a:gd name="T99" fmla="*/ 0 h 235"/>
                <a:gd name="T100" fmla="*/ 0 w 252"/>
                <a:gd name="T101" fmla="*/ 0 h 235"/>
                <a:gd name="T102" fmla="*/ 0 w 252"/>
                <a:gd name="T103" fmla="*/ 0 h 235"/>
                <a:gd name="T104" fmla="*/ 0 w 252"/>
                <a:gd name="T105" fmla="*/ 0 h 235"/>
                <a:gd name="T106" fmla="*/ 0 w 252"/>
                <a:gd name="T107" fmla="*/ 0 h 235"/>
                <a:gd name="T108" fmla="*/ 0 w 252"/>
                <a:gd name="T109" fmla="*/ 0 h 235"/>
                <a:gd name="T110" fmla="*/ 0 w 252"/>
                <a:gd name="T111" fmla="*/ 0 h 235"/>
                <a:gd name="T112" fmla="*/ 0 w 252"/>
                <a:gd name="T113" fmla="*/ 0 h 235"/>
                <a:gd name="T114" fmla="*/ 0 w 252"/>
                <a:gd name="T115" fmla="*/ 0 h 235"/>
                <a:gd name="T116" fmla="*/ 0 w 252"/>
                <a:gd name="T117" fmla="*/ 0 h 235"/>
                <a:gd name="T118" fmla="*/ 0 w 252"/>
                <a:gd name="T119" fmla="*/ 0 h 235"/>
                <a:gd name="T120" fmla="*/ 0 w 252"/>
                <a:gd name="T121" fmla="*/ 0 h 2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2"/>
                <a:gd name="T184" fmla="*/ 0 h 235"/>
                <a:gd name="T185" fmla="*/ 252 w 252"/>
                <a:gd name="T186" fmla="*/ 235 h 2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2" h="235">
                  <a:moveTo>
                    <a:pt x="210" y="72"/>
                  </a:moveTo>
                  <a:lnTo>
                    <a:pt x="222" y="85"/>
                  </a:lnTo>
                  <a:lnTo>
                    <a:pt x="228" y="100"/>
                  </a:lnTo>
                  <a:lnTo>
                    <a:pt x="232" y="116"/>
                  </a:lnTo>
                  <a:lnTo>
                    <a:pt x="232" y="133"/>
                  </a:lnTo>
                  <a:lnTo>
                    <a:pt x="230" y="147"/>
                  </a:lnTo>
                  <a:lnTo>
                    <a:pt x="226" y="159"/>
                  </a:lnTo>
                  <a:lnTo>
                    <a:pt x="218" y="171"/>
                  </a:lnTo>
                  <a:lnTo>
                    <a:pt x="211" y="180"/>
                  </a:lnTo>
                  <a:lnTo>
                    <a:pt x="202" y="191"/>
                  </a:lnTo>
                  <a:lnTo>
                    <a:pt x="192" y="200"/>
                  </a:lnTo>
                  <a:lnTo>
                    <a:pt x="183" y="209"/>
                  </a:lnTo>
                  <a:lnTo>
                    <a:pt x="173" y="219"/>
                  </a:lnTo>
                  <a:lnTo>
                    <a:pt x="171" y="222"/>
                  </a:lnTo>
                  <a:lnTo>
                    <a:pt x="170" y="225"/>
                  </a:lnTo>
                  <a:lnTo>
                    <a:pt x="171" y="229"/>
                  </a:lnTo>
                  <a:lnTo>
                    <a:pt x="173" y="232"/>
                  </a:lnTo>
                  <a:lnTo>
                    <a:pt x="176" y="234"/>
                  </a:lnTo>
                  <a:lnTo>
                    <a:pt x="180" y="235"/>
                  </a:lnTo>
                  <a:lnTo>
                    <a:pt x="184" y="234"/>
                  </a:lnTo>
                  <a:lnTo>
                    <a:pt x="187" y="232"/>
                  </a:lnTo>
                  <a:lnTo>
                    <a:pt x="208" y="218"/>
                  </a:lnTo>
                  <a:lnTo>
                    <a:pt x="225" y="200"/>
                  </a:lnTo>
                  <a:lnTo>
                    <a:pt x="239" y="178"/>
                  </a:lnTo>
                  <a:lnTo>
                    <a:pt x="249" y="156"/>
                  </a:lnTo>
                  <a:lnTo>
                    <a:pt x="252" y="131"/>
                  </a:lnTo>
                  <a:lnTo>
                    <a:pt x="250" y="108"/>
                  </a:lnTo>
                  <a:lnTo>
                    <a:pt x="242" y="85"/>
                  </a:lnTo>
                  <a:lnTo>
                    <a:pt x="225" y="65"/>
                  </a:lnTo>
                  <a:lnTo>
                    <a:pt x="212" y="54"/>
                  </a:lnTo>
                  <a:lnTo>
                    <a:pt x="197" y="45"/>
                  </a:lnTo>
                  <a:lnTo>
                    <a:pt x="181" y="36"/>
                  </a:lnTo>
                  <a:lnTo>
                    <a:pt x="164" y="29"/>
                  </a:lnTo>
                  <a:lnTo>
                    <a:pt x="146" y="22"/>
                  </a:lnTo>
                  <a:lnTo>
                    <a:pt x="127" y="17"/>
                  </a:lnTo>
                  <a:lnTo>
                    <a:pt x="109" y="12"/>
                  </a:lnTo>
                  <a:lnTo>
                    <a:pt x="90" y="7"/>
                  </a:lnTo>
                  <a:lnTo>
                    <a:pt x="73" y="4"/>
                  </a:lnTo>
                  <a:lnTo>
                    <a:pt x="57" y="2"/>
                  </a:lnTo>
                  <a:lnTo>
                    <a:pt x="42" y="0"/>
                  </a:lnTo>
                  <a:lnTo>
                    <a:pt x="28" y="0"/>
                  </a:lnTo>
                  <a:lnTo>
                    <a:pt x="17" y="0"/>
                  </a:lnTo>
                  <a:lnTo>
                    <a:pt x="8" y="1"/>
                  </a:lnTo>
                  <a:lnTo>
                    <a:pt x="3" y="3"/>
                  </a:lnTo>
                  <a:lnTo>
                    <a:pt x="0" y="5"/>
                  </a:lnTo>
                  <a:lnTo>
                    <a:pt x="10" y="7"/>
                  </a:lnTo>
                  <a:lnTo>
                    <a:pt x="22" y="8"/>
                  </a:lnTo>
                  <a:lnTo>
                    <a:pt x="33" y="11"/>
                  </a:lnTo>
                  <a:lnTo>
                    <a:pt x="46" y="13"/>
                  </a:lnTo>
                  <a:lnTo>
                    <a:pt x="60" y="15"/>
                  </a:lnTo>
                  <a:lnTo>
                    <a:pt x="73" y="17"/>
                  </a:lnTo>
                  <a:lnTo>
                    <a:pt x="87" y="20"/>
                  </a:lnTo>
                  <a:lnTo>
                    <a:pt x="102" y="23"/>
                  </a:lnTo>
                  <a:lnTo>
                    <a:pt x="115" y="28"/>
                  </a:lnTo>
                  <a:lnTo>
                    <a:pt x="130" y="32"/>
                  </a:lnTo>
                  <a:lnTo>
                    <a:pt x="145" y="37"/>
                  </a:lnTo>
                  <a:lnTo>
                    <a:pt x="159" y="43"/>
                  </a:lnTo>
                  <a:lnTo>
                    <a:pt x="172" y="49"/>
                  </a:lnTo>
                  <a:lnTo>
                    <a:pt x="186" y="55"/>
                  </a:lnTo>
                  <a:lnTo>
                    <a:pt x="198" y="64"/>
                  </a:lnTo>
                  <a:lnTo>
                    <a:pt x="210" y="72"/>
                  </a:lnTo>
                  <a:close/>
                </a:path>
              </a:pathLst>
            </a:custGeom>
            <a:solidFill>
              <a:srgbClr val="000000"/>
            </a:solidFill>
            <a:ln w="9525">
              <a:solidFill>
                <a:schemeClr val="bg2"/>
              </a:solidFill>
              <a:round/>
              <a:headEnd/>
              <a:tailEnd/>
            </a:ln>
          </p:spPr>
          <p:txBody>
            <a:bodyPr/>
            <a:lstStyle/>
            <a:p>
              <a:endParaRPr lang="zh-CN" altLang="en-US"/>
            </a:p>
          </p:txBody>
        </p:sp>
        <p:sp>
          <p:nvSpPr>
            <p:cNvPr id="13484" name="Freeform 898"/>
            <p:cNvSpPr>
              <a:spLocks/>
            </p:cNvSpPr>
            <p:nvPr/>
          </p:nvSpPr>
          <p:spPr bwMode="auto">
            <a:xfrm>
              <a:off x="4476" y="3366"/>
              <a:ext cx="13" cy="32"/>
            </a:xfrm>
            <a:custGeom>
              <a:avLst/>
              <a:gdLst>
                <a:gd name="T0" fmla="*/ 0 w 103"/>
                <a:gd name="T1" fmla="*/ 0 h 220"/>
                <a:gd name="T2" fmla="*/ 0 w 103"/>
                <a:gd name="T3" fmla="*/ 0 h 220"/>
                <a:gd name="T4" fmla="*/ 0 w 103"/>
                <a:gd name="T5" fmla="*/ 0 h 220"/>
                <a:gd name="T6" fmla="*/ 0 w 103"/>
                <a:gd name="T7" fmla="*/ 0 h 220"/>
                <a:gd name="T8" fmla="*/ 0 w 103"/>
                <a:gd name="T9" fmla="*/ 0 h 220"/>
                <a:gd name="T10" fmla="*/ 0 w 103"/>
                <a:gd name="T11" fmla="*/ 0 h 220"/>
                <a:gd name="T12" fmla="*/ 0 w 103"/>
                <a:gd name="T13" fmla="*/ 0 h 220"/>
                <a:gd name="T14" fmla="*/ 0 w 103"/>
                <a:gd name="T15" fmla="*/ 0 h 220"/>
                <a:gd name="T16" fmla="*/ 0 w 103"/>
                <a:gd name="T17" fmla="*/ 0 h 220"/>
                <a:gd name="T18" fmla="*/ 0 w 103"/>
                <a:gd name="T19" fmla="*/ 0 h 220"/>
                <a:gd name="T20" fmla="*/ 0 w 103"/>
                <a:gd name="T21" fmla="*/ 0 h 220"/>
                <a:gd name="T22" fmla="*/ 0 w 103"/>
                <a:gd name="T23" fmla="*/ 0 h 220"/>
                <a:gd name="T24" fmla="*/ 0 w 103"/>
                <a:gd name="T25" fmla="*/ 0 h 220"/>
                <a:gd name="T26" fmla="*/ 0 w 103"/>
                <a:gd name="T27" fmla="*/ 0 h 220"/>
                <a:gd name="T28" fmla="*/ 0 w 103"/>
                <a:gd name="T29" fmla="*/ 0 h 220"/>
                <a:gd name="T30" fmla="*/ 0 w 103"/>
                <a:gd name="T31" fmla="*/ 0 h 220"/>
                <a:gd name="T32" fmla="*/ 0 w 103"/>
                <a:gd name="T33" fmla="*/ 0 h 220"/>
                <a:gd name="T34" fmla="*/ 0 w 103"/>
                <a:gd name="T35" fmla="*/ 0 h 220"/>
                <a:gd name="T36" fmla="*/ 0 w 103"/>
                <a:gd name="T37" fmla="*/ 0 h 220"/>
                <a:gd name="T38" fmla="*/ 0 w 103"/>
                <a:gd name="T39" fmla="*/ 0 h 220"/>
                <a:gd name="T40" fmla="*/ 0 w 103"/>
                <a:gd name="T41" fmla="*/ 0 h 220"/>
                <a:gd name="T42" fmla="*/ 0 w 103"/>
                <a:gd name="T43" fmla="*/ 0 h 220"/>
                <a:gd name="T44" fmla="*/ 0 w 103"/>
                <a:gd name="T45" fmla="*/ 0 h 220"/>
                <a:gd name="T46" fmla="*/ 0 w 103"/>
                <a:gd name="T47" fmla="*/ 0 h 220"/>
                <a:gd name="T48" fmla="*/ 0 w 103"/>
                <a:gd name="T49" fmla="*/ 0 h 220"/>
                <a:gd name="T50" fmla="*/ 0 w 103"/>
                <a:gd name="T51" fmla="*/ 0 h 220"/>
                <a:gd name="T52" fmla="*/ 0 w 103"/>
                <a:gd name="T53" fmla="*/ 0 h 220"/>
                <a:gd name="T54" fmla="*/ 0 w 103"/>
                <a:gd name="T55" fmla="*/ 0 h 220"/>
                <a:gd name="T56" fmla="*/ 0 w 103"/>
                <a:gd name="T57" fmla="*/ 0 h 220"/>
                <a:gd name="T58" fmla="*/ 0 w 103"/>
                <a:gd name="T59" fmla="*/ 0 h 220"/>
                <a:gd name="T60" fmla="*/ 0 w 103"/>
                <a:gd name="T61" fmla="*/ 0 h 220"/>
                <a:gd name="T62" fmla="*/ 0 w 103"/>
                <a:gd name="T63" fmla="*/ 0 h 220"/>
                <a:gd name="T64" fmla="*/ 0 w 103"/>
                <a:gd name="T65" fmla="*/ 0 h 220"/>
                <a:gd name="T66" fmla="*/ 0 w 103"/>
                <a:gd name="T67" fmla="*/ 0 h 220"/>
                <a:gd name="T68" fmla="*/ 0 w 103"/>
                <a:gd name="T69" fmla="*/ 0 h 220"/>
                <a:gd name="T70" fmla="*/ 0 w 103"/>
                <a:gd name="T71" fmla="*/ 0 h 220"/>
                <a:gd name="T72" fmla="*/ 0 w 103"/>
                <a:gd name="T73" fmla="*/ 0 h 220"/>
                <a:gd name="T74" fmla="*/ 0 w 103"/>
                <a:gd name="T75" fmla="*/ 0 h 220"/>
                <a:gd name="T76" fmla="*/ 0 w 103"/>
                <a:gd name="T77" fmla="*/ 0 h 220"/>
                <a:gd name="T78" fmla="*/ 0 w 103"/>
                <a:gd name="T79" fmla="*/ 0 h 220"/>
                <a:gd name="T80" fmla="*/ 0 w 103"/>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
                <a:gd name="T124" fmla="*/ 0 h 220"/>
                <a:gd name="T125" fmla="*/ 103 w 103"/>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 h="220">
                  <a:moveTo>
                    <a:pt x="0" y="120"/>
                  </a:moveTo>
                  <a:lnTo>
                    <a:pt x="0" y="138"/>
                  </a:lnTo>
                  <a:lnTo>
                    <a:pt x="4" y="155"/>
                  </a:lnTo>
                  <a:lnTo>
                    <a:pt x="12" y="171"/>
                  </a:lnTo>
                  <a:lnTo>
                    <a:pt x="22" y="185"/>
                  </a:lnTo>
                  <a:lnTo>
                    <a:pt x="35" y="197"/>
                  </a:lnTo>
                  <a:lnTo>
                    <a:pt x="50" y="207"/>
                  </a:lnTo>
                  <a:lnTo>
                    <a:pt x="66" y="215"/>
                  </a:lnTo>
                  <a:lnTo>
                    <a:pt x="83" y="219"/>
                  </a:lnTo>
                  <a:lnTo>
                    <a:pt x="89" y="220"/>
                  </a:lnTo>
                  <a:lnTo>
                    <a:pt x="94" y="218"/>
                  </a:lnTo>
                  <a:lnTo>
                    <a:pt x="98" y="215"/>
                  </a:lnTo>
                  <a:lnTo>
                    <a:pt x="100" y="211"/>
                  </a:lnTo>
                  <a:lnTo>
                    <a:pt x="100" y="205"/>
                  </a:lnTo>
                  <a:lnTo>
                    <a:pt x="99" y="200"/>
                  </a:lnTo>
                  <a:lnTo>
                    <a:pt x="96" y="196"/>
                  </a:lnTo>
                  <a:lnTo>
                    <a:pt x="91" y="193"/>
                  </a:lnTo>
                  <a:lnTo>
                    <a:pt x="74" y="187"/>
                  </a:lnTo>
                  <a:lnTo>
                    <a:pt x="58" y="178"/>
                  </a:lnTo>
                  <a:lnTo>
                    <a:pt x="45" y="167"/>
                  </a:lnTo>
                  <a:lnTo>
                    <a:pt x="36" y="154"/>
                  </a:lnTo>
                  <a:lnTo>
                    <a:pt x="30" y="138"/>
                  </a:lnTo>
                  <a:lnTo>
                    <a:pt x="27" y="121"/>
                  </a:lnTo>
                  <a:lnTo>
                    <a:pt x="27" y="103"/>
                  </a:lnTo>
                  <a:lnTo>
                    <a:pt x="32" y="83"/>
                  </a:lnTo>
                  <a:lnTo>
                    <a:pt x="39" y="69"/>
                  </a:lnTo>
                  <a:lnTo>
                    <a:pt x="51" y="56"/>
                  </a:lnTo>
                  <a:lnTo>
                    <a:pt x="63" y="43"/>
                  </a:lnTo>
                  <a:lnTo>
                    <a:pt x="77" y="31"/>
                  </a:lnTo>
                  <a:lnTo>
                    <a:pt x="89" y="21"/>
                  </a:lnTo>
                  <a:lnTo>
                    <a:pt x="98" y="12"/>
                  </a:lnTo>
                  <a:lnTo>
                    <a:pt x="103" y="5"/>
                  </a:lnTo>
                  <a:lnTo>
                    <a:pt x="103" y="0"/>
                  </a:lnTo>
                  <a:lnTo>
                    <a:pt x="92" y="4"/>
                  </a:lnTo>
                  <a:lnTo>
                    <a:pt x="77" y="12"/>
                  </a:lnTo>
                  <a:lnTo>
                    <a:pt x="61" y="25"/>
                  </a:lnTo>
                  <a:lnTo>
                    <a:pt x="44" y="40"/>
                  </a:lnTo>
                  <a:lnTo>
                    <a:pt x="29" y="57"/>
                  </a:lnTo>
                  <a:lnTo>
                    <a:pt x="16" y="77"/>
                  </a:lnTo>
                  <a:lnTo>
                    <a:pt x="6" y="98"/>
                  </a:lnTo>
                  <a:lnTo>
                    <a:pt x="0" y="120"/>
                  </a:lnTo>
                  <a:close/>
                </a:path>
              </a:pathLst>
            </a:custGeom>
            <a:solidFill>
              <a:srgbClr val="000000"/>
            </a:solidFill>
            <a:ln w="9525">
              <a:solidFill>
                <a:schemeClr val="bg2"/>
              </a:solidFill>
              <a:round/>
              <a:headEnd/>
              <a:tailEnd/>
            </a:ln>
          </p:spPr>
          <p:txBody>
            <a:bodyPr/>
            <a:lstStyle/>
            <a:p>
              <a:endParaRPr lang="zh-CN" altLang="en-US"/>
            </a:p>
          </p:txBody>
        </p:sp>
        <p:sp>
          <p:nvSpPr>
            <p:cNvPr id="13485" name="Freeform 899"/>
            <p:cNvSpPr>
              <a:spLocks/>
            </p:cNvSpPr>
            <p:nvPr/>
          </p:nvSpPr>
          <p:spPr bwMode="auto">
            <a:xfrm>
              <a:off x="4565" y="3346"/>
              <a:ext cx="28" cy="41"/>
            </a:xfrm>
            <a:custGeom>
              <a:avLst/>
              <a:gdLst>
                <a:gd name="T0" fmla="*/ 0 w 220"/>
                <a:gd name="T1" fmla="*/ 0 h 288"/>
                <a:gd name="T2" fmla="*/ 0 w 220"/>
                <a:gd name="T3" fmla="*/ 0 h 288"/>
                <a:gd name="T4" fmla="*/ 0 w 220"/>
                <a:gd name="T5" fmla="*/ 0 h 288"/>
                <a:gd name="T6" fmla="*/ 0 w 220"/>
                <a:gd name="T7" fmla="*/ 0 h 288"/>
                <a:gd name="T8" fmla="*/ 0 w 220"/>
                <a:gd name="T9" fmla="*/ 0 h 288"/>
                <a:gd name="T10" fmla="*/ 0 w 220"/>
                <a:gd name="T11" fmla="*/ 0 h 288"/>
                <a:gd name="T12" fmla="*/ 0 w 220"/>
                <a:gd name="T13" fmla="*/ 0 h 288"/>
                <a:gd name="T14" fmla="*/ 0 w 220"/>
                <a:gd name="T15" fmla="*/ 0 h 288"/>
                <a:gd name="T16" fmla="*/ 0 w 220"/>
                <a:gd name="T17" fmla="*/ 0 h 288"/>
                <a:gd name="T18" fmla="*/ 0 w 220"/>
                <a:gd name="T19" fmla="*/ 0 h 288"/>
                <a:gd name="T20" fmla="*/ 0 w 220"/>
                <a:gd name="T21" fmla="*/ 0 h 288"/>
                <a:gd name="T22" fmla="*/ 0 w 220"/>
                <a:gd name="T23" fmla="*/ 0 h 288"/>
                <a:gd name="T24" fmla="*/ 0 w 220"/>
                <a:gd name="T25" fmla="*/ 0 h 288"/>
                <a:gd name="T26" fmla="*/ 0 w 220"/>
                <a:gd name="T27" fmla="*/ 0 h 288"/>
                <a:gd name="T28" fmla="*/ 0 w 220"/>
                <a:gd name="T29" fmla="*/ 0 h 288"/>
                <a:gd name="T30" fmla="*/ 0 w 220"/>
                <a:gd name="T31" fmla="*/ 0 h 288"/>
                <a:gd name="T32" fmla="*/ 0 w 220"/>
                <a:gd name="T33" fmla="*/ 0 h 288"/>
                <a:gd name="T34" fmla="*/ 0 w 220"/>
                <a:gd name="T35" fmla="*/ 0 h 288"/>
                <a:gd name="T36" fmla="*/ 0 w 220"/>
                <a:gd name="T37" fmla="*/ 0 h 288"/>
                <a:gd name="T38" fmla="*/ 0 w 220"/>
                <a:gd name="T39" fmla="*/ 0 h 288"/>
                <a:gd name="T40" fmla="*/ 0 w 220"/>
                <a:gd name="T41" fmla="*/ 0 h 288"/>
                <a:gd name="T42" fmla="*/ 0 w 220"/>
                <a:gd name="T43" fmla="*/ 0 h 288"/>
                <a:gd name="T44" fmla="*/ 0 w 220"/>
                <a:gd name="T45" fmla="*/ 0 h 288"/>
                <a:gd name="T46" fmla="*/ 0 w 220"/>
                <a:gd name="T47" fmla="*/ 0 h 288"/>
                <a:gd name="T48" fmla="*/ 0 w 220"/>
                <a:gd name="T49" fmla="*/ 0 h 288"/>
                <a:gd name="T50" fmla="*/ 0 w 220"/>
                <a:gd name="T51" fmla="*/ 0 h 288"/>
                <a:gd name="T52" fmla="*/ 0 w 220"/>
                <a:gd name="T53" fmla="*/ 0 h 288"/>
                <a:gd name="T54" fmla="*/ 0 w 220"/>
                <a:gd name="T55" fmla="*/ 0 h 288"/>
                <a:gd name="T56" fmla="*/ 0 w 220"/>
                <a:gd name="T57" fmla="*/ 0 h 288"/>
                <a:gd name="T58" fmla="*/ 0 w 220"/>
                <a:gd name="T59" fmla="*/ 0 h 288"/>
                <a:gd name="T60" fmla="*/ 0 w 220"/>
                <a:gd name="T61" fmla="*/ 0 h 288"/>
                <a:gd name="T62" fmla="*/ 0 w 220"/>
                <a:gd name="T63" fmla="*/ 0 h 288"/>
                <a:gd name="T64" fmla="*/ 0 w 220"/>
                <a:gd name="T65" fmla="*/ 0 h 288"/>
                <a:gd name="T66" fmla="*/ 0 w 220"/>
                <a:gd name="T67" fmla="*/ 0 h 288"/>
                <a:gd name="T68" fmla="*/ 0 w 220"/>
                <a:gd name="T69" fmla="*/ 0 h 288"/>
                <a:gd name="T70" fmla="*/ 0 w 220"/>
                <a:gd name="T71" fmla="*/ 0 h 288"/>
                <a:gd name="T72" fmla="*/ 0 w 220"/>
                <a:gd name="T73" fmla="*/ 0 h 288"/>
                <a:gd name="T74" fmla="*/ 0 w 220"/>
                <a:gd name="T75" fmla="*/ 0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0"/>
                <a:gd name="T115" fmla="*/ 0 h 288"/>
                <a:gd name="T116" fmla="*/ 220 w 220"/>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0" h="288">
                  <a:moveTo>
                    <a:pt x="179" y="108"/>
                  </a:moveTo>
                  <a:lnTo>
                    <a:pt x="186" y="115"/>
                  </a:lnTo>
                  <a:lnTo>
                    <a:pt x="191" y="124"/>
                  </a:lnTo>
                  <a:lnTo>
                    <a:pt x="196" y="133"/>
                  </a:lnTo>
                  <a:lnTo>
                    <a:pt x="200" y="143"/>
                  </a:lnTo>
                  <a:lnTo>
                    <a:pt x="202" y="153"/>
                  </a:lnTo>
                  <a:lnTo>
                    <a:pt x="201" y="163"/>
                  </a:lnTo>
                  <a:lnTo>
                    <a:pt x="199" y="174"/>
                  </a:lnTo>
                  <a:lnTo>
                    <a:pt x="193" y="184"/>
                  </a:lnTo>
                  <a:lnTo>
                    <a:pt x="186" y="194"/>
                  </a:lnTo>
                  <a:lnTo>
                    <a:pt x="178" y="204"/>
                  </a:lnTo>
                  <a:lnTo>
                    <a:pt x="168" y="213"/>
                  </a:lnTo>
                  <a:lnTo>
                    <a:pt x="159" y="221"/>
                  </a:lnTo>
                  <a:lnTo>
                    <a:pt x="148" y="229"/>
                  </a:lnTo>
                  <a:lnTo>
                    <a:pt x="138" y="237"/>
                  </a:lnTo>
                  <a:lnTo>
                    <a:pt x="127" y="246"/>
                  </a:lnTo>
                  <a:lnTo>
                    <a:pt x="118" y="255"/>
                  </a:lnTo>
                  <a:lnTo>
                    <a:pt x="115" y="258"/>
                  </a:lnTo>
                  <a:lnTo>
                    <a:pt x="112" y="263"/>
                  </a:lnTo>
                  <a:lnTo>
                    <a:pt x="110" y="267"/>
                  </a:lnTo>
                  <a:lnTo>
                    <a:pt x="108" y="271"/>
                  </a:lnTo>
                  <a:lnTo>
                    <a:pt x="107" y="276"/>
                  </a:lnTo>
                  <a:lnTo>
                    <a:pt x="107" y="280"/>
                  </a:lnTo>
                  <a:lnTo>
                    <a:pt x="109" y="284"/>
                  </a:lnTo>
                  <a:lnTo>
                    <a:pt x="112" y="287"/>
                  </a:lnTo>
                  <a:lnTo>
                    <a:pt x="117" y="288"/>
                  </a:lnTo>
                  <a:lnTo>
                    <a:pt x="121" y="288"/>
                  </a:lnTo>
                  <a:lnTo>
                    <a:pt x="124" y="287"/>
                  </a:lnTo>
                  <a:lnTo>
                    <a:pt x="127" y="284"/>
                  </a:lnTo>
                  <a:lnTo>
                    <a:pt x="138" y="271"/>
                  </a:lnTo>
                  <a:lnTo>
                    <a:pt x="149" y="261"/>
                  </a:lnTo>
                  <a:lnTo>
                    <a:pt x="161" y="250"/>
                  </a:lnTo>
                  <a:lnTo>
                    <a:pt x="173" y="239"/>
                  </a:lnTo>
                  <a:lnTo>
                    <a:pt x="185" y="229"/>
                  </a:lnTo>
                  <a:lnTo>
                    <a:pt x="196" y="217"/>
                  </a:lnTo>
                  <a:lnTo>
                    <a:pt x="206" y="204"/>
                  </a:lnTo>
                  <a:lnTo>
                    <a:pt x="213" y="190"/>
                  </a:lnTo>
                  <a:lnTo>
                    <a:pt x="219" y="173"/>
                  </a:lnTo>
                  <a:lnTo>
                    <a:pt x="220" y="157"/>
                  </a:lnTo>
                  <a:lnTo>
                    <a:pt x="218" y="141"/>
                  </a:lnTo>
                  <a:lnTo>
                    <a:pt x="212" y="125"/>
                  </a:lnTo>
                  <a:lnTo>
                    <a:pt x="204" y="111"/>
                  </a:lnTo>
                  <a:lnTo>
                    <a:pt x="194" y="97"/>
                  </a:lnTo>
                  <a:lnTo>
                    <a:pt x="182" y="86"/>
                  </a:lnTo>
                  <a:lnTo>
                    <a:pt x="168" y="77"/>
                  </a:lnTo>
                  <a:lnTo>
                    <a:pt x="158" y="70"/>
                  </a:lnTo>
                  <a:lnTo>
                    <a:pt x="146" y="64"/>
                  </a:lnTo>
                  <a:lnTo>
                    <a:pt x="134" y="56"/>
                  </a:lnTo>
                  <a:lnTo>
                    <a:pt x="122" y="50"/>
                  </a:lnTo>
                  <a:lnTo>
                    <a:pt x="109" y="43"/>
                  </a:lnTo>
                  <a:lnTo>
                    <a:pt x="96" y="36"/>
                  </a:lnTo>
                  <a:lnTo>
                    <a:pt x="83" y="29"/>
                  </a:lnTo>
                  <a:lnTo>
                    <a:pt x="70" y="22"/>
                  </a:lnTo>
                  <a:lnTo>
                    <a:pt x="59" y="17"/>
                  </a:lnTo>
                  <a:lnTo>
                    <a:pt x="47" y="12"/>
                  </a:lnTo>
                  <a:lnTo>
                    <a:pt x="36" y="7"/>
                  </a:lnTo>
                  <a:lnTo>
                    <a:pt x="26" y="4"/>
                  </a:lnTo>
                  <a:lnTo>
                    <a:pt x="18" y="1"/>
                  </a:lnTo>
                  <a:lnTo>
                    <a:pt x="10" y="0"/>
                  </a:lnTo>
                  <a:lnTo>
                    <a:pt x="4" y="0"/>
                  </a:lnTo>
                  <a:lnTo>
                    <a:pt x="0" y="2"/>
                  </a:lnTo>
                  <a:lnTo>
                    <a:pt x="9" y="7"/>
                  </a:lnTo>
                  <a:lnTo>
                    <a:pt x="20" y="13"/>
                  </a:lnTo>
                  <a:lnTo>
                    <a:pt x="31" y="18"/>
                  </a:lnTo>
                  <a:lnTo>
                    <a:pt x="42" y="23"/>
                  </a:lnTo>
                  <a:lnTo>
                    <a:pt x="54" y="29"/>
                  </a:lnTo>
                  <a:lnTo>
                    <a:pt x="65" y="34"/>
                  </a:lnTo>
                  <a:lnTo>
                    <a:pt x="77" y="40"/>
                  </a:lnTo>
                  <a:lnTo>
                    <a:pt x="88" y="47"/>
                  </a:lnTo>
                  <a:lnTo>
                    <a:pt x="101" y="53"/>
                  </a:lnTo>
                  <a:lnTo>
                    <a:pt x="112" y="60"/>
                  </a:lnTo>
                  <a:lnTo>
                    <a:pt x="124" y="66"/>
                  </a:lnTo>
                  <a:lnTo>
                    <a:pt x="136" y="74"/>
                  </a:lnTo>
                  <a:lnTo>
                    <a:pt x="147" y="82"/>
                  </a:lnTo>
                  <a:lnTo>
                    <a:pt x="158" y="90"/>
                  </a:lnTo>
                  <a:lnTo>
                    <a:pt x="168" y="98"/>
                  </a:lnTo>
                  <a:lnTo>
                    <a:pt x="179" y="108"/>
                  </a:lnTo>
                  <a:close/>
                </a:path>
              </a:pathLst>
            </a:custGeom>
            <a:solidFill>
              <a:srgbClr val="000000"/>
            </a:solidFill>
            <a:ln w="9525">
              <a:solidFill>
                <a:schemeClr val="bg2"/>
              </a:solidFill>
              <a:round/>
              <a:headEnd/>
              <a:tailEnd/>
            </a:ln>
          </p:spPr>
          <p:txBody>
            <a:bodyPr/>
            <a:lstStyle/>
            <a:p>
              <a:endParaRPr lang="zh-CN" altLang="en-US"/>
            </a:p>
          </p:txBody>
        </p:sp>
        <p:sp>
          <p:nvSpPr>
            <p:cNvPr id="13486" name="Freeform 900"/>
            <p:cNvSpPr>
              <a:spLocks/>
            </p:cNvSpPr>
            <p:nvPr/>
          </p:nvSpPr>
          <p:spPr bwMode="auto">
            <a:xfrm>
              <a:off x="4538" y="3409"/>
              <a:ext cx="107" cy="71"/>
            </a:xfrm>
            <a:custGeom>
              <a:avLst/>
              <a:gdLst>
                <a:gd name="T0" fmla="*/ 0 w 1070"/>
                <a:gd name="T1" fmla="*/ 0 h 844"/>
                <a:gd name="T2" fmla="*/ 0 w 1070"/>
                <a:gd name="T3" fmla="*/ 0 h 844"/>
                <a:gd name="T4" fmla="*/ 0 w 1070"/>
                <a:gd name="T5" fmla="*/ 0 h 844"/>
                <a:gd name="T6" fmla="*/ 0 w 1070"/>
                <a:gd name="T7" fmla="*/ 0 h 844"/>
                <a:gd name="T8" fmla="*/ 0 w 1070"/>
                <a:gd name="T9" fmla="*/ 0 h 844"/>
                <a:gd name="T10" fmla="*/ 0 60000 65536"/>
                <a:gd name="T11" fmla="*/ 0 60000 65536"/>
                <a:gd name="T12" fmla="*/ 0 60000 65536"/>
                <a:gd name="T13" fmla="*/ 0 60000 65536"/>
                <a:gd name="T14" fmla="*/ 0 60000 65536"/>
                <a:gd name="T15" fmla="*/ 0 w 1070"/>
                <a:gd name="T16" fmla="*/ 0 h 844"/>
                <a:gd name="T17" fmla="*/ 1070 w 1070"/>
                <a:gd name="T18" fmla="*/ 844 h 844"/>
              </a:gdLst>
              <a:ahLst/>
              <a:cxnLst>
                <a:cxn ang="T10">
                  <a:pos x="T0" y="T1"/>
                </a:cxn>
                <a:cxn ang="T11">
                  <a:pos x="T2" y="T3"/>
                </a:cxn>
                <a:cxn ang="T12">
                  <a:pos x="T4" y="T5"/>
                </a:cxn>
                <a:cxn ang="T13">
                  <a:pos x="T6" y="T7"/>
                </a:cxn>
                <a:cxn ang="T14">
                  <a:pos x="T8" y="T9"/>
                </a:cxn>
              </a:cxnLst>
              <a:rect l="T15" t="T16" r="T17" b="T18"/>
              <a:pathLst>
                <a:path w="1070" h="844">
                  <a:moveTo>
                    <a:pt x="141" y="0"/>
                  </a:moveTo>
                  <a:lnTo>
                    <a:pt x="1070" y="194"/>
                  </a:lnTo>
                  <a:lnTo>
                    <a:pt x="919" y="844"/>
                  </a:lnTo>
                  <a:lnTo>
                    <a:pt x="0" y="624"/>
                  </a:lnTo>
                  <a:lnTo>
                    <a:pt x="141" y="0"/>
                  </a:lnTo>
                  <a:close/>
                </a:path>
              </a:pathLst>
            </a:custGeom>
            <a:solidFill>
              <a:schemeClr val="folHlink"/>
            </a:solidFill>
            <a:ln w="9525">
              <a:noFill/>
              <a:round/>
              <a:headEnd/>
              <a:tailEnd/>
            </a:ln>
          </p:spPr>
          <p:txBody>
            <a:bodyPr/>
            <a:lstStyle/>
            <a:p>
              <a:endParaRPr lang="zh-CN" altLang="en-US"/>
            </a:p>
          </p:txBody>
        </p:sp>
        <p:sp>
          <p:nvSpPr>
            <p:cNvPr id="13487" name="Freeform 901"/>
            <p:cNvSpPr>
              <a:spLocks/>
            </p:cNvSpPr>
            <p:nvPr/>
          </p:nvSpPr>
          <p:spPr bwMode="auto">
            <a:xfrm>
              <a:off x="4547" y="3411"/>
              <a:ext cx="82" cy="28"/>
            </a:xfrm>
            <a:custGeom>
              <a:avLst/>
              <a:gdLst>
                <a:gd name="T0" fmla="*/ 0 w 819"/>
                <a:gd name="T1" fmla="*/ 0 h 333"/>
                <a:gd name="T2" fmla="*/ 0 w 819"/>
                <a:gd name="T3" fmla="*/ 0 h 333"/>
                <a:gd name="T4" fmla="*/ 0 w 819"/>
                <a:gd name="T5" fmla="*/ 0 h 333"/>
                <a:gd name="T6" fmla="*/ 0 w 819"/>
                <a:gd name="T7" fmla="*/ 0 h 333"/>
                <a:gd name="T8" fmla="*/ 0 w 819"/>
                <a:gd name="T9" fmla="*/ 0 h 333"/>
                <a:gd name="T10" fmla="*/ 0 60000 65536"/>
                <a:gd name="T11" fmla="*/ 0 60000 65536"/>
                <a:gd name="T12" fmla="*/ 0 60000 65536"/>
                <a:gd name="T13" fmla="*/ 0 60000 65536"/>
                <a:gd name="T14" fmla="*/ 0 60000 65536"/>
                <a:gd name="T15" fmla="*/ 0 w 819"/>
                <a:gd name="T16" fmla="*/ 0 h 333"/>
                <a:gd name="T17" fmla="*/ 819 w 819"/>
                <a:gd name="T18" fmla="*/ 333 h 333"/>
              </a:gdLst>
              <a:ahLst/>
              <a:cxnLst>
                <a:cxn ang="T10">
                  <a:pos x="T0" y="T1"/>
                </a:cxn>
                <a:cxn ang="T11">
                  <a:pos x="T2" y="T3"/>
                </a:cxn>
                <a:cxn ang="T12">
                  <a:pos x="T4" y="T5"/>
                </a:cxn>
                <a:cxn ang="T13">
                  <a:pos x="T6" y="T7"/>
                </a:cxn>
                <a:cxn ang="T14">
                  <a:pos x="T8" y="T9"/>
                </a:cxn>
              </a:cxnLst>
              <a:rect l="T15" t="T16" r="T17" b="T18"/>
              <a:pathLst>
                <a:path w="819" h="333">
                  <a:moveTo>
                    <a:pt x="97" y="0"/>
                  </a:moveTo>
                  <a:lnTo>
                    <a:pt x="819" y="139"/>
                  </a:lnTo>
                  <a:lnTo>
                    <a:pt x="172" y="98"/>
                  </a:lnTo>
                  <a:lnTo>
                    <a:pt x="0" y="333"/>
                  </a:lnTo>
                  <a:lnTo>
                    <a:pt x="97" y="0"/>
                  </a:lnTo>
                  <a:close/>
                </a:path>
              </a:pathLst>
            </a:custGeom>
            <a:solidFill>
              <a:srgbClr val="FFFFFF"/>
            </a:solidFill>
            <a:ln w="9525">
              <a:noFill/>
              <a:round/>
              <a:headEnd/>
              <a:tailEnd/>
            </a:ln>
          </p:spPr>
          <p:txBody>
            <a:bodyPr/>
            <a:lstStyle/>
            <a:p>
              <a:endParaRPr lang="zh-CN" altLang="en-US"/>
            </a:p>
          </p:txBody>
        </p:sp>
        <p:sp>
          <p:nvSpPr>
            <p:cNvPr id="13488" name="Freeform 902"/>
            <p:cNvSpPr>
              <a:spLocks/>
            </p:cNvSpPr>
            <p:nvPr/>
          </p:nvSpPr>
          <p:spPr bwMode="auto">
            <a:xfrm>
              <a:off x="4527" y="3494"/>
              <a:ext cx="108" cy="26"/>
            </a:xfrm>
            <a:custGeom>
              <a:avLst/>
              <a:gdLst>
                <a:gd name="T0" fmla="*/ 0 w 1083"/>
                <a:gd name="T1" fmla="*/ 0 h 306"/>
                <a:gd name="T2" fmla="*/ 0 w 1083"/>
                <a:gd name="T3" fmla="*/ 0 h 306"/>
                <a:gd name="T4" fmla="*/ 0 w 1083"/>
                <a:gd name="T5" fmla="*/ 0 h 306"/>
                <a:gd name="T6" fmla="*/ 0 w 1083"/>
                <a:gd name="T7" fmla="*/ 0 h 306"/>
                <a:gd name="T8" fmla="*/ 0 w 1083"/>
                <a:gd name="T9" fmla="*/ 0 h 306"/>
                <a:gd name="T10" fmla="*/ 0 60000 65536"/>
                <a:gd name="T11" fmla="*/ 0 60000 65536"/>
                <a:gd name="T12" fmla="*/ 0 60000 65536"/>
                <a:gd name="T13" fmla="*/ 0 60000 65536"/>
                <a:gd name="T14" fmla="*/ 0 60000 65536"/>
                <a:gd name="T15" fmla="*/ 0 w 1083"/>
                <a:gd name="T16" fmla="*/ 0 h 306"/>
                <a:gd name="T17" fmla="*/ 1083 w 1083"/>
                <a:gd name="T18" fmla="*/ 306 h 306"/>
              </a:gdLst>
              <a:ahLst/>
              <a:cxnLst>
                <a:cxn ang="T10">
                  <a:pos x="T0" y="T1"/>
                </a:cxn>
                <a:cxn ang="T11">
                  <a:pos x="T2" y="T3"/>
                </a:cxn>
                <a:cxn ang="T12">
                  <a:pos x="T4" y="T5"/>
                </a:cxn>
                <a:cxn ang="T13">
                  <a:pos x="T6" y="T7"/>
                </a:cxn>
                <a:cxn ang="T14">
                  <a:pos x="T8" y="T9"/>
                </a:cxn>
              </a:cxnLst>
              <a:rect l="T15" t="T16" r="T17" b="T18"/>
              <a:pathLst>
                <a:path w="1083" h="306">
                  <a:moveTo>
                    <a:pt x="34" y="0"/>
                  </a:moveTo>
                  <a:lnTo>
                    <a:pt x="1083" y="261"/>
                  </a:lnTo>
                  <a:lnTo>
                    <a:pt x="1055" y="306"/>
                  </a:lnTo>
                  <a:lnTo>
                    <a:pt x="0" y="28"/>
                  </a:lnTo>
                  <a:lnTo>
                    <a:pt x="34" y="0"/>
                  </a:lnTo>
                  <a:close/>
                </a:path>
              </a:pathLst>
            </a:custGeom>
            <a:solidFill>
              <a:srgbClr val="7F7F7F"/>
            </a:solidFill>
            <a:ln w="9525">
              <a:noFill/>
              <a:round/>
              <a:headEnd/>
              <a:tailEnd/>
            </a:ln>
          </p:spPr>
          <p:txBody>
            <a:bodyPr/>
            <a:lstStyle/>
            <a:p>
              <a:endParaRPr lang="zh-CN" altLang="en-US"/>
            </a:p>
          </p:txBody>
        </p:sp>
        <p:sp>
          <p:nvSpPr>
            <p:cNvPr id="13489" name="Freeform 903"/>
            <p:cNvSpPr>
              <a:spLocks/>
            </p:cNvSpPr>
            <p:nvPr/>
          </p:nvSpPr>
          <p:spPr bwMode="auto">
            <a:xfrm>
              <a:off x="4517" y="3502"/>
              <a:ext cx="109" cy="26"/>
            </a:xfrm>
            <a:custGeom>
              <a:avLst/>
              <a:gdLst>
                <a:gd name="T0" fmla="*/ 0 w 1088"/>
                <a:gd name="T1" fmla="*/ 0 h 311"/>
                <a:gd name="T2" fmla="*/ 0 w 1088"/>
                <a:gd name="T3" fmla="*/ 0 h 311"/>
                <a:gd name="T4" fmla="*/ 0 w 1088"/>
                <a:gd name="T5" fmla="*/ 0 h 311"/>
                <a:gd name="T6" fmla="*/ 0 w 1088"/>
                <a:gd name="T7" fmla="*/ 0 h 311"/>
                <a:gd name="T8" fmla="*/ 0 w 1088"/>
                <a:gd name="T9" fmla="*/ 0 h 311"/>
                <a:gd name="T10" fmla="*/ 0 60000 65536"/>
                <a:gd name="T11" fmla="*/ 0 60000 65536"/>
                <a:gd name="T12" fmla="*/ 0 60000 65536"/>
                <a:gd name="T13" fmla="*/ 0 60000 65536"/>
                <a:gd name="T14" fmla="*/ 0 60000 65536"/>
                <a:gd name="T15" fmla="*/ 0 w 1088"/>
                <a:gd name="T16" fmla="*/ 0 h 311"/>
                <a:gd name="T17" fmla="*/ 1088 w 1088"/>
                <a:gd name="T18" fmla="*/ 311 h 311"/>
              </a:gdLst>
              <a:ahLst/>
              <a:cxnLst>
                <a:cxn ang="T10">
                  <a:pos x="T0" y="T1"/>
                </a:cxn>
                <a:cxn ang="T11">
                  <a:pos x="T2" y="T3"/>
                </a:cxn>
                <a:cxn ang="T12">
                  <a:pos x="T4" y="T5"/>
                </a:cxn>
                <a:cxn ang="T13">
                  <a:pos x="T6" y="T7"/>
                </a:cxn>
                <a:cxn ang="T14">
                  <a:pos x="T8" y="T9"/>
                </a:cxn>
              </a:cxnLst>
              <a:rect l="T15" t="T16" r="T17" b="T18"/>
              <a:pathLst>
                <a:path w="1088" h="311">
                  <a:moveTo>
                    <a:pt x="39" y="0"/>
                  </a:moveTo>
                  <a:lnTo>
                    <a:pt x="1088" y="260"/>
                  </a:lnTo>
                  <a:lnTo>
                    <a:pt x="1055" y="311"/>
                  </a:lnTo>
                  <a:lnTo>
                    <a:pt x="0" y="34"/>
                  </a:lnTo>
                  <a:lnTo>
                    <a:pt x="39" y="0"/>
                  </a:lnTo>
                  <a:close/>
                </a:path>
              </a:pathLst>
            </a:custGeom>
            <a:solidFill>
              <a:srgbClr val="7F7F7F"/>
            </a:solidFill>
            <a:ln w="9525">
              <a:noFill/>
              <a:round/>
              <a:headEnd/>
              <a:tailEnd/>
            </a:ln>
          </p:spPr>
          <p:txBody>
            <a:bodyPr/>
            <a:lstStyle/>
            <a:p>
              <a:endParaRPr lang="zh-CN" altLang="en-US"/>
            </a:p>
          </p:txBody>
        </p:sp>
        <p:sp>
          <p:nvSpPr>
            <p:cNvPr id="13490" name="Freeform 904"/>
            <p:cNvSpPr>
              <a:spLocks/>
            </p:cNvSpPr>
            <p:nvPr/>
          </p:nvSpPr>
          <p:spPr bwMode="auto">
            <a:xfrm>
              <a:off x="4534" y="3526"/>
              <a:ext cx="16" cy="6"/>
            </a:xfrm>
            <a:custGeom>
              <a:avLst/>
              <a:gdLst>
                <a:gd name="T0" fmla="*/ 0 w 164"/>
                <a:gd name="T1" fmla="*/ 0 h 72"/>
                <a:gd name="T2" fmla="*/ 0 w 164"/>
                <a:gd name="T3" fmla="*/ 0 h 72"/>
                <a:gd name="T4" fmla="*/ 0 w 164"/>
                <a:gd name="T5" fmla="*/ 0 h 72"/>
                <a:gd name="T6" fmla="*/ 0 w 164"/>
                <a:gd name="T7" fmla="*/ 0 h 72"/>
                <a:gd name="T8" fmla="*/ 0 w 164"/>
                <a:gd name="T9" fmla="*/ 0 h 72"/>
                <a:gd name="T10" fmla="*/ 0 w 164"/>
                <a:gd name="T11" fmla="*/ 0 h 72"/>
                <a:gd name="T12" fmla="*/ 0 w 164"/>
                <a:gd name="T13" fmla="*/ 0 h 72"/>
                <a:gd name="T14" fmla="*/ 0 w 164"/>
                <a:gd name="T15" fmla="*/ 0 h 72"/>
                <a:gd name="T16" fmla="*/ 0 w 164"/>
                <a:gd name="T17" fmla="*/ 0 h 72"/>
                <a:gd name="T18" fmla="*/ 0 w 164"/>
                <a:gd name="T19" fmla="*/ 0 h 72"/>
                <a:gd name="T20" fmla="*/ 0 w 164"/>
                <a:gd name="T21" fmla="*/ 0 h 72"/>
                <a:gd name="T22" fmla="*/ 0 w 164"/>
                <a:gd name="T23" fmla="*/ 0 h 72"/>
                <a:gd name="T24" fmla="*/ 0 w 164"/>
                <a:gd name="T25" fmla="*/ 0 h 72"/>
                <a:gd name="T26" fmla="*/ 0 w 164"/>
                <a:gd name="T27" fmla="*/ 0 h 72"/>
                <a:gd name="T28" fmla="*/ 0 w 164"/>
                <a:gd name="T29" fmla="*/ 0 h 72"/>
                <a:gd name="T30" fmla="*/ 0 w 164"/>
                <a:gd name="T31" fmla="*/ 0 h 72"/>
                <a:gd name="T32" fmla="*/ 0 w 164"/>
                <a:gd name="T33" fmla="*/ 0 h 72"/>
                <a:gd name="T34" fmla="*/ 0 w 164"/>
                <a:gd name="T35" fmla="*/ 0 h 72"/>
                <a:gd name="T36" fmla="*/ 0 w 164"/>
                <a:gd name="T37" fmla="*/ 0 h 72"/>
                <a:gd name="T38" fmla="*/ 0 w 164"/>
                <a:gd name="T39" fmla="*/ 0 h 72"/>
                <a:gd name="T40" fmla="*/ 0 w 164"/>
                <a:gd name="T41" fmla="*/ 0 h 72"/>
                <a:gd name="T42" fmla="*/ 0 w 164"/>
                <a:gd name="T43" fmla="*/ 0 h 72"/>
                <a:gd name="T44" fmla="*/ 0 w 164"/>
                <a:gd name="T45" fmla="*/ 0 h 72"/>
                <a:gd name="T46" fmla="*/ 0 w 164"/>
                <a:gd name="T47" fmla="*/ 0 h 72"/>
                <a:gd name="T48" fmla="*/ 0 w 164"/>
                <a:gd name="T49" fmla="*/ 0 h 72"/>
                <a:gd name="T50" fmla="*/ 0 w 164"/>
                <a:gd name="T51" fmla="*/ 0 h 72"/>
                <a:gd name="T52" fmla="*/ 0 w 164"/>
                <a:gd name="T53" fmla="*/ 0 h 72"/>
                <a:gd name="T54" fmla="*/ 0 w 164"/>
                <a:gd name="T55" fmla="*/ 0 h 72"/>
                <a:gd name="T56" fmla="*/ 0 w 164"/>
                <a:gd name="T57" fmla="*/ 0 h 72"/>
                <a:gd name="T58" fmla="*/ 0 w 164"/>
                <a:gd name="T59" fmla="*/ 0 h 72"/>
                <a:gd name="T60" fmla="*/ 0 w 164"/>
                <a:gd name="T61" fmla="*/ 0 h 72"/>
                <a:gd name="T62" fmla="*/ 0 w 164"/>
                <a:gd name="T63" fmla="*/ 0 h 72"/>
                <a:gd name="T64" fmla="*/ 0 w 164"/>
                <a:gd name="T65" fmla="*/ 0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4"/>
                <a:gd name="T100" fmla="*/ 0 h 72"/>
                <a:gd name="T101" fmla="*/ 164 w 164"/>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4" h="72">
                  <a:moveTo>
                    <a:pt x="16" y="1"/>
                  </a:moveTo>
                  <a:lnTo>
                    <a:pt x="21" y="1"/>
                  </a:lnTo>
                  <a:lnTo>
                    <a:pt x="35" y="0"/>
                  </a:lnTo>
                  <a:lnTo>
                    <a:pt x="54" y="0"/>
                  </a:lnTo>
                  <a:lnTo>
                    <a:pt x="78" y="2"/>
                  </a:lnTo>
                  <a:lnTo>
                    <a:pt x="104" y="7"/>
                  </a:lnTo>
                  <a:lnTo>
                    <a:pt x="128" y="17"/>
                  </a:lnTo>
                  <a:lnTo>
                    <a:pt x="149" y="31"/>
                  </a:lnTo>
                  <a:lnTo>
                    <a:pt x="164" y="51"/>
                  </a:lnTo>
                  <a:lnTo>
                    <a:pt x="164" y="52"/>
                  </a:lnTo>
                  <a:lnTo>
                    <a:pt x="164" y="57"/>
                  </a:lnTo>
                  <a:lnTo>
                    <a:pt x="163" y="62"/>
                  </a:lnTo>
                  <a:lnTo>
                    <a:pt x="161" y="67"/>
                  </a:lnTo>
                  <a:lnTo>
                    <a:pt x="156" y="71"/>
                  </a:lnTo>
                  <a:lnTo>
                    <a:pt x="149" y="72"/>
                  </a:lnTo>
                  <a:lnTo>
                    <a:pt x="138" y="71"/>
                  </a:lnTo>
                  <a:lnTo>
                    <a:pt x="124" y="65"/>
                  </a:lnTo>
                  <a:lnTo>
                    <a:pt x="124" y="63"/>
                  </a:lnTo>
                  <a:lnTo>
                    <a:pt x="123" y="59"/>
                  </a:lnTo>
                  <a:lnTo>
                    <a:pt x="120" y="52"/>
                  </a:lnTo>
                  <a:lnTo>
                    <a:pt x="113" y="45"/>
                  </a:lnTo>
                  <a:lnTo>
                    <a:pt x="100" y="38"/>
                  </a:lnTo>
                  <a:lnTo>
                    <a:pt x="81" y="32"/>
                  </a:lnTo>
                  <a:lnTo>
                    <a:pt x="55" y="29"/>
                  </a:lnTo>
                  <a:lnTo>
                    <a:pt x="20" y="29"/>
                  </a:lnTo>
                  <a:lnTo>
                    <a:pt x="18" y="29"/>
                  </a:lnTo>
                  <a:lnTo>
                    <a:pt x="14" y="27"/>
                  </a:lnTo>
                  <a:lnTo>
                    <a:pt x="9" y="25"/>
                  </a:lnTo>
                  <a:lnTo>
                    <a:pt x="4" y="22"/>
                  </a:lnTo>
                  <a:lnTo>
                    <a:pt x="0" y="18"/>
                  </a:lnTo>
                  <a:lnTo>
                    <a:pt x="0" y="14"/>
                  </a:lnTo>
                  <a:lnTo>
                    <a:pt x="5" y="7"/>
                  </a:lnTo>
                  <a:lnTo>
                    <a:pt x="16" y="1"/>
                  </a:lnTo>
                  <a:close/>
                </a:path>
              </a:pathLst>
            </a:custGeom>
            <a:solidFill>
              <a:srgbClr val="BFBFBF"/>
            </a:solidFill>
            <a:ln w="9525">
              <a:noFill/>
              <a:round/>
              <a:headEnd/>
              <a:tailEnd/>
            </a:ln>
          </p:spPr>
          <p:txBody>
            <a:bodyPr/>
            <a:lstStyle/>
            <a:p>
              <a:endParaRPr lang="zh-CN" altLang="en-US"/>
            </a:p>
          </p:txBody>
        </p:sp>
        <p:sp>
          <p:nvSpPr>
            <p:cNvPr id="13491" name="Freeform 905"/>
            <p:cNvSpPr>
              <a:spLocks/>
            </p:cNvSpPr>
            <p:nvPr/>
          </p:nvSpPr>
          <p:spPr bwMode="auto">
            <a:xfrm>
              <a:off x="4537" y="3483"/>
              <a:ext cx="15" cy="9"/>
            </a:xfrm>
            <a:custGeom>
              <a:avLst/>
              <a:gdLst>
                <a:gd name="T0" fmla="*/ 0 w 146"/>
                <a:gd name="T1" fmla="*/ 0 h 109"/>
                <a:gd name="T2" fmla="*/ 0 w 146"/>
                <a:gd name="T3" fmla="*/ 0 h 109"/>
                <a:gd name="T4" fmla="*/ 0 w 146"/>
                <a:gd name="T5" fmla="*/ 0 h 109"/>
                <a:gd name="T6" fmla="*/ 0 w 146"/>
                <a:gd name="T7" fmla="*/ 0 h 109"/>
                <a:gd name="T8" fmla="*/ 0 w 146"/>
                <a:gd name="T9" fmla="*/ 0 h 109"/>
                <a:gd name="T10" fmla="*/ 0 w 146"/>
                <a:gd name="T11" fmla="*/ 0 h 109"/>
                <a:gd name="T12" fmla="*/ 0 w 146"/>
                <a:gd name="T13" fmla="*/ 0 h 109"/>
                <a:gd name="T14" fmla="*/ 0 w 146"/>
                <a:gd name="T15" fmla="*/ 0 h 109"/>
                <a:gd name="T16" fmla="*/ 0 w 146"/>
                <a:gd name="T17" fmla="*/ 0 h 109"/>
                <a:gd name="T18" fmla="*/ 0 w 146"/>
                <a:gd name="T19" fmla="*/ 0 h 109"/>
                <a:gd name="T20" fmla="*/ 0 w 146"/>
                <a:gd name="T21" fmla="*/ 0 h 109"/>
                <a:gd name="T22" fmla="*/ 0 w 146"/>
                <a:gd name="T23" fmla="*/ 0 h 109"/>
                <a:gd name="T24" fmla="*/ 0 w 146"/>
                <a:gd name="T25" fmla="*/ 0 h 109"/>
                <a:gd name="T26" fmla="*/ 0 w 146"/>
                <a:gd name="T27" fmla="*/ 0 h 109"/>
                <a:gd name="T28" fmla="*/ 0 w 146"/>
                <a:gd name="T29" fmla="*/ 0 h 109"/>
                <a:gd name="T30" fmla="*/ 0 w 146"/>
                <a:gd name="T31" fmla="*/ 0 h 109"/>
                <a:gd name="T32" fmla="*/ 0 w 146"/>
                <a:gd name="T33" fmla="*/ 0 h 109"/>
                <a:gd name="T34" fmla="*/ 0 w 146"/>
                <a:gd name="T35" fmla="*/ 0 h 109"/>
                <a:gd name="T36" fmla="*/ 0 w 146"/>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9"/>
                <a:gd name="T59" fmla="*/ 146 w 146"/>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9">
                  <a:moveTo>
                    <a:pt x="45" y="0"/>
                  </a:moveTo>
                  <a:lnTo>
                    <a:pt x="42" y="0"/>
                  </a:lnTo>
                  <a:lnTo>
                    <a:pt x="35" y="3"/>
                  </a:lnTo>
                  <a:lnTo>
                    <a:pt x="26" y="7"/>
                  </a:lnTo>
                  <a:lnTo>
                    <a:pt x="15" y="14"/>
                  </a:lnTo>
                  <a:lnTo>
                    <a:pt x="6" y="24"/>
                  </a:lnTo>
                  <a:lnTo>
                    <a:pt x="1" y="39"/>
                  </a:lnTo>
                  <a:lnTo>
                    <a:pt x="0" y="59"/>
                  </a:lnTo>
                  <a:lnTo>
                    <a:pt x="6" y="85"/>
                  </a:lnTo>
                  <a:lnTo>
                    <a:pt x="85" y="109"/>
                  </a:lnTo>
                  <a:lnTo>
                    <a:pt x="84" y="104"/>
                  </a:lnTo>
                  <a:lnTo>
                    <a:pt x="84" y="93"/>
                  </a:lnTo>
                  <a:lnTo>
                    <a:pt x="84" y="76"/>
                  </a:lnTo>
                  <a:lnTo>
                    <a:pt x="87" y="58"/>
                  </a:lnTo>
                  <a:lnTo>
                    <a:pt x="93" y="40"/>
                  </a:lnTo>
                  <a:lnTo>
                    <a:pt x="104" y="27"/>
                  </a:lnTo>
                  <a:lnTo>
                    <a:pt x="121" y="20"/>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492" name="Freeform 906"/>
            <p:cNvSpPr>
              <a:spLocks/>
            </p:cNvSpPr>
            <p:nvPr/>
          </p:nvSpPr>
          <p:spPr bwMode="auto">
            <a:xfrm>
              <a:off x="4620" y="3499"/>
              <a:ext cx="15" cy="9"/>
            </a:xfrm>
            <a:custGeom>
              <a:avLst/>
              <a:gdLst>
                <a:gd name="T0" fmla="*/ 0 w 146"/>
                <a:gd name="T1" fmla="*/ 0 h 107"/>
                <a:gd name="T2" fmla="*/ 0 w 146"/>
                <a:gd name="T3" fmla="*/ 0 h 107"/>
                <a:gd name="T4" fmla="*/ 0 w 146"/>
                <a:gd name="T5" fmla="*/ 0 h 107"/>
                <a:gd name="T6" fmla="*/ 0 w 146"/>
                <a:gd name="T7" fmla="*/ 0 h 107"/>
                <a:gd name="T8" fmla="*/ 0 w 146"/>
                <a:gd name="T9" fmla="*/ 0 h 107"/>
                <a:gd name="T10" fmla="*/ 0 w 146"/>
                <a:gd name="T11" fmla="*/ 0 h 107"/>
                <a:gd name="T12" fmla="*/ 0 w 146"/>
                <a:gd name="T13" fmla="*/ 0 h 107"/>
                <a:gd name="T14" fmla="*/ 0 w 146"/>
                <a:gd name="T15" fmla="*/ 0 h 107"/>
                <a:gd name="T16" fmla="*/ 0 w 146"/>
                <a:gd name="T17" fmla="*/ 0 h 107"/>
                <a:gd name="T18" fmla="*/ 0 w 146"/>
                <a:gd name="T19" fmla="*/ 0 h 107"/>
                <a:gd name="T20" fmla="*/ 0 w 146"/>
                <a:gd name="T21" fmla="*/ 0 h 107"/>
                <a:gd name="T22" fmla="*/ 0 w 146"/>
                <a:gd name="T23" fmla="*/ 0 h 107"/>
                <a:gd name="T24" fmla="*/ 0 w 146"/>
                <a:gd name="T25" fmla="*/ 0 h 107"/>
                <a:gd name="T26" fmla="*/ 0 w 146"/>
                <a:gd name="T27" fmla="*/ 0 h 107"/>
                <a:gd name="T28" fmla="*/ 0 w 146"/>
                <a:gd name="T29" fmla="*/ 0 h 107"/>
                <a:gd name="T30" fmla="*/ 0 w 146"/>
                <a:gd name="T31" fmla="*/ 0 h 107"/>
                <a:gd name="T32" fmla="*/ 0 w 146"/>
                <a:gd name="T33" fmla="*/ 0 h 107"/>
                <a:gd name="T34" fmla="*/ 0 w 146"/>
                <a:gd name="T35" fmla="*/ 0 h 107"/>
                <a:gd name="T36" fmla="*/ 0 w 146"/>
                <a:gd name="T37" fmla="*/ 0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6"/>
                <a:gd name="T58" fmla="*/ 0 h 107"/>
                <a:gd name="T59" fmla="*/ 146 w 146"/>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6" h="107">
                  <a:moveTo>
                    <a:pt x="45" y="0"/>
                  </a:moveTo>
                  <a:lnTo>
                    <a:pt x="42" y="0"/>
                  </a:lnTo>
                  <a:lnTo>
                    <a:pt x="35" y="2"/>
                  </a:lnTo>
                  <a:lnTo>
                    <a:pt x="25" y="6"/>
                  </a:lnTo>
                  <a:lnTo>
                    <a:pt x="15" y="12"/>
                  </a:lnTo>
                  <a:lnTo>
                    <a:pt x="6" y="23"/>
                  </a:lnTo>
                  <a:lnTo>
                    <a:pt x="0" y="38"/>
                  </a:lnTo>
                  <a:lnTo>
                    <a:pt x="0" y="58"/>
                  </a:lnTo>
                  <a:lnTo>
                    <a:pt x="6" y="85"/>
                  </a:lnTo>
                  <a:lnTo>
                    <a:pt x="84" y="107"/>
                  </a:lnTo>
                  <a:lnTo>
                    <a:pt x="83" y="103"/>
                  </a:lnTo>
                  <a:lnTo>
                    <a:pt x="83" y="91"/>
                  </a:lnTo>
                  <a:lnTo>
                    <a:pt x="83" y="75"/>
                  </a:lnTo>
                  <a:lnTo>
                    <a:pt x="86" y="56"/>
                  </a:lnTo>
                  <a:lnTo>
                    <a:pt x="92" y="40"/>
                  </a:lnTo>
                  <a:lnTo>
                    <a:pt x="103" y="27"/>
                  </a:lnTo>
                  <a:lnTo>
                    <a:pt x="121" y="19"/>
                  </a:lnTo>
                  <a:lnTo>
                    <a:pt x="146" y="23"/>
                  </a:lnTo>
                  <a:lnTo>
                    <a:pt x="45" y="0"/>
                  </a:lnTo>
                  <a:close/>
                </a:path>
              </a:pathLst>
            </a:custGeom>
            <a:solidFill>
              <a:srgbClr val="F2E5BF"/>
            </a:solidFill>
            <a:ln w="9525">
              <a:noFill/>
              <a:round/>
              <a:headEnd/>
              <a:tailEnd/>
            </a:ln>
          </p:spPr>
          <p:txBody>
            <a:bodyPr/>
            <a:lstStyle/>
            <a:p>
              <a:endParaRPr lang="zh-CN" altLang="en-US"/>
            </a:p>
          </p:txBody>
        </p:sp>
        <p:sp>
          <p:nvSpPr>
            <p:cNvPr id="13493" name="Freeform 907"/>
            <p:cNvSpPr>
              <a:spLocks/>
            </p:cNvSpPr>
            <p:nvPr/>
          </p:nvSpPr>
          <p:spPr bwMode="auto">
            <a:xfrm>
              <a:off x="4553" y="3485"/>
              <a:ext cx="63" cy="16"/>
            </a:xfrm>
            <a:custGeom>
              <a:avLst/>
              <a:gdLst>
                <a:gd name="T0" fmla="*/ 0 w 629"/>
                <a:gd name="T1" fmla="*/ 0 h 182"/>
                <a:gd name="T2" fmla="*/ 0 w 629"/>
                <a:gd name="T3" fmla="*/ 0 h 182"/>
                <a:gd name="T4" fmla="*/ 0 w 629"/>
                <a:gd name="T5" fmla="*/ 0 h 182"/>
                <a:gd name="T6" fmla="*/ 0 w 629"/>
                <a:gd name="T7" fmla="*/ 0 h 182"/>
                <a:gd name="T8" fmla="*/ 0 w 629"/>
                <a:gd name="T9" fmla="*/ 0 h 182"/>
                <a:gd name="T10" fmla="*/ 0 60000 65536"/>
                <a:gd name="T11" fmla="*/ 0 60000 65536"/>
                <a:gd name="T12" fmla="*/ 0 60000 65536"/>
                <a:gd name="T13" fmla="*/ 0 60000 65536"/>
                <a:gd name="T14" fmla="*/ 0 60000 65536"/>
                <a:gd name="T15" fmla="*/ 0 w 629"/>
                <a:gd name="T16" fmla="*/ 0 h 182"/>
                <a:gd name="T17" fmla="*/ 629 w 629"/>
                <a:gd name="T18" fmla="*/ 182 h 182"/>
              </a:gdLst>
              <a:ahLst/>
              <a:cxnLst>
                <a:cxn ang="T10">
                  <a:pos x="T0" y="T1"/>
                </a:cxn>
                <a:cxn ang="T11">
                  <a:pos x="T2" y="T3"/>
                </a:cxn>
                <a:cxn ang="T12">
                  <a:pos x="T4" y="T5"/>
                </a:cxn>
                <a:cxn ang="T13">
                  <a:pos x="T6" y="T7"/>
                </a:cxn>
                <a:cxn ang="T14">
                  <a:pos x="T8" y="T9"/>
                </a:cxn>
              </a:cxnLst>
              <a:rect l="T15" t="T16" r="T17" b="T18"/>
              <a:pathLst>
                <a:path w="629" h="182">
                  <a:moveTo>
                    <a:pt x="0" y="40"/>
                  </a:moveTo>
                  <a:lnTo>
                    <a:pt x="601" y="182"/>
                  </a:lnTo>
                  <a:lnTo>
                    <a:pt x="629" y="142"/>
                  </a:lnTo>
                  <a:lnTo>
                    <a:pt x="29" y="0"/>
                  </a:lnTo>
                  <a:lnTo>
                    <a:pt x="0" y="40"/>
                  </a:lnTo>
                  <a:close/>
                </a:path>
              </a:pathLst>
            </a:custGeom>
            <a:solidFill>
              <a:schemeClr val="folHlink"/>
            </a:solidFill>
            <a:ln w="9525">
              <a:noFill/>
              <a:round/>
              <a:headEnd/>
              <a:tailEnd/>
            </a:ln>
          </p:spPr>
          <p:txBody>
            <a:bodyPr/>
            <a:lstStyle/>
            <a:p>
              <a:endParaRPr lang="zh-CN" altLang="en-US"/>
            </a:p>
          </p:txBody>
        </p:sp>
        <p:sp>
          <p:nvSpPr>
            <p:cNvPr id="13494" name="Freeform 908"/>
            <p:cNvSpPr>
              <a:spLocks/>
            </p:cNvSpPr>
            <p:nvPr/>
          </p:nvSpPr>
          <p:spPr bwMode="auto">
            <a:xfrm>
              <a:off x="4553" y="349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sp>
          <p:nvSpPr>
            <p:cNvPr id="13495" name="Freeform 909"/>
            <p:cNvSpPr>
              <a:spLocks/>
            </p:cNvSpPr>
            <p:nvPr/>
          </p:nvSpPr>
          <p:spPr bwMode="auto">
            <a:xfrm>
              <a:off x="4553" y="3482"/>
              <a:ext cx="60" cy="14"/>
            </a:xfrm>
            <a:custGeom>
              <a:avLst/>
              <a:gdLst>
                <a:gd name="T0" fmla="*/ 0 w 606"/>
                <a:gd name="T1" fmla="*/ 0 h 170"/>
                <a:gd name="T2" fmla="*/ 0 w 606"/>
                <a:gd name="T3" fmla="*/ 0 h 170"/>
                <a:gd name="T4" fmla="*/ 0 w 606"/>
                <a:gd name="T5" fmla="*/ 0 h 170"/>
                <a:gd name="T6" fmla="*/ 0 w 606"/>
                <a:gd name="T7" fmla="*/ 0 h 170"/>
                <a:gd name="T8" fmla="*/ 0 w 606"/>
                <a:gd name="T9" fmla="*/ 0 h 170"/>
                <a:gd name="T10" fmla="*/ 0 60000 65536"/>
                <a:gd name="T11" fmla="*/ 0 60000 65536"/>
                <a:gd name="T12" fmla="*/ 0 60000 65536"/>
                <a:gd name="T13" fmla="*/ 0 60000 65536"/>
                <a:gd name="T14" fmla="*/ 0 60000 65536"/>
                <a:gd name="T15" fmla="*/ 0 w 606"/>
                <a:gd name="T16" fmla="*/ 0 h 170"/>
                <a:gd name="T17" fmla="*/ 606 w 606"/>
                <a:gd name="T18" fmla="*/ 170 h 170"/>
              </a:gdLst>
              <a:ahLst/>
              <a:cxnLst>
                <a:cxn ang="T10">
                  <a:pos x="T0" y="T1"/>
                </a:cxn>
                <a:cxn ang="T11">
                  <a:pos x="T2" y="T3"/>
                </a:cxn>
                <a:cxn ang="T12">
                  <a:pos x="T4" y="T5"/>
                </a:cxn>
                <a:cxn ang="T13">
                  <a:pos x="T6" y="T7"/>
                </a:cxn>
                <a:cxn ang="T14">
                  <a:pos x="T8" y="T9"/>
                </a:cxn>
              </a:cxnLst>
              <a:rect l="T15" t="T16" r="T17" b="T18"/>
              <a:pathLst>
                <a:path w="606" h="170">
                  <a:moveTo>
                    <a:pt x="0" y="28"/>
                  </a:moveTo>
                  <a:lnTo>
                    <a:pt x="600" y="170"/>
                  </a:lnTo>
                  <a:lnTo>
                    <a:pt x="606" y="142"/>
                  </a:lnTo>
                  <a:lnTo>
                    <a:pt x="5" y="0"/>
                  </a:lnTo>
                  <a:lnTo>
                    <a:pt x="0" y="28"/>
                  </a:lnTo>
                  <a:close/>
                </a:path>
              </a:pathLst>
            </a:custGeom>
            <a:solidFill>
              <a:srgbClr val="F2E5BF"/>
            </a:solidFill>
            <a:ln w="9525">
              <a:noFill/>
              <a:round/>
              <a:headEnd/>
              <a:tailEnd/>
            </a:ln>
          </p:spPr>
          <p:txBody>
            <a:bodyPr/>
            <a:lstStyle/>
            <a:p>
              <a:endParaRPr lang="zh-CN" altLang="en-US"/>
            </a:p>
          </p:txBody>
        </p:sp>
      </p:grpSp>
      <p:sp>
        <p:nvSpPr>
          <p:cNvPr id="13460" name="AutoShape 916"/>
          <p:cNvSpPr>
            <a:spLocks noChangeAspect="1" noChangeArrowheads="1" noTextEdit="1"/>
          </p:cNvSpPr>
          <p:nvPr/>
        </p:nvSpPr>
        <p:spPr bwMode="auto">
          <a:xfrm flipH="1">
            <a:off x="5227638" y="2174875"/>
            <a:ext cx="517525" cy="180975"/>
          </a:xfrm>
          <a:prstGeom prst="rect">
            <a:avLst/>
          </a:prstGeom>
          <a:noFill/>
          <a:ln w="9525">
            <a:noFill/>
            <a:miter lim="800000"/>
            <a:headEnd/>
            <a:tailEnd/>
          </a:ln>
        </p:spPr>
        <p:txBody>
          <a:bodyPr/>
          <a:lstStyle/>
          <a:p>
            <a:endParaRPr lang="zh-CN" altLang="en-US"/>
          </a:p>
        </p:txBody>
      </p:sp>
      <p:sp>
        <p:nvSpPr>
          <p:cNvPr id="13461" name="Freeform 918"/>
          <p:cNvSpPr>
            <a:spLocks/>
          </p:cNvSpPr>
          <p:nvPr/>
        </p:nvSpPr>
        <p:spPr bwMode="auto">
          <a:xfrm flipH="1">
            <a:off x="5600700" y="2266950"/>
            <a:ext cx="74613" cy="88900"/>
          </a:xfrm>
          <a:custGeom>
            <a:avLst/>
            <a:gdLst>
              <a:gd name="T0" fmla="*/ 2147483647 w 188"/>
              <a:gd name="T1" fmla="*/ 0 h 168"/>
              <a:gd name="T2" fmla="*/ 2147483647 w 188"/>
              <a:gd name="T3" fmla="*/ 2147483647 h 168"/>
              <a:gd name="T4" fmla="*/ 2147483647 w 188"/>
              <a:gd name="T5" fmla="*/ 2147483647 h 168"/>
              <a:gd name="T6" fmla="*/ 2147483647 w 188"/>
              <a:gd name="T7" fmla="*/ 2147483647 h 168"/>
              <a:gd name="T8" fmla="*/ 2147483647 w 188"/>
              <a:gd name="T9" fmla="*/ 2147483647 h 168"/>
              <a:gd name="T10" fmla="*/ 2147483647 w 188"/>
              <a:gd name="T11" fmla="*/ 2147483647 h 168"/>
              <a:gd name="T12" fmla="*/ 2147483647 w 188"/>
              <a:gd name="T13" fmla="*/ 2147483647 h 168"/>
              <a:gd name="T14" fmla="*/ 2147483647 w 188"/>
              <a:gd name="T15" fmla="*/ 2147483647 h 168"/>
              <a:gd name="T16" fmla="*/ 2147483647 w 188"/>
              <a:gd name="T17" fmla="*/ 2147483647 h 168"/>
              <a:gd name="T18" fmla="*/ 2147483647 w 188"/>
              <a:gd name="T19" fmla="*/ 2147483647 h 168"/>
              <a:gd name="T20" fmla="*/ 2147483647 w 188"/>
              <a:gd name="T21" fmla="*/ 2147483647 h 168"/>
              <a:gd name="T22" fmla="*/ 2147483647 w 188"/>
              <a:gd name="T23" fmla="*/ 2147483647 h 168"/>
              <a:gd name="T24" fmla="*/ 0 w 188"/>
              <a:gd name="T25" fmla="*/ 2147483647 h 168"/>
              <a:gd name="T26" fmla="*/ 2147483647 w 188"/>
              <a:gd name="T27" fmla="*/ 2147483647 h 168"/>
              <a:gd name="T28" fmla="*/ 2147483647 w 188"/>
              <a:gd name="T29" fmla="*/ 2147483647 h 168"/>
              <a:gd name="T30" fmla="*/ 2147483647 w 188"/>
              <a:gd name="T31" fmla="*/ 2147483647 h 168"/>
              <a:gd name="T32" fmla="*/ 2147483647 w 188"/>
              <a:gd name="T33" fmla="*/ 0 h 168"/>
              <a:gd name="T34" fmla="*/ 2147483647 w 188"/>
              <a:gd name="T35" fmla="*/ 2147483647 h 168"/>
              <a:gd name="T36" fmla="*/ 2147483647 w 188"/>
              <a:gd name="T37" fmla="*/ 2147483647 h 168"/>
              <a:gd name="T38" fmla="*/ 2147483647 w 188"/>
              <a:gd name="T39" fmla="*/ 2147483647 h 168"/>
              <a:gd name="T40" fmla="*/ 2147483647 w 188"/>
              <a:gd name="T41" fmla="*/ 2147483647 h 168"/>
              <a:gd name="T42" fmla="*/ 2147483647 w 188"/>
              <a:gd name="T43" fmla="*/ 2147483647 h 168"/>
              <a:gd name="T44" fmla="*/ 2147483647 w 188"/>
              <a:gd name="T45" fmla="*/ 2147483647 h 168"/>
              <a:gd name="T46" fmla="*/ 2147483647 w 188"/>
              <a:gd name="T47" fmla="*/ 2147483647 h 168"/>
              <a:gd name="T48" fmla="*/ 2147483647 w 188"/>
              <a:gd name="T49" fmla="*/ 2147483647 h 168"/>
              <a:gd name="T50" fmla="*/ 2147483647 w 188"/>
              <a:gd name="T51" fmla="*/ 2147483647 h 168"/>
              <a:gd name="T52" fmla="*/ 2147483647 w 188"/>
              <a:gd name="T53" fmla="*/ 2147483647 h 168"/>
              <a:gd name="T54" fmla="*/ 2147483647 w 188"/>
              <a:gd name="T55" fmla="*/ 2147483647 h 168"/>
              <a:gd name="T56" fmla="*/ 2147483647 w 188"/>
              <a:gd name="T57" fmla="*/ 2147483647 h 168"/>
              <a:gd name="T58" fmla="*/ 2147483647 w 188"/>
              <a:gd name="T59" fmla="*/ 2147483647 h 168"/>
              <a:gd name="T60" fmla="*/ 2147483647 w 188"/>
              <a:gd name="T61" fmla="*/ 2147483647 h 168"/>
              <a:gd name="T62" fmla="*/ 2147483647 w 188"/>
              <a:gd name="T63" fmla="*/ 2147483647 h 168"/>
              <a:gd name="T64" fmla="*/ 2147483647 w 188"/>
              <a:gd name="T65" fmla="*/ 2147483647 h 168"/>
              <a:gd name="T66" fmla="*/ 2147483647 w 188"/>
              <a:gd name="T67" fmla="*/ 2147483647 h 168"/>
              <a:gd name="T68" fmla="*/ 2147483647 w 188"/>
              <a:gd name="T69" fmla="*/ 2147483647 h 168"/>
              <a:gd name="T70" fmla="*/ 2147483647 w 188"/>
              <a:gd name="T71" fmla="*/ 0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8"/>
              <a:gd name="T109" fmla="*/ 0 h 168"/>
              <a:gd name="T110" fmla="*/ 188 w 188"/>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8" h="168">
                <a:moveTo>
                  <a:pt x="92" y="0"/>
                </a:moveTo>
                <a:lnTo>
                  <a:pt x="135" y="7"/>
                </a:lnTo>
                <a:lnTo>
                  <a:pt x="164" y="27"/>
                </a:lnTo>
                <a:lnTo>
                  <a:pt x="182" y="54"/>
                </a:lnTo>
                <a:lnTo>
                  <a:pt x="188" y="84"/>
                </a:lnTo>
                <a:lnTo>
                  <a:pt x="182" y="115"/>
                </a:lnTo>
                <a:lnTo>
                  <a:pt x="164" y="141"/>
                </a:lnTo>
                <a:lnTo>
                  <a:pt x="135" y="161"/>
                </a:lnTo>
                <a:lnTo>
                  <a:pt x="92" y="168"/>
                </a:lnTo>
                <a:lnTo>
                  <a:pt x="51" y="161"/>
                </a:lnTo>
                <a:lnTo>
                  <a:pt x="22" y="141"/>
                </a:lnTo>
                <a:lnTo>
                  <a:pt x="5" y="115"/>
                </a:lnTo>
                <a:lnTo>
                  <a:pt x="0" y="84"/>
                </a:lnTo>
                <a:lnTo>
                  <a:pt x="5" y="54"/>
                </a:lnTo>
                <a:lnTo>
                  <a:pt x="22" y="27"/>
                </a:lnTo>
                <a:lnTo>
                  <a:pt x="51" y="7"/>
                </a:lnTo>
                <a:lnTo>
                  <a:pt x="92" y="0"/>
                </a:lnTo>
                <a:lnTo>
                  <a:pt x="96" y="37"/>
                </a:lnTo>
                <a:lnTo>
                  <a:pt x="72" y="42"/>
                </a:lnTo>
                <a:lnTo>
                  <a:pt x="57" y="52"/>
                </a:lnTo>
                <a:lnTo>
                  <a:pt x="47" y="67"/>
                </a:lnTo>
                <a:lnTo>
                  <a:pt x="45" y="85"/>
                </a:lnTo>
                <a:lnTo>
                  <a:pt x="47" y="102"/>
                </a:lnTo>
                <a:lnTo>
                  <a:pt x="58" y="117"/>
                </a:lnTo>
                <a:lnTo>
                  <a:pt x="74" y="128"/>
                </a:lnTo>
                <a:lnTo>
                  <a:pt x="96" y="132"/>
                </a:lnTo>
                <a:lnTo>
                  <a:pt x="120" y="128"/>
                </a:lnTo>
                <a:lnTo>
                  <a:pt x="136" y="117"/>
                </a:lnTo>
                <a:lnTo>
                  <a:pt x="147" y="102"/>
                </a:lnTo>
                <a:lnTo>
                  <a:pt x="151" y="85"/>
                </a:lnTo>
                <a:lnTo>
                  <a:pt x="148" y="67"/>
                </a:lnTo>
                <a:lnTo>
                  <a:pt x="137" y="52"/>
                </a:lnTo>
                <a:lnTo>
                  <a:pt x="120" y="42"/>
                </a:lnTo>
                <a:lnTo>
                  <a:pt x="96" y="37"/>
                </a:lnTo>
                <a:lnTo>
                  <a:pt x="92" y="0"/>
                </a:lnTo>
                <a:close/>
              </a:path>
            </a:pathLst>
          </a:custGeom>
          <a:solidFill>
            <a:schemeClr val="bg2"/>
          </a:solidFill>
          <a:ln w="9525">
            <a:noFill/>
            <a:round/>
            <a:headEnd/>
            <a:tailEnd/>
          </a:ln>
        </p:spPr>
        <p:txBody>
          <a:bodyPr/>
          <a:lstStyle/>
          <a:p>
            <a:endParaRPr lang="zh-CN" altLang="en-US"/>
          </a:p>
        </p:txBody>
      </p:sp>
      <p:sp>
        <p:nvSpPr>
          <p:cNvPr id="13462" name="Freeform 919"/>
          <p:cNvSpPr>
            <a:spLocks/>
          </p:cNvSpPr>
          <p:nvPr/>
        </p:nvSpPr>
        <p:spPr bwMode="auto">
          <a:xfrm flipH="1">
            <a:off x="5294313" y="2266950"/>
            <a:ext cx="76200" cy="88900"/>
          </a:xfrm>
          <a:custGeom>
            <a:avLst/>
            <a:gdLst>
              <a:gd name="T0" fmla="*/ 2147483647 w 192"/>
              <a:gd name="T1" fmla="*/ 0 h 168"/>
              <a:gd name="T2" fmla="*/ 2147483647 w 192"/>
              <a:gd name="T3" fmla="*/ 2147483647 h 168"/>
              <a:gd name="T4" fmla="*/ 2147483647 w 192"/>
              <a:gd name="T5" fmla="*/ 2147483647 h 168"/>
              <a:gd name="T6" fmla="*/ 2147483647 w 192"/>
              <a:gd name="T7" fmla="*/ 2147483647 h 168"/>
              <a:gd name="T8" fmla="*/ 2147483647 w 192"/>
              <a:gd name="T9" fmla="*/ 2147483647 h 168"/>
              <a:gd name="T10" fmla="*/ 2147483647 w 192"/>
              <a:gd name="T11" fmla="*/ 2147483647 h 168"/>
              <a:gd name="T12" fmla="*/ 2147483647 w 192"/>
              <a:gd name="T13" fmla="*/ 2147483647 h 168"/>
              <a:gd name="T14" fmla="*/ 2147483647 w 192"/>
              <a:gd name="T15" fmla="*/ 2147483647 h 168"/>
              <a:gd name="T16" fmla="*/ 2147483647 w 192"/>
              <a:gd name="T17" fmla="*/ 2147483647 h 168"/>
              <a:gd name="T18" fmla="*/ 2147483647 w 192"/>
              <a:gd name="T19" fmla="*/ 2147483647 h 168"/>
              <a:gd name="T20" fmla="*/ 2147483647 w 192"/>
              <a:gd name="T21" fmla="*/ 2147483647 h 168"/>
              <a:gd name="T22" fmla="*/ 2147483647 w 192"/>
              <a:gd name="T23" fmla="*/ 2147483647 h 168"/>
              <a:gd name="T24" fmla="*/ 0 w 192"/>
              <a:gd name="T25" fmla="*/ 2147483647 h 168"/>
              <a:gd name="T26" fmla="*/ 2147483647 w 192"/>
              <a:gd name="T27" fmla="*/ 2147483647 h 168"/>
              <a:gd name="T28" fmla="*/ 2147483647 w 192"/>
              <a:gd name="T29" fmla="*/ 2147483647 h 168"/>
              <a:gd name="T30" fmla="*/ 2147483647 w 192"/>
              <a:gd name="T31" fmla="*/ 2147483647 h 168"/>
              <a:gd name="T32" fmla="*/ 2147483647 w 192"/>
              <a:gd name="T33" fmla="*/ 0 h 168"/>
              <a:gd name="T34" fmla="*/ 2147483647 w 192"/>
              <a:gd name="T35" fmla="*/ 0 h 168"/>
              <a:gd name="T36" fmla="*/ 2147483647 w 192"/>
              <a:gd name="T37" fmla="*/ 2147483647 h 168"/>
              <a:gd name="T38" fmla="*/ 2147483647 w 192"/>
              <a:gd name="T39" fmla="*/ 2147483647 h 168"/>
              <a:gd name="T40" fmla="*/ 2147483647 w 192"/>
              <a:gd name="T41" fmla="*/ 2147483647 h 168"/>
              <a:gd name="T42" fmla="*/ 2147483647 w 192"/>
              <a:gd name="T43" fmla="*/ 2147483647 h 168"/>
              <a:gd name="T44" fmla="*/ 2147483647 w 192"/>
              <a:gd name="T45" fmla="*/ 2147483647 h 168"/>
              <a:gd name="T46" fmla="*/ 2147483647 w 192"/>
              <a:gd name="T47" fmla="*/ 2147483647 h 168"/>
              <a:gd name="T48" fmla="*/ 2147483647 w 192"/>
              <a:gd name="T49" fmla="*/ 2147483647 h 168"/>
              <a:gd name="T50" fmla="*/ 2147483647 w 192"/>
              <a:gd name="T51" fmla="*/ 2147483647 h 168"/>
              <a:gd name="T52" fmla="*/ 2147483647 w 192"/>
              <a:gd name="T53" fmla="*/ 2147483647 h 168"/>
              <a:gd name="T54" fmla="*/ 2147483647 w 192"/>
              <a:gd name="T55" fmla="*/ 2147483647 h 168"/>
              <a:gd name="T56" fmla="*/ 2147483647 w 192"/>
              <a:gd name="T57" fmla="*/ 2147483647 h 168"/>
              <a:gd name="T58" fmla="*/ 2147483647 w 192"/>
              <a:gd name="T59" fmla="*/ 2147483647 h 168"/>
              <a:gd name="T60" fmla="*/ 2147483647 w 192"/>
              <a:gd name="T61" fmla="*/ 2147483647 h 168"/>
              <a:gd name="T62" fmla="*/ 2147483647 w 192"/>
              <a:gd name="T63" fmla="*/ 2147483647 h 168"/>
              <a:gd name="T64" fmla="*/ 2147483647 w 192"/>
              <a:gd name="T65" fmla="*/ 2147483647 h 168"/>
              <a:gd name="T66" fmla="*/ 2147483647 w 192"/>
              <a:gd name="T67" fmla="*/ 2147483647 h 168"/>
              <a:gd name="T68" fmla="*/ 2147483647 w 192"/>
              <a:gd name="T69" fmla="*/ 2147483647 h 168"/>
              <a:gd name="T70" fmla="*/ 2147483647 w 192"/>
              <a:gd name="T71" fmla="*/ 2147483647 h 168"/>
              <a:gd name="T72" fmla="*/ 2147483647 w 192"/>
              <a:gd name="T73" fmla="*/ 0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168"/>
              <a:gd name="T113" fmla="*/ 192 w 192"/>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168">
                <a:moveTo>
                  <a:pt x="95" y="0"/>
                </a:moveTo>
                <a:lnTo>
                  <a:pt x="138" y="7"/>
                </a:lnTo>
                <a:lnTo>
                  <a:pt x="168" y="27"/>
                </a:lnTo>
                <a:lnTo>
                  <a:pt x="185" y="54"/>
                </a:lnTo>
                <a:lnTo>
                  <a:pt x="192" y="84"/>
                </a:lnTo>
                <a:lnTo>
                  <a:pt x="187" y="115"/>
                </a:lnTo>
                <a:lnTo>
                  <a:pt x="168" y="141"/>
                </a:lnTo>
                <a:lnTo>
                  <a:pt x="138" y="161"/>
                </a:lnTo>
                <a:lnTo>
                  <a:pt x="95" y="168"/>
                </a:lnTo>
                <a:lnTo>
                  <a:pt x="53" y="161"/>
                </a:lnTo>
                <a:lnTo>
                  <a:pt x="24" y="141"/>
                </a:lnTo>
                <a:lnTo>
                  <a:pt x="5" y="115"/>
                </a:lnTo>
                <a:lnTo>
                  <a:pt x="0" y="84"/>
                </a:lnTo>
                <a:lnTo>
                  <a:pt x="6" y="54"/>
                </a:lnTo>
                <a:lnTo>
                  <a:pt x="24" y="27"/>
                </a:lnTo>
                <a:lnTo>
                  <a:pt x="54" y="7"/>
                </a:lnTo>
                <a:lnTo>
                  <a:pt x="95" y="0"/>
                </a:lnTo>
                <a:lnTo>
                  <a:pt x="95" y="37"/>
                </a:lnTo>
                <a:lnTo>
                  <a:pt x="71" y="42"/>
                </a:lnTo>
                <a:lnTo>
                  <a:pt x="56" y="52"/>
                </a:lnTo>
                <a:lnTo>
                  <a:pt x="46" y="67"/>
                </a:lnTo>
                <a:lnTo>
                  <a:pt x="44" y="85"/>
                </a:lnTo>
                <a:lnTo>
                  <a:pt x="46" y="102"/>
                </a:lnTo>
                <a:lnTo>
                  <a:pt x="57" y="117"/>
                </a:lnTo>
                <a:lnTo>
                  <a:pt x="73" y="128"/>
                </a:lnTo>
                <a:lnTo>
                  <a:pt x="95" y="132"/>
                </a:lnTo>
                <a:lnTo>
                  <a:pt x="119" y="128"/>
                </a:lnTo>
                <a:lnTo>
                  <a:pt x="135" y="117"/>
                </a:lnTo>
                <a:lnTo>
                  <a:pt x="146" y="102"/>
                </a:lnTo>
                <a:lnTo>
                  <a:pt x="150" y="85"/>
                </a:lnTo>
                <a:lnTo>
                  <a:pt x="147" y="67"/>
                </a:lnTo>
                <a:lnTo>
                  <a:pt x="136" y="52"/>
                </a:lnTo>
                <a:lnTo>
                  <a:pt x="119" y="42"/>
                </a:lnTo>
                <a:lnTo>
                  <a:pt x="95" y="37"/>
                </a:lnTo>
                <a:lnTo>
                  <a:pt x="95" y="0"/>
                </a:lnTo>
                <a:close/>
              </a:path>
            </a:pathLst>
          </a:custGeom>
          <a:solidFill>
            <a:schemeClr val="bg2"/>
          </a:solidFill>
          <a:ln w="9525">
            <a:noFill/>
            <a:round/>
            <a:headEnd/>
            <a:tailEnd/>
          </a:ln>
        </p:spPr>
        <p:txBody>
          <a:bodyPr/>
          <a:lstStyle/>
          <a:p>
            <a:endParaRPr lang="zh-CN" altLang="en-US"/>
          </a:p>
        </p:txBody>
      </p:sp>
      <p:sp>
        <p:nvSpPr>
          <p:cNvPr id="13463" name="Freeform 920"/>
          <p:cNvSpPr>
            <a:spLocks/>
          </p:cNvSpPr>
          <p:nvPr/>
        </p:nvSpPr>
        <p:spPr bwMode="auto">
          <a:xfrm flipH="1">
            <a:off x="5432425" y="2251075"/>
            <a:ext cx="128588" cy="77788"/>
          </a:xfrm>
          <a:custGeom>
            <a:avLst/>
            <a:gdLst>
              <a:gd name="T0" fmla="*/ 2147483647 w 325"/>
              <a:gd name="T1" fmla="*/ 0 h 148"/>
              <a:gd name="T2" fmla="*/ 2147483647 w 325"/>
              <a:gd name="T3" fmla="*/ 0 h 148"/>
              <a:gd name="T4" fmla="*/ 2147483647 w 325"/>
              <a:gd name="T5" fmla="*/ 0 h 148"/>
              <a:gd name="T6" fmla="*/ 2147483647 w 325"/>
              <a:gd name="T7" fmla="*/ 0 h 148"/>
              <a:gd name="T8" fmla="*/ 2147483647 w 325"/>
              <a:gd name="T9" fmla="*/ 2147483647 h 148"/>
              <a:gd name="T10" fmla="*/ 2147483647 w 325"/>
              <a:gd name="T11" fmla="*/ 2147483647 h 148"/>
              <a:gd name="T12" fmla="*/ 2147483647 w 325"/>
              <a:gd name="T13" fmla="*/ 2147483647 h 148"/>
              <a:gd name="T14" fmla="*/ 2147483647 w 325"/>
              <a:gd name="T15" fmla="*/ 2147483647 h 148"/>
              <a:gd name="T16" fmla="*/ 2147483647 w 325"/>
              <a:gd name="T17" fmla="*/ 2147483647 h 148"/>
              <a:gd name="T18" fmla="*/ 2147483647 w 325"/>
              <a:gd name="T19" fmla="*/ 2147483647 h 148"/>
              <a:gd name="T20" fmla="*/ 2147483647 w 325"/>
              <a:gd name="T21" fmla="*/ 2147483647 h 148"/>
              <a:gd name="T22" fmla="*/ 2147483647 w 325"/>
              <a:gd name="T23" fmla="*/ 2147483647 h 148"/>
              <a:gd name="T24" fmla="*/ 2147483647 w 325"/>
              <a:gd name="T25" fmla="*/ 2147483647 h 148"/>
              <a:gd name="T26" fmla="*/ 2147483647 w 325"/>
              <a:gd name="T27" fmla="*/ 2147483647 h 148"/>
              <a:gd name="T28" fmla="*/ 2147483647 w 325"/>
              <a:gd name="T29" fmla="*/ 2147483647 h 148"/>
              <a:gd name="T30" fmla="*/ 2147483647 w 325"/>
              <a:gd name="T31" fmla="*/ 2147483647 h 148"/>
              <a:gd name="T32" fmla="*/ 2147483647 w 325"/>
              <a:gd name="T33" fmla="*/ 2147483647 h 148"/>
              <a:gd name="T34" fmla="*/ 2147483647 w 325"/>
              <a:gd name="T35" fmla="*/ 2147483647 h 148"/>
              <a:gd name="T36" fmla="*/ 2147483647 w 325"/>
              <a:gd name="T37" fmla="*/ 2147483647 h 148"/>
              <a:gd name="T38" fmla="*/ 2147483647 w 325"/>
              <a:gd name="T39" fmla="*/ 2147483647 h 148"/>
              <a:gd name="T40" fmla="*/ 2147483647 w 325"/>
              <a:gd name="T41" fmla="*/ 2147483647 h 148"/>
              <a:gd name="T42" fmla="*/ 2147483647 w 325"/>
              <a:gd name="T43" fmla="*/ 2147483647 h 148"/>
              <a:gd name="T44" fmla="*/ 2147483647 w 325"/>
              <a:gd name="T45" fmla="*/ 2147483647 h 148"/>
              <a:gd name="T46" fmla="*/ 2147483647 w 325"/>
              <a:gd name="T47" fmla="*/ 2147483647 h 148"/>
              <a:gd name="T48" fmla="*/ 2147483647 w 325"/>
              <a:gd name="T49" fmla="*/ 2147483647 h 148"/>
              <a:gd name="T50" fmla="*/ 2147483647 w 325"/>
              <a:gd name="T51" fmla="*/ 2147483647 h 148"/>
              <a:gd name="T52" fmla="*/ 2147483647 w 325"/>
              <a:gd name="T53" fmla="*/ 2147483647 h 148"/>
              <a:gd name="T54" fmla="*/ 2147483647 w 325"/>
              <a:gd name="T55" fmla="*/ 2147483647 h 148"/>
              <a:gd name="T56" fmla="*/ 2147483647 w 325"/>
              <a:gd name="T57" fmla="*/ 2147483647 h 148"/>
              <a:gd name="T58" fmla="*/ 2147483647 w 325"/>
              <a:gd name="T59" fmla="*/ 2147483647 h 148"/>
              <a:gd name="T60" fmla="*/ 2147483647 w 325"/>
              <a:gd name="T61" fmla="*/ 2147483647 h 148"/>
              <a:gd name="T62" fmla="*/ 2147483647 w 325"/>
              <a:gd name="T63" fmla="*/ 2147483647 h 148"/>
              <a:gd name="T64" fmla="*/ 0 w 325"/>
              <a:gd name="T65" fmla="*/ 2147483647 h 148"/>
              <a:gd name="T66" fmla="*/ 2147483647 w 325"/>
              <a:gd name="T67" fmla="*/ 0 h 148"/>
              <a:gd name="T68" fmla="*/ 2147483647 w 325"/>
              <a:gd name="T69" fmla="*/ 0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5"/>
              <a:gd name="T106" fmla="*/ 0 h 148"/>
              <a:gd name="T107" fmla="*/ 325 w 325"/>
              <a:gd name="T108" fmla="*/ 148 h 1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5" h="148">
                <a:moveTo>
                  <a:pt x="45" y="0"/>
                </a:moveTo>
                <a:lnTo>
                  <a:pt x="58" y="0"/>
                </a:lnTo>
                <a:lnTo>
                  <a:pt x="73" y="0"/>
                </a:lnTo>
                <a:lnTo>
                  <a:pt x="88" y="0"/>
                </a:lnTo>
                <a:lnTo>
                  <a:pt x="102" y="2"/>
                </a:lnTo>
                <a:lnTo>
                  <a:pt x="117" y="2"/>
                </a:lnTo>
                <a:lnTo>
                  <a:pt x="131" y="2"/>
                </a:lnTo>
                <a:lnTo>
                  <a:pt x="147" y="2"/>
                </a:lnTo>
                <a:lnTo>
                  <a:pt x="163" y="2"/>
                </a:lnTo>
                <a:lnTo>
                  <a:pt x="179" y="2"/>
                </a:lnTo>
                <a:lnTo>
                  <a:pt x="196" y="2"/>
                </a:lnTo>
                <a:lnTo>
                  <a:pt x="212" y="2"/>
                </a:lnTo>
                <a:lnTo>
                  <a:pt x="229" y="2"/>
                </a:lnTo>
                <a:lnTo>
                  <a:pt x="247" y="2"/>
                </a:lnTo>
                <a:lnTo>
                  <a:pt x="265" y="2"/>
                </a:lnTo>
                <a:lnTo>
                  <a:pt x="282" y="2"/>
                </a:lnTo>
                <a:lnTo>
                  <a:pt x="301" y="2"/>
                </a:lnTo>
                <a:lnTo>
                  <a:pt x="310" y="11"/>
                </a:lnTo>
                <a:lnTo>
                  <a:pt x="225" y="17"/>
                </a:lnTo>
                <a:lnTo>
                  <a:pt x="316" y="24"/>
                </a:lnTo>
                <a:lnTo>
                  <a:pt x="325" y="47"/>
                </a:lnTo>
                <a:lnTo>
                  <a:pt x="325" y="65"/>
                </a:lnTo>
                <a:lnTo>
                  <a:pt x="318" y="80"/>
                </a:lnTo>
                <a:lnTo>
                  <a:pt x="308" y="94"/>
                </a:lnTo>
                <a:lnTo>
                  <a:pt x="296" y="106"/>
                </a:lnTo>
                <a:lnTo>
                  <a:pt x="284" y="118"/>
                </a:lnTo>
                <a:lnTo>
                  <a:pt x="276" y="132"/>
                </a:lnTo>
                <a:lnTo>
                  <a:pt x="272" y="148"/>
                </a:lnTo>
                <a:lnTo>
                  <a:pt x="20" y="144"/>
                </a:lnTo>
                <a:lnTo>
                  <a:pt x="19" y="125"/>
                </a:lnTo>
                <a:lnTo>
                  <a:pt x="15" y="104"/>
                </a:lnTo>
                <a:lnTo>
                  <a:pt x="9" y="82"/>
                </a:lnTo>
                <a:lnTo>
                  <a:pt x="0" y="57"/>
                </a:lnTo>
                <a:lnTo>
                  <a:pt x="45" y="0"/>
                </a:lnTo>
                <a:close/>
              </a:path>
            </a:pathLst>
          </a:custGeom>
          <a:solidFill>
            <a:schemeClr val="bg2"/>
          </a:solidFill>
          <a:ln w="9525">
            <a:noFill/>
            <a:round/>
            <a:headEnd/>
            <a:tailEnd/>
          </a:ln>
        </p:spPr>
        <p:txBody>
          <a:bodyPr/>
          <a:lstStyle/>
          <a:p>
            <a:endParaRPr lang="zh-CN" altLang="en-US"/>
          </a:p>
        </p:txBody>
      </p:sp>
      <p:sp>
        <p:nvSpPr>
          <p:cNvPr id="13464" name="Freeform 921"/>
          <p:cNvSpPr>
            <a:spLocks/>
          </p:cNvSpPr>
          <p:nvPr/>
        </p:nvSpPr>
        <p:spPr bwMode="auto">
          <a:xfrm flipH="1">
            <a:off x="5227638" y="2195513"/>
            <a:ext cx="517525" cy="133350"/>
          </a:xfrm>
          <a:custGeom>
            <a:avLst/>
            <a:gdLst>
              <a:gd name="T0" fmla="*/ 2147483647 w 1303"/>
              <a:gd name="T1" fmla="*/ 2147483647 h 253"/>
              <a:gd name="T2" fmla="*/ 2147483647 w 1303"/>
              <a:gd name="T3" fmla="*/ 2147483647 h 253"/>
              <a:gd name="T4" fmla="*/ 2147483647 w 1303"/>
              <a:gd name="T5" fmla="*/ 2147483647 h 253"/>
              <a:gd name="T6" fmla="*/ 2147483647 w 1303"/>
              <a:gd name="T7" fmla="*/ 2147483647 h 253"/>
              <a:gd name="T8" fmla="*/ 2147483647 w 1303"/>
              <a:gd name="T9" fmla="*/ 2147483647 h 253"/>
              <a:gd name="T10" fmla="*/ 2147483647 w 1303"/>
              <a:gd name="T11" fmla="*/ 2147483647 h 253"/>
              <a:gd name="T12" fmla="*/ 2147483647 w 1303"/>
              <a:gd name="T13" fmla="*/ 2147483647 h 253"/>
              <a:gd name="T14" fmla="*/ 2147483647 w 1303"/>
              <a:gd name="T15" fmla="*/ 2147483647 h 253"/>
              <a:gd name="T16" fmla="*/ 2147483647 w 1303"/>
              <a:gd name="T17" fmla="*/ 2147483647 h 253"/>
              <a:gd name="T18" fmla="*/ 2147483647 w 1303"/>
              <a:gd name="T19" fmla="*/ 2147483647 h 253"/>
              <a:gd name="T20" fmla="*/ 2147483647 w 1303"/>
              <a:gd name="T21" fmla="*/ 2147483647 h 253"/>
              <a:gd name="T22" fmla="*/ 2147483647 w 1303"/>
              <a:gd name="T23" fmla="*/ 2147483647 h 253"/>
              <a:gd name="T24" fmla="*/ 2147483647 w 1303"/>
              <a:gd name="T25" fmla="*/ 2147483647 h 253"/>
              <a:gd name="T26" fmla="*/ 2147483647 w 1303"/>
              <a:gd name="T27" fmla="*/ 2147483647 h 253"/>
              <a:gd name="T28" fmla="*/ 2147483647 w 1303"/>
              <a:gd name="T29" fmla="*/ 2147483647 h 253"/>
              <a:gd name="T30" fmla="*/ 2147483647 w 1303"/>
              <a:gd name="T31" fmla="*/ 2147483647 h 253"/>
              <a:gd name="T32" fmla="*/ 2147483647 w 1303"/>
              <a:gd name="T33" fmla="*/ 2147483647 h 253"/>
              <a:gd name="T34" fmla="*/ 2147483647 w 1303"/>
              <a:gd name="T35" fmla="*/ 2147483647 h 253"/>
              <a:gd name="T36" fmla="*/ 2147483647 w 1303"/>
              <a:gd name="T37" fmla="*/ 2147483647 h 253"/>
              <a:gd name="T38" fmla="*/ 2147483647 w 1303"/>
              <a:gd name="T39" fmla="*/ 2147483647 h 253"/>
              <a:gd name="T40" fmla="*/ 2147483647 w 1303"/>
              <a:gd name="T41" fmla="*/ 2147483647 h 253"/>
              <a:gd name="T42" fmla="*/ 2147483647 w 1303"/>
              <a:gd name="T43" fmla="*/ 2147483647 h 253"/>
              <a:gd name="T44" fmla="*/ 2147483647 w 1303"/>
              <a:gd name="T45" fmla="*/ 2147483647 h 253"/>
              <a:gd name="T46" fmla="*/ 2147483647 w 1303"/>
              <a:gd name="T47" fmla="*/ 2147483647 h 253"/>
              <a:gd name="T48" fmla="*/ 2147483647 w 1303"/>
              <a:gd name="T49" fmla="*/ 2147483647 h 253"/>
              <a:gd name="T50" fmla="*/ 2147483647 w 1303"/>
              <a:gd name="T51" fmla="*/ 2147483647 h 253"/>
              <a:gd name="T52" fmla="*/ 2147483647 w 1303"/>
              <a:gd name="T53" fmla="*/ 2147483647 h 253"/>
              <a:gd name="T54" fmla="*/ 2147483647 w 1303"/>
              <a:gd name="T55" fmla="*/ 2147483647 h 253"/>
              <a:gd name="T56" fmla="*/ 2147483647 w 1303"/>
              <a:gd name="T57" fmla="*/ 2147483647 h 253"/>
              <a:gd name="T58" fmla="*/ 2147483647 w 1303"/>
              <a:gd name="T59" fmla="*/ 2147483647 h 253"/>
              <a:gd name="T60" fmla="*/ 2147483647 w 1303"/>
              <a:gd name="T61" fmla="*/ 2147483647 h 253"/>
              <a:gd name="T62" fmla="*/ 2147483647 w 1303"/>
              <a:gd name="T63" fmla="*/ 2147483647 h 253"/>
              <a:gd name="T64" fmla="*/ 2147483647 w 1303"/>
              <a:gd name="T65" fmla="*/ 2147483647 h 253"/>
              <a:gd name="T66" fmla="*/ 2147483647 w 1303"/>
              <a:gd name="T67" fmla="*/ 2147483647 h 253"/>
              <a:gd name="T68" fmla="*/ 2147483647 w 1303"/>
              <a:gd name="T69" fmla="*/ 2147483647 h 253"/>
              <a:gd name="T70" fmla="*/ 2147483647 w 1303"/>
              <a:gd name="T71" fmla="*/ 2147483647 h 253"/>
              <a:gd name="T72" fmla="*/ 2147483647 w 1303"/>
              <a:gd name="T73" fmla="*/ 2147483647 h 253"/>
              <a:gd name="T74" fmla="*/ 2147483647 w 1303"/>
              <a:gd name="T75" fmla="*/ 2147483647 h 253"/>
              <a:gd name="T76" fmla="*/ 2147483647 w 1303"/>
              <a:gd name="T77" fmla="*/ 2147483647 h 253"/>
              <a:gd name="T78" fmla="*/ 2147483647 w 1303"/>
              <a:gd name="T79" fmla="*/ 2147483647 h 253"/>
              <a:gd name="T80" fmla="*/ 2147483647 w 1303"/>
              <a:gd name="T81" fmla="*/ 2147483647 h 253"/>
              <a:gd name="T82" fmla="*/ 2147483647 w 1303"/>
              <a:gd name="T83" fmla="*/ 2147483647 h 253"/>
              <a:gd name="T84" fmla="*/ 2147483647 w 1303"/>
              <a:gd name="T85" fmla="*/ 2147483647 h 253"/>
              <a:gd name="T86" fmla="*/ 2147483647 w 1303"/>
              <a:gd name="T87" fmla="*/ 2147483647 h 253"/>
              <a:gd name="T88" fmla="*/ 2147483647 w 1303"/>
              <a:gd name="T89" fmla="*/ 2147483647 h 253"/>
              <a:gd name="T90" fmla="*/ 2147483647 w 1303"/>
              <a:gd name="T91" fmla="*/ 2147483647 h 253"/>
              <a:gd name="T92" fmla="*/ 2147483647 w 1303"/>
              <a:gd name="T93" fmla="*/ 2147483647 h 253"/>
              <a:gd name="T94" fmla="*/ 2147483647 w 1303"/>
              <a:gd name="T95" fmla="*/ 2147483647 h 253"/>
              <a:gd name="T96" fmla="*/ 2147483647 w 1303"/>
              <a:gd name="T97" fmla="*/ 2147483647 h 253"/>
              <a:gd name="T98" fmla="*/ 2147483647 w 1303"/>
              <a:gd name="T99" fmla="*/ 2147483647 h 253"/>
              <a:gd name="T100" fmla="*/ 2147483647 w 1303"/>
              <a:gd name="T101" fmla="*/ 2147483647 h 253"/>
              <a:gd name="T102" fmla="*/ 2147483647 w 1303"/>
              <a:gd name="T103" fmla="*/ 2147483647 h 253"/>
              <a:gd name="T104" fmla="*/ 2147483647 w 1303"/>
              <a:gd name="T105" fmla="*/ 2147483647 h 253"/>
              <a:gd name="T106" fmla="*/ 2147483647 w 1303"/>
              <a:gd name="T107" fmla="*/ 2147483647 h 253"/>
              <a:gd name="T108" fmla="*/ 2147483647 w 1303"/>
              <a:gd name="T109" fmla="*/ 2147483647 h 253"/>
              <a:gd name="T110" fmla="*/ 2147483647 w 1303"/>
              <a:gd name="T111" fmla="*/ 2147483647 h 253"/>
              <a:gd name="T112" fmla="*/ 2147483647 w 1303"/>
              <a:gd name="T113" fmla="*/ 2147483647 h 253"/>
              <a:gd name="T114" fmla="*/ 2147483647 w 1303"/>
              <a:gd name="T115" fmla="*/ 2147483647 h 253"/>
              <a:gd name="T116" fmla="*/ 2147483647 w 1303"/>
              <a:gd name="T117" fmla="*/ 2147483647 h 253"/>
              <a:gd name="T118" fmla="*/ 2147483647 w 1303"/>
              <a:gd name="T119" fmla="*/ 2147483647 h 253"/>
              <a:gd name="T120" fmla="*/ 2147483647 w 1303"/>
              <a:gd name="T121" fmla="*/ 2147483647 h 253"/>
              <a:gd name="T122" fmla="*/ 2147483647 w 1303"/>
              <a:gd name="T123" fmla="*/ 2147483647 h 253"/>
              <a:gd name="T124" fmla="*/ 2147483647 w 1303"/>
              <a:gd name="T125" fmla="*/ 2147483647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03"/>
              <a:gd name="T190" fmla="*/ 0 h 253"/>
              <a:gd name="T191" fmla="*/ 1303 w 1303"/>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03" h="253">
                <a:moveTo>
                  <a:pt x="805" y="184"/>
                </a:moveTo>
                <a:lnTo>
                  <a:pt x="799" y="192"/>
                </a:lnTo>
                <a:lnTo>
                  <a:pt x="791" y="200"/>
                </a:lnTo>
                <a:lnTo>
                  <a:pt x="785" y="208"/>
                </a:lnTo>
                <a:lnTo>
                  <a:pt x="777" y="216"/>
                </a:lnTo>
                <a:lnTo>
                  <a:pt x="770" y="224"/>
                </a:lnTo>
                <a:lnTo>
                  <a:pt x="765" y="233"/>
                </a:lnTo>
                <a:lnTo>
                  <a:pt x="761" y="243"/>
                </a:lnTo>
                <a:lnTo>
                  <a:pt x="760" y="253"/>
                </a:lnTo>
                <a:lnTo>
                  <a:pt x="909" y="252"/>
                </a:lnTo>
                <a:lnTo>
                  <a:pt x="912" y="219"/>
                </a:lnTo>
                <a:lnTo>
                  <a:pt x="921" y="191"/>
                </a:lnTo>
                <a:lnTo>
                  <a:pt x="935" y="167"/>
                </a:lnTo>
                <a:lnTo>
                  <a:pt x="952" y="147"/>
                </a:lnTo>
                <a:lnTo>
                  <a:pt x="972" y="132"/>
                </a:lnTo>
                <a:lnTo>
                  <a:pt x="994" y="122"/>
                </a:lnTo>
                <a:lnTo>
                  <a:pt x="1019" y="115"/>
                </a:lnTo>
                <a:lnTo>
                  <a:pt x="1045" y="112"/>
                </a:lnTo>
                <a:lnTo>
                  <a:pt x="1068" y="115"/>
                </a:lnTo>
                <a:lnTo>
                  <a:pt x="1094" y="120"/>
                </a:lnTo>
                <a:lnTo>
                  <a:pt x="1116" y="130"/>
                </a:lnTo>
                <a:lnTo>
                  <a:pt x="1136" y="144"/>
                </a:lnTo>
                <a:lnTo>
                  <a:pt x="1153" y="162"/>
                </a:lnTo>
                <a:lnTo>
                  <a:pt x="1167" y="183"/>
                </a:lnTo>
                <a:lnTo>
                  <a:pt x="1176" y="208"/>
                </a:lnTo>
                <a:lnTo>
                  <a:pt x="1178" y="237"/>
                </a:lnTo>
                <a:lnTo>
                  <a:pt x="1291" y="224"/>
                </a:lnTo>
                <a:lnTo>
                  <a:pt x="1284" y="212"/>
                </a:lnTo>
                <a:lnTo>
                  <a:pt x="1290" y="206"/>
                </a:lnTo>
                <a:lnTo>
                  <a:pt x="1298" y="202"/>
                </a:lnTo>
                <a:lnTo>
                  <a:pt x="1302" y="196"/>
                </a:lnTo>
                <a:lnTo>
                  <a:pt x="1288" y="178"/>
                </a:lnTo>
                <a:lnTo>
                  <a:pt x="1282" y="166"/>
                </a:lnTo>
                <a:lnTo>
                  <a:pt x="1280" y="155"/>
                </a:lnTo>
                <a:lnTo>
                  <a:pt x="1284" y="147"/>
                </a:lnTo>
                <a:lnTo>
                  <a:pt x="1290" y="139"/>
                </a:lnTo>
                <a:lnTo>
                  <a:pt x="1296" y="131"/>
                </a:lnTo>
                <a:lnTo>
                  <a:pt x="1300" y="120"/>
                </a:lnTo>
                <a:lnTo>
                  <a:pt x="1303" y="108"/>
                </a:lnTo>
                <a:lnTo>
                  <a:pt x="1282" y="108"/>
                </a:lnTo>
                <a:lnTo>
                  <a:pt x="1262" y="107"/>
                </a:lnTo>
                <a:lnTo>
                  <a:pt x="1242" y="107"/>
                </a:lnTo>
                <a:lnTo>
                  <a:pt x="1222" y="105"/>
                </a:lnTo>
                <a:lnTo>
                  <a:pt x="1204" y="103"/>
                </a:lnTo>
                <a:lnTo>
                  <a:pt x="1184" y="101"/>
                </a:lnTo>
                <a:lnTo>
                  <a:pt x="1165" y="98"/>
                </a:lnTo>
                <a:lnTo>
                  <a:pt x="1147" y="95"/>
                </a:lnTo>
                <a:lnTo>
                  <a:pt x="1128" y="92"/>
                </a:lnTo>
                <a:lnTo>
                  <a:pt x="1110" y="88"/>
                </a:lnTo>
                <a:lnTo>
                  <a:pt x="1091" y="82"/>
                </a:lnTo>
                <a:lnTo>
                  <a:pt x="1074" y="78"/>
                </a:lnTo>
                <a:lnTo>
                  <a:pt x="1055" y="72"/>
                </a:lnTo>
                <a:lnTo>
                  <a:pt x="1037" y="65"/>
                </a:lnTo>
                <a:lnTo>
                  <a:pt x="1018" y="58"/>
                </a:lnTo>
                <a:lnTo>
                  <a:pt x="1000" y="50"/>
                </a:lnTo>
                <a:lnTo>
                  <a:pt x="961" y="35"/>
                </a:lnTo>
                <a:lnTo>
                  <a:pt x="921" y="22"/>
                </a:lnTo>
                <a:lnTo>
                  <a:pt x="882" y="13"/>
                </a:lnTo>
                <a:lnTo>
                  <a:pt x="841" y="6"/>
                </a:lnTo>
                <a:lnTo>
                  <a:pt x="798" y="3"/>
                </a:lnTo>
                <a:lnTo>
                  <a:pt x="757" y="0"/>
                </a:lnTo>
                <a:lnTo>
                  <a:pt x="715" y="1"/>
                </a:lnTo>
                <a:lnTo>
                  <a:pt x="674" y="4"/>
                </a:lnTo>
                <a:lnTo>
                  <a:pt x="631" y="10"/>
                </a:lnTo>
                <a:lnTo>
                  <a:pt x="589" y="16"/>
                </a:lnTo>
                <a:lnTo>
                  <a:pt x="548" y="25"/>
                </a:lnTo>
                <a:lnTo>
                  <a:pt x="508" y="35"/>
                </a:lnTo>
                <a:lnTo>
                  <a:pt x="468" y="48"/>
                </a:lnTo>
                <a:lnTo>
                  <a:pt x="428" y="62"/>
                </a:lnTo>
                <a:lnTo>
                  <a:pt x="391" y="77"/>
                </a:lnTo>
                <a:lnTo>
                  <a:pt x="354" y="93"/>
                </a:lnTo>
                <a:lnTo>
                  <a:pt x="382" y="97"/>
                </a:lnTo>
                <a:lnTo>
                  <a:pt x="393" y="93"/>
                </a:lnTo>
                <a:lnTo>
                  <a:pt x="407" y="87"/>
                </a:lnTo>
                <a:lnTo>
                  <a:pt x="426" y="80"/>
                </a:lnTo>
                <a:lnTo>
                  <a:pt x="447" y="72"/>
                </a:lnTo>
                <a:lnTo>
                  <a:pt x="471" y="64"/>
                </a:lnTo>
                <a:lnTo>
                  <a:pt x="499" y="53"/>
                </a:lnTo>
                <a:lnTo>
                  <a:pt x="530" y="43"/>
                </a:lnTo>
                <a:lnTo>
                  <a:pt x="565" y="31"/>
                </a:lnTo>
                <a:lnTo>
                  <a:pt x="459" y="97"/>
                </a:lnTo>
                <a:lnTo>
                  <a:pt x="382" y="97"/>
                </a:lnTo>
                <a:lnTo>
                  <a:pt x="354" y="93"/>
                </a:lnTo>
                <a:lnTo>
                  <a:pt x="329" y="90"/>
                </a:lnTo>
                <a:lnTo>
                  <a:pt x="304" y="88"/>
                </a:lnTo>
                <a:lnTo>
                  <a:pt x="280" y="87"/>
                </a:lnTo>
                <a:lnTo>
                  <a:pt x="257" y="87"/>
                </a:lnTo>
                <a:lnTo>
                  <a:pt x="235" y="88"/>
                </a:lnTo>
                <a:lnTo>
                  <a:pt x="212" y="90"/>
                </a:lnTo>
                <a:lnTo>
                  <a:pt x="191" y="94"/>
                </a:lnTo>
                <a:lnTo>
                  <a:pt x="170" y="97"/>
                </a:lnTo>
                <a:lnTo>
                  <a:pt x="149" y="103"/>
                </a:lnTo>
                <a:lnTo>
                  <a:pt x="129" y="110"/>
                </a:lnTo>
                <a:lnTo>
                  <a:pt x="108" y="119"/>
                </a:lnTo>
                <a:lnTo>
                  <a:pt x="88" y="129"/>
                </a:lnTo>
                <a:lnTo>
                  <a:pt x="68" y="140"/>
                </a:lnTo>
                <a:lnTo>
                  <a:pt x="49" y="153"/>
                </a:lnTo>
                <a:lnTo>
                  <a:pt x="29" y="167"/>
                </a:lnTo>
                <a:lnTo>
                  <a:pt x="10" y="183"/>
                </a:lnTo>
                <a:lnTo>
                  <a:pt x="122" y="197"/>
                </a:lnTo>
                <a:lnTo>
                  <a:pt x="108" y="204"/>
                </a:lnTo>
                <a:lnTo>
                  <a:pt x="93" y="208"/>
                </a:lnTo>
                <a:lnTo>
                  <a:pt x="77" y="212"/>
                </a:lnTo>
                <a:lnTo>
                  <a:pt x="61" y="212"/>
                </a:lnTo>
                <a:lnTo>
                  <a:pt x="44" y="211"/>
                </a:lnTo>
                <a:lnTo>
                  <a:pt x="29" y="207"/>
                </a:lnTo>
                <a:lnTo>
                  <a:pt x="14" y="202"/>
                </a:lnTo>
                <a:lnTo>
                  <a:pt x="0" y="196"/>
                </a:lnTo>
                <a:lnTo>
                  <a:pt x="0" y="201"/>
                </a:lnTo>
                <a:lnTo>
                  <a:pt x="4" y="208"/>
                </a:lnTo>
                <a:lnTo>
                  <a:pt x="10" y="218"/>
                </a:lnTo>
                <a:lnTo>
                  <a:pt x="19" y="229"/>
                </a:lnTo>
                <a:lnTo>
                  <a:pt x="149" y="229"/>
                </a:lnTo>
                <a:lnTo>
                  <a:pt x="151" y="201"/>
                </a:lnTo>
                <a:lnTo>
                  <a:pt x="159" y="177"/>
                </a:lnTo>
                <a:lnTo>
                  <a:pt x="173" y="156"/>
                </a:lnTo>
                <a:lnTo>
                  <a:pt x="189" y="140"/>
                </a:lnTo>
                <a:lnTo>
                  <a:pt x="207" y="127"/>
                </a:lnTo>
                <a:lnTo>
                  <a:pt x="228" y="119"/>
                </a:lnTo>
                <a:lnTo>
                  <a:pt x="252" y="114"/>
                </a:lnTo>
                <a:lnTo>
                  <a:pt x="276" y="112"/>
                </a:lnTo>
                <a:lnTo>
                  <a:pt x="298" y="116"/>
                </a:lnTo>
                <a:lnTo>
                  <a:pt x="322" y="123"/>
                </a:lnTo>
                <a:lnTo>
                  <a:pt x="344" y="133"/>
                </a:lnTo>
                <a:lnTo>
                  <a:pt x="362" y="148"/>
                </a:lnTo>
                <a:lnTo>
                  <a:pt x="378" y="168"/>
                </a:lnTo>
                <a:lnTo>
                  <a:pt x="391" y="190"/>
                </a:lnTo>
                <a:lnTo>
                  <a:pt x="399" y="218"/>
                </a:lnTo>
                <a:lnTo>
                  <a:pt x="402" y="249"/>
                </a:lnTo>
                <a:lnTo>
                  <a:pt x="467" y="249"/>
                </a:lnTo>
                <a:lnTo>
                  <a:pt x="465" y="228"/>
                </a:lnTo>
                <a:lnTo>
                  <a:pt x="460" y="206"/>
                </a:lnTo>
                <a:lnTo>
                  <a:pt x="452" y="184"/>
                </a:lnTo>
                <a:lnTo>
                  <a:pt x="442" y="160"/>
                </a:lnTo>
                <a:lnTo>
                  <a:pt x="598" y="30"/>
                </a:lnTo>
                <a:lnTo>
                  <a:pt x="811" y="21"/>
                </a:lnTo>
                <a:lnTo>
                  <a:pt x="809" y="47"/>
                </a:lnTo>
                <a:lnTo>
                  <a:pt x="843" y="50"/>
                </a:lnTo>
                <a:lnTo>
                  <a:pt x="860" y="50"/>
                </a:lnTo>
                <a:lnTo>
                  <a:pt x="875" y="50"/>
                </a:lnTo>
                <a:lnTo>
                  <a:pt x="892" y="50"/>
                </a:lnTo>
                <a:lnTo>
                  <a:pt x="905" y="50"/>
                </a:lnTo>
                <a:lnTo>
                  <a:pt x="924" y="50"/>
                </a:lnTo>
                <a:lnTo>
                  <a:pt x="909" y="83"/>
                </a:lnTo>
                <a:lnTo>
                  <a:pt x="892" y="83"/>
                </a:lnTo>
                <a:lnTo>
                  <a:pt x="905" y="50"/>
                </a:lnTo>
                <a:lnTo>
                  <a:pt x="892" y="50"/>
                </a:lnTo>
                <a:lnTo>
                  <a:pt x="878" y="83"/>
                </a:lnTo>
                <a:lnTo>
                  <a:pt x="860" y="83"/>
                </a:lnTo>
                <a:lnTo>
                  <a:pt x="875" y="50"/>
                </a:lnTo>
                <a:lnTo>
                  <a:pt x="860" y="50"/>
                </a:lnTo>
                <a:lnTo>
                  <a:pt x="848" y="83"/>
                </a:lnTo>
                <a:lnTo>
                  <a:pt x="830" y="83"/>
                </a:lnTo>
                <a:lnTo>
                  <a:pt x="843" y="50"/>
                </a:lnTo>
                <a:lnTo>
                  <a:pt x="809" y="47"/>
                </a:lnTo>
                <a:lnTo>
                  <a:pt x="802" y="103"/>
                </a:lnTo>
                <a:lnTo>
                  <a:pt x="785" y="105"/>
                </a:lnTo>
                <a:lnTo>
                  <a:pt x="790" y="116"/>
                </a:lnTo>
                <a:lnTo>
                  <a:pt x="799" y="112"/>
                </a:lnTo>
                <a:lnTo>
                  <a:pt x="814" y="109"/>
                </a:lnTo>
                <a:lnTo>
                  <a:pt x="831" y="108"/>
                </a:lnTo>
                <a:lnTo>
                  <a:pt x="850" y="107"/>
                </a:lnTo>
                <a:lnTo>
                  <a:pt x="867" y="107"/>
                </a:lnTo>
                <a:lnTo>
                  <a:pt x="882" y="109"/>
                </a:lnTo>
                <a:lnTo>
                  <a:pt x="892" y="114"/>
                </a:lnTo>
                <a:lnTo>
                  <a:pt x="896" y="122"/>
                </a:lnTo>
                <a:lnTo>
                  <a:pt x="892" y="126"/>
                </a:lnTo>
                <a:lnTo>
                  <a:pt x="882" y="129"/>
                </a:lnTo>
                <a:lnTo>
                  <a:pt x="867" y="130"/>
                </a:lnTo>
                <a:lnTo>
                  <a:pt x="848" y="130"/>
                </a:lnTo>
                <a:lnTo>
                  <a:pt x="831" y="130"/>
                </a:lnTo>
                <a:lnTo>
                  <a:pt x="815" y="130"/>
                </a:lnTo>
                <a:lnTo>
                  <a:pt x="803" y="129"/>
                </a:lnTo>
                <a:lnTo>
                  <a:pt x="797" y="129"/>
                </a:lnTo>
                <a:lnTo>
                  <a:pt x="806" y="146"/>
                </a:lnTo>
                <a:lnTo>
                  <a:pt x="810" y="160"/>
                </a:lnTo>
                <a:lnTo>
                  <a:pt x="809" y="172"/>
                </a:lnTo>
                <a:lnTo>
                  <a:pt x="805" y="184"/>
                </a:lnTo>
                <a:lnTo>
                  <a:pt x="829" y="183"/>
                </a:lnTo>
                <a:lnTo>
                  <a:pt x="843" y="168"/>
                </a:lnTo>
                <a:lnTo>
                  <a:pt x="831" y="154"/>
                </a:lnTo>
                <a:lnTo>
                  <a:pt x="846" y="154"/>
                </a:lnTo>
                <a:lnTo>
                  <a:pt x="860" y="168"/>
                </a:lnTo>
                <a:lnTo>
                  <a:pt x="848" y="183"/>
                </a:lnTo>
                <a:lnTo>
                  <a:pt x="829" y="183"/>
                </a:lnTo>
                <a:lnTo>
                  <a:pt x="805" y="184"/>
                </a:lnTo>
                <a:close/>
              </a:path>
            </a:pathLst>
          </a:custGeom>
          <a:solidFill>
            <a:schemeClr val="bg2"/>
          </a:solidFill>
          <a:ln w="9525">
            <a:no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4352" name="Slide Number Placeholder 6"/>
          <p:cNvSpPr>
            <a:spLocks noGrp="1"/>
          </p:cNvSpPr>
          <p:nvPr>
            <p:ph type="sldNum" sz="quarter" idx="12"/>
          </p:nvPr>
        </p:nvSpPr>
        <p:spPr>
          <a:noFill/>
        </p:spPr>
        <p:txBody>
          <a:bodyPr/>
          <a:lstStyle/>
          <a:p>
            <a:r>
              <a:rPr lang="en-US" altLang="ko-KR" smtClean="0">
                <a:ea typeface="굴림" pitchFamily="34" charset="-127"/>
              </a:rPr>
              <a:t>1-</a:t>
            </a:r>
            <a:fld id="{6CD647DD-DEDE-4956-BCAF-400AB6DE81F7}" type="slidenum">
              <a:rPr lang="en-US" altLang="ko-KR" smtClean="0">
                <a:ea typeface="굴림" pitchFamily="34" charset="-127"/>
              </a:rPr>
              <a:pPr/>
              <a:t>47</a:t>
            </a:fld>
            <a:endParaRPr lang="en-US" altLang="ko-KR" smtClean="0">
              <a:ea typeface="굴림" pitchFamily="34" charset="-127"/>
            </a:endParaRPr>
          </a:p>
        </p:txBody>
      </p:sp>
      <p:sp>
        <p:nvSpPr>
          <p:cNvPr id="14353" name="Rectangle 1026"/>
          <p:cNvSpPr>
            <a:spLocks noGrp="1" noChangeArrowheads="1"/>
          </p:cNvSpPr>
          <p:nvPr>
            <p:ph type="title"/>
          </p:nvPr>
        </p:nvSpPr>
        <p:spPr/>
        <p:txBody>
          <a:bodyPr/>
          <a:lstStyle/>
          <a:p>
            <a:r>
              <a:rPr lang="en-US" altLang="ko-KR" sz="3600" smtClean="0">
                <a:ea typeface="굴림" pitchFamily="34" charset="-127"/>
              </a:rPr>
              <a:t>Network Core: Circuit Switching</a:t>
            </a:r>
            <a:endParaRPr lang="en-US" altLang="ko-KR" smtClean="0">
              <a:ea typeface="굴림" pitchFamily="34" charset="-127"/>
            </a:endParaRPr>
          </a:p>
        </p:txBody>
      </p:sp>
      <p:sp>
        <p:nvSpPr>
          <p:cNvPr id="13330" name="Rectangle 1027"/>
          <p:cNvSpPr>
            <a:spLocks noGrp="1" noChangeArrowheads="1"/>
          </p:cNvSpPr>
          <p:nvPr>
            <p:ph type="body" sz="half" idx="1"/>
          </p:nvPr>
        </p:nvSpPr>
        <p:spPr/>
        <p:txBody>
          <a:bodyPr>
            <a:normAutofit fontScale="92500" lnSpcReduction="10000"/>
          </a:bodyPr>
          <a:lstStyle/>
          <a:p>
            <a:pPr>
              <a:buFont typeface="Wingdings" pitchFamily="2" charset="2"/>
              <a:buNone/>
              <a:defRPr/>
            </a:pPr>
            <a:r>
              <a:rPr lang="en-US" altLang="ko-KR" dirty="0" smtClean="0">
                <a:solidFill>
                  <a:srgbClr val="FF0000"/>
                </a:solidFill>
                <a:ea typeface="굴림" charset="-127"/>
              </a:rPr>
              <a:t>End-end resources reserved for “call”</a:t>
            </a:r>
          </a:p>
          <a:p>
            <a:pPr>
              <a:defRPr/>
            </a:pPr>
            <a:r>
              <a:rPr lang="en-US" altLang="ko-KR" sz="2400" dirty="0" smtClean="0">
                <a:ea typeface="굴림" charset="-127"/>
              </a:rPr>
              <a:t>link bandwidth,  switch capacity</a:t>
            </a:r>
          </a:p>
          <a:p>
            <a:pPr>
              <a:defRPr/>
            </a:pPr>
            <a:r>
              <a:rPr lang="en-US" altLang="ko-KR" sz="2400" b="1" dirty="0" smtClean="0">
                <a:ea typeface="굴림" charset="-127"/>
              </a:rPr>
              <a:t>dedicated resources: </a:t>
            </a:r>
            <a:r>
              <a:rPr lang="en-US" altLang="ko-KR" sz="2400" dirty="0" smtClean="0">
                <a:ea typeface="굴림" charset="-127"/>
              </a:rPr>
              <a:t>no sharing</a:t>
            </a:r>
          </a:p>
          <a:p>
            <a:pPr>
              <a:defRPr/>
            </a:pPr>
            <a:r>
              <a:rPr lang="en-US" altLang="ko-KR" sz="2400" dirty="0" smtClean="0">
                <a:ea typeface="굴림" charset="-127"/>
              </a:rPr>
              <a:t>circuit-like (</a:t>
            </a:r>
            <a:r>
              <a:rPr lang="en-US" altLang="ko-KR" sz="2400" dirty="0" smtClean="0">
                <a:solidFill>
                  <a:srgbClr val="0000FF"/>
                </a:solidFill>
                <a:ea typeface="굴림" charset="-127"/>
              </a:rPr>
              <a:t>guaranteed</a:t>
            </a:r>
            <a:r>
              <a:rPr lang="en-US" altLang="ko-KR" sz="2400" dirty="0" smtClean="0">
                <a:ea typeface="굴림" charset="-127"/>
              </a:rPr>
              <a:t>) performance: a constant rate such as 64kbps in telephone networks</a:t>
            </a:r>
          </a:p>
          <a:p>
            <a:pPr>
              <a:defRPr/>
            </a:pPr>
            <a:r>
              <a:rPr lang="en-US" altLang="ko-KR" sz="2400" dirty="0" smtClean="0">
                <a:ea typeface="굴림" charset="-127"/>
              </a:rPr>
              <a:t>In the exchange of the constant speed, call setup required</a:t>
            </a:r>
          </a:p>
          <a:p>
            <a:pPr>
              <a:defRPr/>
            </a:pPr>
            <a:endParaRPr lang="en-US" altLang="ko-KR" sz="2400" dirty="0" smtClean="0">
              <a:ea typeface="굴림" charset="-127"/>
            </a:endParaRPr>
          </a:p>
        </p:txBody>
      </p:sp>
      <p:grpSp>
        <p:nvGrpSpPr>
          <p:cNvPr id="2" name="Group 1573"/>
          <p:cNvGrpSpPr>
            <a:grpSpLocks/>
          </p:cNvGrpSpPr>
          <p:nvPr/>
        </p:nvGrpSpPr>
        <p:grpSpPr bwMode="auto">
          <a:xfrm>
            <a:off x="4989513" y="1639888"/>
            <a:ext cx="3470275" cy="4168775"/>
            <a:chOff x="3143" y="1033"/>
            <a:chExt cx="2186" cy="2626"/>
          </a:xfrm>
        </p:grpSpPr>
        <p:sp>
          <p:nvSpPr>
            <p:cNvPr id="14358" name="Freeform 1574"/>
            <p:cNvSpPr>
              <a:spLocks/>
            </p:cNvSpPr>
            <p:nvPr/>
          </p:nvSpPr>
          <p:spPr bwMode="auto">
            <a:xfrm>
              <a:off x="4227" y="2178"/>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4359" name="Freeform 1575"/>
            <p:cNvSpPr>
              <a:spLocks/>
            </p:cNvSpPr>
            <p:nvPr/>
          </p:nvSpPr>
          <p:spPr bwMode="auto">
            <a:xfrm>
              <a:off x="4239" y="1217"/>
              <a:ext cx="1090" cy="658"/>
            </a:xfrm>
            <a:custGeom>
              <a:avLst/>
              <a:gdLst>
                <a:gd name="T0" fmla="*/ 3549 w 765"/>
                <a:gd name="T1" fmla="*/ 86 h 459"/>
                <a:gd name="T2" fmla="*/ 2405 w 765"/>
                <a:gd name="T3" fmla="*/ 604 h 459"/>
                <a:gd name="T4" fmla="*/ 804 w 765"/>
                <a:gd name="T5" fmla="*/ 866 h 459"/>
                <a:gd name="T6" fmla="*/ 115 w 765"/>
                <a:gd name="T7" fmla="*/ 2920 h 459"/>
                <a:gd name="T8" fmla="*/ 1505 w 765"/>
                <a:gd name="T9" fmla="*/ 3851 h 459"/>
                <a:gd name="T10" fmla="*/ 2892 w 765"/>
                <a:gd name="T11" fmla="*/ 3701 h 459"/>
                <a:gd name="T12" fmla="*/ 4883 w 765"/>
                <a:gd name="T13" fmla="*/ 3851 h 459"/>
                <a:gd name="T14" fmla="*/ 5843 w 765"/>
                <a:gd name="T15" fmla="*/ 3769 h 459"/>
                <a:gd name="T16" fmla="*/ 6289 w 765"/>
                <a:gd name="T17" fmla="*/ 3227 h 459"/>
                <a:gd name="T18" fmla="*/ 6278 w 765"/>
                <a:gd name="T19" fmla="*/ 1373 h 459"/>
                <a:gd name="T20" fmla="*/ 5540 w 765"/>
                <a:gd name="T21" fmla="*/ 294 h 459"/>
                <a:gd name="T22" fmla="*/ 3549 w 765"/>
                <a:gd name="T23" fmla="*/ 8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4360" name="Freeform 1576"/>
            <p:cNvSpPr>
              <a:spLocks/>
            </p:cNvSpPr>
            <p:nvPr/>
          </p:nvSpPr>
          <p:spPr bwMode="auto">
            <a:xfrm>
              <a:off x="3143" y="1033"/>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3" name="Group 1577"/>
            <p:cNvGrpSpPr>
              <a:grpSpLocks/>
            </p:cNvGrpSpPr>
            <p:nvPr/>
          </p:nvGrpSpPr>
          <p:grpSpPr bwMode="auto">
            <a:xfrm>
              <a:off x="3198" y="1874"/>
              <a:ext cx="919" cy="588"/>
              <a:chOff x="2889" y="1631"/>
              <a:chExt cx="980" cy="743"/>
            </a:xfrm>
          </p:grpSpPr>
          <p:sp>
            <p:nvSpPr>
              <p:cNvPr id="14658" name="Rectangle 1578"/>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ko-KR" altLang="ko-KR">
                  <a:ea typeface="굴림" pitchFamily="34" charset="-127"/>
                </a:endParaRPr>
              </a:p>
            </p:txBody>
          </p:sp>
          <p:sp>
            <p:nvSpPr>
              <p:cNvPr id="14659" name="AutoShape 1579"/>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ko-KR" altLang="ko-KR">
                  <a:solidFill>
                    <a:srgbClr val="00CCFF"/>
                  </a:solidFill>
                  <a:ea typeface="굴림" pitchFamily="34" charset="-127"/>
                </a:endParaRPr>
              </a:p>
            </p:txBody>
          </p:sp>
        </p:grpSp>
        <p:grpSp>
          <p:nvGrpSpPr>
            <p:cNvPr id="4" name="Group 1580"/>
            <p:cNvGrpSpPr>
              <a:grpSpLocks/>
            </p:cNvGrpSpPr>
            <p:nvPr/>
          </p:nvGrpSpPr>
          <p:grpSpPr bwMode="auto">
            <a:xfrm>
              <a:off x="3640" y="1154"/>
              <a:ext cx="212" cy="335"/>
              <a:chOff x="3796" y="1043"/>
              <a:chExt cx="865" cy="1237"/>
            </a:xfrm>
          </p:grpSpPr>
          <p:sp>
            <p:nvSpPr>
              <p:cNvPr id="14628" name="Line 1581"/>
              <p:cNvSpPr>
                <a:spLocks noChangeShapeType="1"/>
              </p:cNvSpPr>
              <p:nvPr/>
            </p:nvSpPr>
            <p:spPr bwMode="auto">
              <a:xfrm flipH="1">
                <a:off x="3992" y="1481"/>
                <a:ext cx="235" cy="724"/>
              </a:xfrm>
              <a:prstGeom prst="line">
                <a:avLst/>
              </a:prstGeom>
              <a:noFill/>
              <a:ln w="9525">
                <a:solidFill>
                  <a:schemeClr val="tx1"/>
                </a:solidFill>
                <a:round/>
                <a:headEnd/>
                <a:tailEnd/>
              </a:ln>
            </p:spPr>
            <p:txBody>
              <a:bodyPr wrap="none"/>
              <a:lstStyle/>
              <a:p>
                <a:endParaRPr lang="zh-CN" altLang="en-US"/>
              </a:p>
            </p:txBody>
          </p:sp>
          <p:sp>
            <p:nvSpPr>
              <p:cNvPr id="14629" name="Line 1582"/>
              <p:cNvSpPr>
                <a:spLocks noChangeShapeType="1"/>
              </p:cNvSpPr>
              <p:nvPr/>
            </p:nvSpPr>
            <p:spPr bwMode="auto">
              <a:xfrm>
                <a:off x="4227" y="1481"/>
                <a:ext cx="236" cy="720"/>
              </a:xfrm>
              <a:prstGeom prst="line">
                <a:avLst/>
              </a:prstGeom>
              <a:noFill/>
              <a:ln w="9525">
                <a:solidFill>
                  <a:schemeClr val="tx1"/>
                </a:solidFill>
                <a:round/>
                <a:headEnd/>
                <a:tailEnd/>
              </a:ln>
            </p:spPr>
            <p:txBody>
              <a:bodyPr wrap="none"/>
              <a:lstStyle/>
              <a:p>
                <a:endParaRPr lang="zh-CN" altLang="en-US"/>
              </a:p>
            </p:txBody>
          </p:sp>
          <p:sp>
            <p:nvSpPr>
              <p:cNvPr id="14630" name="Line 1583"/>
              <p:cNvSpPr>
                <a:spLocks noChangeShapeType="1"/>
              </p:cNvSpPr>
              <p:nvPr/>
            </p:nvSpPr>
            <p:spPr bwMode="auto">
              <a:xfrm>
                <a:off x="3992" y="2201"/>
                <a:ext cx="235" cy="79"/>
              </a:xfrm>
              <a:prstGeom prst="line">
                <a:avLst/>
              </a:prstGeom>
              <a:noFill/>
              <a:ln w="9525">
                <a:solidFill>
                  <a:schemeClr val="tx1"/>
                </a:solidFill>
                <a:round/>
                <a:headEnd/>
                <a:tailEnd/>
              </a:ln>
            </p:spPr>
            <p:txBody>
              <a:bodyPr wrap="none"/>
              <a:lstStyle/>
              <a:p>
                <a:endParaRPr lang="zh-CN" altLang="en-US"/>
              </a:p>
            </p:txBody>
          </p:sp>
          <p:sp>
            <p:nvSpPr>
              <p:cNvPr id="14631" name="Line 1584"/>
              <p:cNvSpPr>
                <a:spLocks noChangeShapeType="1"/>
              </p:cNvSpPr>
              <p:nvPr/>
            </p:nvSpPr>
            <p:spPr bwMode="auto">
              <a:xfrm flipH="1">
                <a:off x="4227" y="2201"/>
                <a:ext cx="236" cy="79"/>
              </a:xfrm>
              <a:prstGeom prst="line">
                <a:avLst/>
              </a:prstGeom>
              <a:noFill/>
              <a:ln w="9525">
                <a:solidFill>
                  <a:schemeClr val="tx1"/>
                </a:solidFill>
                <a:round/>
                <a:headEnd/>
                <a:tailEnd/>
              </a:ln>
            </p:spPr>
            <p:txBody>
              <a:bodyPr wrap="none"/>
              <a:lstStyle/>
              <a:p>
                <a:endParaRPr lang="zh-CN" altLang="en-US"/>
              </a:p>
            </p:txBody>
          </p:sp>
          <p:sp>
            <p:nvSpPr>
              <p:cNvPr id="14632" name="Line 1585"/>
              <p:cNvSpPr>
                <a:spLocks noChangeShapeType="1"/>
              </p:cNvSpPr>
              <p:nvPr/>
            </p:nvSpPr>
            <p:spPr bwMode="auto">
              <a:xfrm>
                <a:off x="4227" y="1497"/>
                <a:ext cx="0" cy="783"/>
              </a:xfrm>
              <a:prstGeom prst="line">
                <a:avLst/>
              </a:prstGeom>
              <a:noFill/>
              <a:ln w="9525">
                <a:solidFill>
                  <a:schemeClr val="tx1"/>
                </a:solidFill>
                <a:round/>
                <a:headEnd/>
                <a:tailEnd/>
              </a:ln>
            </p:spPr>
            <p:txBody>
              <a:bodyPr wrap="none"/>
              <a:lstStyle/>
              <a:p>
                <a:endParaRPr lang="zh-CN" altLang="en-US"/>
              </a:p>
            </p:txBody>
          </p:sp>
          <p:sp>
            <p:nvSpPr>
              <p:cNvPr id="14633" name="Line 1586"/>
              <p:cNvSpPr>
                <a:spLocks noChangeShapeType="1"/>
              </p:cNvSpPr>
              <p:nvPr/>
            </p:nvSpPr>
            <p:spPr bwMode="auto">
              <a:xfrm flipV="1">
                <a:off x="3992" y="2127"/>
                <a:ext cx="235" cy="78"/>
              </a:xfrm>
              <a:prstGeom prst="line">
                <a:avLst/>
              </a:prstGeom>
              <a:noFill/>
              <a:ln w="9525">
                <a:solidFill>
                  <a:schemeClr val="tx1"/>
                </a:solidFill>
                <a:round/>
                <a:headEnd/>
                <a:tailEnd/>
              </a:ln>
            </p:spPr>
            <p:txBody>
              <a:bodyPr wrap="none"/>
              <a:lstStyle/>
              <a:p>
                <a:endParaRPr lang="zh-CN" altLang="en-US"/>
              </a:p>
            </p:txBody>
          </p:sp>
          <p:sp>
            <p:nvSpPr>
              <p:cNvPr id="14634" name="Line 1587"/>
              <p:cNvSpPr>
                <a:spLocks noChangeShapeType="1"/>
              </p:cNvSpPr>
              <p:nvPr/>
            </p:nvSpPr>
            <p:spPr bwMode="auto">
              <a:xfrm flipH="1" flipV="1">
                <a:off x="4227" y="2127"/>
                <a:ext cx="236" cy="74"/>
              </a:xfrm>
              <a:prstGeom prst="line">
                <a:avLst/>
              </a:prstGeom>
              <a:noFill/>
              <a:ln w="9525">
                <a:solidFill>
                  <a:schemeClr val="tx1"/>
                </a:solidFill>
                <a:round/>
                <a:headEnd/>
                <a:tailEnd/>
              </a:ln>
            </p:spPr>
            <p:txBody>
              <a:bodyPr wrap="none"/>
              <a:lstStyle/>
              <a:p>
                <a:endParaRPr lang="zh-CN" altLang="en-US"/>
              </a:p>
            </p:txBody>
          </p:sp>
          <p:sp>
            <p:nvSpPr>
              <p:cNvPr id="14635" name="Line 1588"/>
              <p:cNvSpPr>
                <a:spLocks noChangeShapeType="1"/>
              </p:cNvSpPr>
              <p:nvPr/>
            </p:nvSpPr>
            <p:spPr bwMode="auto">
              <a:xfrm>
                <a:off x="4092" y="1890"/>
                <a:ext cx="135" cy="60"/>
              </a:xfrm>
              <a:prstGeom prst="line">
                <a:avLst/>
              </a:prstGeom>
              <a:noFill/>
              <a:ln w="9525">
                <a:solidFill>
                  <a:schemeClr val="tx1"/>
                </a:solidFill>
                <a:round/>
                <a:headEnd/>
                <a:tailEnd/>
              </a:ln>
            </p:spPr>
            <p:txBody>
              <a:bodyPr wrap="none"/>
              <a:lstStyle/>
              <a:p>
                <a:endParaRPr lang="zh-CN" altLang="en-US"/>
              </a:p>
            </p:txBody>
          </p:sp>
          <p:sp>
            <p:nvSpPr>
              <p:cNvPr id="14636" name="Line 1589"/>
              <p:cNvSpPr>
                <a:spLocks noChangeShapeType="1"/>
              </p:cNvSpPr>
              <p:nvPr/>
            </p:nvSpPr>
            <p:spPr bwMode="auto">
              <a:xfrm flipV="1">
                <a:off x="4227" y="1890"/>
                <a:ext cx="143" cy="60"/>
              </a:xfrm>
              <a:prstGeom prst="line">
                <a:avLst/>
              </a:prstGeom>
              <a:noFill/>
              <a:ln w="9525">
                <a:solidFill>
                  <a:schemeClr val="tx1"/>
                </a:solidFill>
                <a:round/>
                <a:headEnd/>
                <a:tailEnd/>
              </a:ln>
            </p:spPr>
            <p:txBody>
              <a:bodyPr wrap="none"/>
              <a:lstStyle/>
              <a:p>
                <a:endParaRPr lang="zh-CN" altLang="en-US"/>
              </a:p>
            </p:txBody>
          </p:sp>
          <p:sp>
            <p:nvSpPr>
              <p:cNvPr id="14637" name="Line 1590"/>
              <p:cNvSpPr>
                <a:spLocks noChangeShapeType="1"/>
              </p:cNvSpPr>
              <p:nvPr/>
            </p:nvSpPr>
            <p:spPr bwMode="auto">
              <a:xfrm>
                <a:off x="4047" y="1996"/>
                <a:ext cx="175" cy="81"/>
              </a:xfrm>
              <a:prstGeom prst="line">
                <a:avLst/>
              </a:prstGeom>
              <a:noFill/>
              <a:ln w="9525">
                <a:solidFill>
                  <a:schemeClr val="tx1"/>
                </a:solidFill>
                <a:round/>
                <a:headEnd/>
                <a:tailEnd/>
              </a:ln>
            </p:spPr>
            <p:txBody>
              <a:bodyPr wrap="none"/>
              <a:lstStyle/>
              <a:p>
                <a:endParaRPr lang="zh-CN" altLang="en-US"/>
              </a:p>
            </p:txBody>
          </p:sp>
          <p:sp>
            <p:nvSpPr>
              <p:cNvPr id="14638" name="Line 1591"/>
              <p:cNvSpPr>
                <a:spLocks noChangeShapeType="1"/>
              </p:cNvSpPr>
              <p:nvPr/>
            </p:nvSpPr>
            <p:spPr bwMode="auto">
              <a:xfrm flipV="1">
                <a:off x="4227" y="2012"/>
                <a:ext cx="176" cy="71"/>
              </a:xfrm>
              <a:prstGeom prst="line">
                <a:avLst/>
              </a:prstGeom>
              <a:noFill/>
              <a:ln w="9525">
                <a:solidFill>
                  <a:schemeClr val="tx1"/>
                </a:solidFill>
                <a:round/>
                <a:headEnd/>
                <a:tailEnd/>
              </a:ln>
            </p:spPr>
            <p:txBody>
              <a:bodyPr wrap="none"/>
              <a:lstStyle/>
              <a:p>
                <a:endParaRPr lang="zh-CN" altLang="en-US"/>
              </a:p>
            </p:txBody>
          </p:sp>
          <p:sp>
            <p:nvSpPr>
              <p:cNvPr id="14639" name="Line 1592"/>
              <p:cNvSpPr>
                <a:spLocks noChangeShapeType="1"/>
              </p:cNvSpPr>
              <p:nvPr/>
            </p:nvSpPr>
            <p:spPr bwMode="auto">
              <a:xfrm flipV="1">
                <a:off x="4227" y="1782"/>
                <a:ext cx="90" cy="29"/>
              </a:xfrm>
              <a:prstGeom prst="line">
                <a:avLst/>
              </a:prstGeom>
              <a:noFill/>
              <a:ln w="9525">
                <a:solidFill>
                  <a:schemeClr val="tx1"/>
                </a:solidFill>
                <a:round/>
                <a:headEnd/>
                <a:tailEnd/>
              </a:ln>
            </p:spPr>
            <p:txBody>
              <a:bodyPr wrap="none"/>
              <a:lstStyle/>
              <a:p>
                <a:endParaRPr lang="zh-CN" altLang="en-US"/>
              </a:p>
            </p:txBody>
          </p:sp>
          <p:sp>
            <p:nvSpPr>
              <p:cNvPr id="14640" name="Line 1593"/>
              <p:cNvSpPr>
                <a:spLocks noChangeShapeType="1"/>
              </p:cNvSpPr>
              <p:nvPr/>
            </p:nvSpPr>
            <p:spPr bwMode="auto">
              <a:xfrm flipV="1">
                <a:off x="4227" y="1632"/>
                <a:ext cx="57" cy="22"/>
              </a:xfrm>
              <a:prstGeom prst="line">
                <a:avLst/>
              </a:prstGeom>
              <a:noFill/>
              <a:ln w="9525">
                <a:solidFill>
                  <a:schemeClr val="tx1"/>
                </a:solidFill>
                <a:round/>
                <a:headEnd/>
                <a:tailEnd/>
              </a:ln>
            </p:spPr>
            <p:txBody>
              <a:bodyPr wrap="none"/>
              <a:lstStyle/>
              <a:p>
                <a:endParaRPr lang="zh-CN" altLang="en-US"/>
              </a:p>
            </p:txBody>
          </p:sp>
          <p:sp>
            <p:nvSpPr>
              <p:cNvPr id="14641" name="Line 1594"/>
              <p:cNvSpPr>
                <a:spLocks noChangeShapeType="1"/>
              </p:cNvSpPr>
              <p:nvPr/>
            </p:nvSpPr>
            <p:spPr bwMode="auto">
              <a:xfrm>
                <a:off x="4126" y="1772"/>
                <a:ext cx="109" cy="39"/>
              </a:xfrm>
              <a:prstGeom prst="line">
                <a:avLst/>
              </a:prstGeom>
              <a:noFill/>
              <a:ln w="9525">
                <a:solidFill>
                  <a:schemeClr val="tx1"/>
                </a:solidFill>
                <a:round/>
                <a:headEnd/>
                <a:tailEnd/>
              </a:ln>
            </p:spPr>
            <p:txBody>
              <a:bodyPr wrap="none"/>
              <a:lstStyle/>
              <a:p>
                <a:endParaRPr lang="zh-CN" altLang="en-US"/>
              </a:p>
            </p:txBody>
          </p:sp>
          <p:sp>
            <p:nvSpPr>
              <p:cNvPr id="14642" name="Line 1595"/>
              <p:cNvSpPr>
                <a:spLocks noChangeShapeType="1"/>
              </p:cNvSpPr>
              <p:nvPr/>
            </p:nvSpPr>
            <p:spPr bwMode="auto">
              <a:xfrm>
                <a:off x="4175" y="1625"/>
                <a:ext cx="63" cy="39"/>
              </a:xfrm>
              <a:prstGeom prst="line">
                <a:avLst/>
              </a:prstGeom>
              <a:noFill/>
              <a:ln w="9525">
                <a:solidFill>
                  <a:schemeClr val="tx1"/>
                </a:solidFill>
                <a:round/>
                <a:headEnd/>
                <a:tailEnd/>
              </a:ln>
            </p:spPr>
            <p:txBody>
              <a:bodyPr wrap="none"/>
              <a:lstStyle/>
              <a:p>
                <a:endParaRPr lang="zh-CN" altLang="en-US"/>
              </a:p>
            </p:txBody>
          </p:sp>
          <p:grpSp>
            <p:nvGrpSpPr>
              <p:cNvPr id="5" name="Group 1596"/>
              <p:cNvGrpSpPr>
                <a:grpSpLocks/>
              </p:cNvGrpSpPr>
              <p:nvPr/>
            </p:nvGrpSpPr>
            <p:grpSpPr bwMode="auto">
              <a:xfrm>
                <a:off x="4269" y="1415"/>
                <a:ext cx="392" cy="137"/>
                <a:chOff x="4227" y="1360"/>
                <a:chExt cx="863" cy="270"/>
              </a:xfrm>
            </p:grpSpPr>
            <p:sp>
              <p:nvSpPr>
                <p:cNvPr id="14654" name="Line 159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55" name="Line 159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56" name="Line 159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57" name="Line 160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6" name="Group 1601"/>
              <p:cNvGrpSpPr>
                <a:grpSpLocks/>
              </p:cNvGrpSpPr>
              <p:nvPr/>
            </p:nvGrpSpPr>
            <p:grpSpPr bwMode="auto">
              <a:xfrm rot="5700496">
                <a:off x="4053" y="1170"/>
                <a:ext cx="392" cy="137"/>
                <a:chOff x="4227" y="1360"/>
                <a:chExt cx="863" cy="270"/>
              </a:xfrm>
            </p:grpSpPr>
            <p:sp>
              <p:nvSpPr>
                <p:cNvPr id="14650" name="Line 1602"/>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51" name="Line 1603"/>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52" name="Line 1604"/>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53" name="Line 1605"/>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nvGrpSpPr>
              <p:cNvPr id="7" name="Group 1606"/>
              <p:cNvGrpSpPr>
                <a:grpSpLocks/>
              </p:cNvGrpSpPr>
              <p:nvPr/>
            </p:nvGrpSpPr>
            <p:grpSpPr bwMode="auto">
              <a:xfrm rot="10800000">
                <a:off x="3796" y="1402"/>
                <a:ext cx="392" cy="137"/>
                <a:chOff x="4227" y="1360"/>
                <a:chExt cx="863" cy="270"/>
              </a:xfrm>
            </p:grpSpPr>
            <p:sp>
              <p:nvSpPr>
                <p:cNvPr id="14646" name="Line 1607"/>
                <p:cNvSpPr>
                  <a:spLocks noChangeShapeType="1"/>
                </p:cNvSpPr>
                <p:nvPr/>
              </p:nvSpPr>
              <p:spPr bwMode="auto">
                <a:xfrm>
                  <a:off x="4227" y="1604"/>
                  <a:ext cx="0" cy="0"/>
                </a:xfrm>
                <a:prstGeom prst="line">
                  <a:avLst/>
                </a:prstGeom>
                <a:noFill/>
                <a:ln w="9525">
                  <a:solidFill>
                    <a:schemeClr val="tx1"/>
                  </a:solidFill>
                  <a:round/>
                  <a:headEnd/>
                  <a:tailEnd/>
                </a:ln>
              </p:spPr>
              <p:txBody>
                <a:bodyPr wrap="none"/>
                <a:lstStyle/>
                <a:p>
                  <a:endParaRPr lang="zh-CN" altLang="en-US"/>
                </a:p>
              </p:txBody>
            </p:sp>
            <p:sp>
              <p:nvSpPr>
                <p:cNvPr id="14647" name="Line 1608"/>
                <p:cNvSpPr>
                  <a:spLocks noChangeShapeType="1"/>
                </p:cNvSpPr>
                <p:nvPr/>
              </p:nvSpPr>
              <p:spPr bwMode="auto">
                <a:xfrm rot="6361956" flipH="1" flipV="1">
                  <a:off x="4464" y="1205"/>
                  <a:ext cx="189" cy="500"/>
                </a:xfrm>
                <a:prstGeom prst="line">
                  <a:avLst/>
                </a:prstGeom>
                <a:noFill/>
                <a:ln w="31750">
                  <a:solidFill>
                    <a:schemeClr val="tx1"/>
                  </a:solidFill>
                  <a:round/>
                  <a:headEnd/>
                  <a:tailEnd/>
                </a:ln>
              </p:spPr>
              <p:txBody>
                <a:bodyPr wrap="none"/>
                <a:lstStyle/>
                <a:p>
                  <a:endParaRPr lang="zh-CN" altLang="en-US"/>
                </a:p>
              </p:txBody>
            </p:sp>
            <p:sp>
              <p:nvSpPr>
                <p:cNvPr id="14648" name="Line 1609"/>
                <p:cNvSpPr>
                  <a:spLocks noChangeShapeType="1"/>
                </p:cNvSpPr>
                <p:nvPr/>
              </p:nvSpPr>
              <p:spPr bwMode="auto">
                <a:xfrm rot="6361956">
                  <a:off x="4602" y="1393"/>
                  <a:ext cx="189" cy="203"/>
                </a:xfrm>
                <a:prstGeom prst="line">
                  <a:avLst/>
                </a:prstGeom>
                <a:noFill/>
                <a:ln w="31750">
                  <a:solidFill>
                    <a:schemeClr val="tx1"/>
                  </a:solidFill>
                  <a:round/>
                  <a:headEnd/>
                  <a:tailEnd/>
                </a:ln>
              </p:spPr>
              <p:txBody>
                <a:bodyPr wrap="none"/>
                <a:lstStyle/>
                <a:p>
                  <a:endParaRPr lang="zh-CN" altLang="en-US"/>
                </a:p>
              </p:txBody>
            </p:sp>
            <p:sp>
              <p:nvSpPr>
                <p:cNvPr id="14649" name="Line 1610"/>
                <p:cNvSpPr>
                  <a:spLocks noChangeShapeType="1"/>
                </p:cNvSpPr>
                <p:nvPr/>
              </p:nvSpPr>
              <p:spPr bwMode="auto">
                <a:xfrm rot="6361956" flipH="1" flipV="1">
                  <a:off x="4745" y="1286"/>
                  <a:ext cx="189" cy="500"/>
                </a:xfrm>
                <a:prstGeom prst="line">
                  <a:avLst/>
                </a:prstGeom>
                <a:noFill/>
                <a:ln w="31750">
                  <a:solidFill>
                    <a:schemeClr val="tx1"/>
                  </a:solidFill>
                  <a:round/>
                  <a:headEnd/>
                  <a:tailEnd/>
                </a:ln>
              </p:spPr>
              <p:txBody>
                <a:bodyPr wrap="none"/>
                <a:lstStyle/>
                <a:p>
                  <a:endParaRPr lang="zh-CN" altLang="en-US"/>
                </a:p>
              </p:txBody>
            </p:sp>
          </p:grpSp>
        </p:grpSp>
        <p:grpSp>
          <p:nvGrpSpPr>
            <p:cNvPr id="8" name="Group 1611"/>
            <p:cNvGrpSpPr>
              <a:grpSpLocks/>
            </p:cNvGrpSpPr>
            <p:nvPr/>
          </p:nvGrpSpPr>
          <p:grpSpPr bwMode="auto">
            <a:xfrm>
              <a:off x="3189" y="1364"/>
              <a:ext cx="436" cy="114"/>
              <a:chOff x="3072" y="739"/>
              <a:chExt cx="652" cy="146"/>
            </a:xfrm>
          </p:grpSpPr>
          <p:pic>
            <p:nvPicPr>
              <p:cNvPr id="14625" name="Picture 1612" descr="lgv_fqmg[1]"/>
              <p:cNvPicPr>
                <a:picLocks noChangeAspect="1" noChangeArrowheads="1"/>
              </p:cNvPicPr>
              <p:nvPr/>
            </p:nvPicPr>
            <p:blipFill>
              <a:blip r:embed="rId4" cstate="print"/>
              <a:srcRect/>
              <a:stretch>
                <a:fillRect/>
              </a:stretch>
            </p:blipFill>
            <p:spPr bwMode="auto">
              <a:xfrm flipH="1">
                <a:off x="3237" y="739"/>
                <a:ext cx="487" cy="146"/>
              </a:xfrm>
              <a:prstGeom prst="rect">
                <a:avLst/>
              </a:prstGeom>
              <a:noFill/>
              <a:ln w="9525">
                <a:noFill/>
                <a:miter lim="800000"/>
                <a:headEnd/>
                <a:tailEnd/>
              </a:ln>
            </p:spPr>
          </p:pic>
          <p:sp>
            <p:nvSpPr>
              <p:cNvPr id="14626" name="Line 1613"/>
              <p:cNvSpPr>
                <a:spLocks noChangeShapeType="1"/>
              </p:cNvSpPr>
              <p:nvPr/>
            </p:nvSpPr>
            <p:spPr bwMode="auto">
              <a:xfrm flipH="1">
                <a:off x="3104" y="784"/>
                <a:ext cx="88" cy="0"/>
              </a:xfrm>
              <a:prstGeom prst="line">
                <a:avLst/>
              </a:prstGeom>
              <a:noFill/>
              <a:ln w="9525">
                <a:solidFill>
                  <a:schemeClr val="tx1"/>
                </a:solidFill>
                <a:round/>
                <a:headEnd/>
                <a:tailEnd/>
              </a:ln>
            </p:spPr>
            <p:txBody>
              <a:bodyPr/>
              <a:lstStyle/>
              <a:p>
                <a:endParaRPr lang="zh-CN" altLang="en-US"/>
              </a:p>
            </p:txBody>
          </p:sp>
          <p:sp>
            <p:nvSpPr>
              <p:cNvPr id="14627" name="Line 1614"/>
              <p:cNvSpPr>
                <a:spLocks noChangeShapeType="1"/>
              </p:cNvSpPr>
              <p:nvPr/>
            </p:nvSpPr>
            <p:spPr bwMode="auto">
              <a:xfrm flipH="1">
                <a:off x="3072" y="760"/>
                <a:ext cx="144" cy="0"/>
              </a:xfrm>
              <a:prstGeom prst="line">
                <a:avLst/>
              </a:prstGeom>
              <a:noFill/>
              <a:ln w="9525">
                <a:solidFill>
                  <a:schemeClr val="tx1"/>
                </a:solidFill>
                <a:round/>
                <a:headEnd/>
                <a:tailEnd/>
              </a:ln>
            </p:spPr>
            <p:txBody>
              <a:bodyPr/>
              <a:lstStyle/>
              <a:p>
                <a:endParaRPr lang="zh-CN" altLang="en-US"/>
              </a:p>
            </p:txBody>
          </p:sp>
        </p:grpSp>
        <p:pic>
          <p:nvPicPr>
            <p:cNvPr id="14364" name="Picture 1615" descr="imgyjavg[1]"/>
            <p:cNvPicPr>
              <a:picLocks noChangeAspect="1" noChangeArrowheads="1"/>
            </p:cNvPicPr>
            <p:nvPr/>
          </p:nvPicPr>
          <p:blipFill>
            <a:blip r:embed="rId5" cstate="print"/>
            <a:srcRect/>
            <a:stretch>
              <a:fillRect/>
            </a:stretch>
          </p:blipFill>
          <p:spPr bwMode="auto">
            <a:xfrm>
              <a:off x="3365" y="1183"/>
              <a:ext cx="232" cy="168"/>
            </a:xfrm>
            <a:prstGeom prst="rect">
              <a:avLst/>
            </a:prstGeom>
            <a:noFill/>
            <a:ln w="9525">
              <a:noFill/>
              <a:miter lim="800000"/>
              <a:headEnd/>
              <a:tailEnd/>
            </a:ln>
          </p:spPr>
        </p:pic>
        <p:grpSp>
          <p:nvGrpSpPr>
            <p:cNvPr id="9" name="Group 1616"/>
            <p:cNvGrpSpPr>
              <a:grpSpLocks/>
            </p:cNvGrpSpPr>
            <p:nvPr/>
          </p:nvGrpSpPr>
          <p:grpSpPr bwMode="auto">
            <a:xfrm>
              <a:off x="3846" y="1069"/>
              <a:ext cx="256" cy="269"/>
              <a:chOff x="2870" y="1518"/>
              <a:chExt cx="292" cy="320"/>
            </a:xfrm>
          </p:grpSpPr>
          <p:graphicFrame>
            <p:nvGraphicFramePr>
              <p:cNvPr id="14349" name="Object 1617"/>
              <p:cNvGraphicFramePr>
                <a:graphicFrameLocks noChangeAspect="1"/>
              </p:cNvGraphicFramePr>
              <p:nvPr/>
            </p:nvGraphicFramePr>
            <p:xfrm>
              <a:off x="2870" y="1518"/>
              <a:ext cx="272" cy="282"/>
            </p:xfrm>
            <a:graphic>
              <a:graphicData uri="http://schemas.openxmlformats.org/presentationml/2006/ole">
                <p:oleObj spid="_x0000_s278541" name="Clip" r:id="rId6" imgW="819000" imgH="847800" progId="">
                  <p:embed/>
                </p:oleObj>
              </a:graphicData>
            </a:graphic>
          </p:graphicFrame>
          <p:graphicFrame>
            <p:nvGraphicFramePr>
              <p:cNvPr id="14350" name="Object 1618"/>
              <p:cNvGraphicFramePr>
                <a:graphicFrameLocks noChangeAspect="1"/>
              </p:cNvGraphicFramePr>
              <p:nvPr/>
            </p:nvGraphicFramePr>
            <p:xfrm>
              <a:off x="2913" y="1602"/>
              <a:ext cx="249" cy="236"/>
            </p:xfrm>
            <a:graphic>
              <a:graphicData uri="http://schemas.openxmlformats.org/presentationml/2006/ole">
                <p:oleObj spid="_x0000_s278542" name="Clip" r:id="rId7" imgW="1266840" imgH="1200240" progId="">
                  <p:embed/>
                </p:oleObj>
              </a:graphicData>
            </a:graphic>
          </p:graphicFrame>
        </p:grpSp>
        <p:grpSp>
          <p:nvGrpSpPr>
            <p:cNvPr id="10" name="Group 1619"/>
            <p:cNvGrpSpPr>
              <a:grpSpLocks/>
            </p:cNvGrpSpPr>
            <p:nvPr/>
          </p:nvGrpSpPr>
          <p:grpSpPr bwMode="auto">
            <a:xfrm>
              <a:off x="4304" y="2253"/>
              <a:ext cx="228" cy="108"/>
              <a:chOff x="3600" y="219"/>
              <a:chExt cx="360" cy="175"/>
            </a:xfrm>
          </p:grpSpPr>
          <p:sp>
            <p:nvSpPr>
              <p:cNvPr id="14612" name="Oval 16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613" name="Line 162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614" name="Line 162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615" name="Rectangle 162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616" name="Oval 16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1" name="Group 1625"/>
              <p:cNvGrpSpPr>
                <a:grpSpLocks/>
              </p:cNvGrpSpPr>
              <p:nvPr/>
            </p:nvGrpSpPr>
            <p:grpSpPr bwMode="auto">
              <a:xfrm>
                <a:off x="3686" y="244"/>
                <a:ext cx="177" cy="66"/>
                <a:chOff x="2848" y="848"/>
                <a:chExt cx="140" cy="98"/>
              </a:xfrm>
            </p:grpSpPr>
            <p:sp>
              <p:nvSpPr>
                <p:cNvPr id="14622" name="Line 16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23" name="Line 16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24" name="Line 16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1629"/>
              <p:cNvGrpSpPr>
                <a:grpSpLocks/>
              </p:cNvGrpSpPr>
              <p:nvPr/>
            </p:nvGrpSpPr>
            <p:grpSpPr bwMode="auto">
              <a:xfrm flipV="1">
                <a:off x="3686" y="243"/>
                <a:ext cx="177" cy="66"/>
                <a:chOff x="2848" y="848"/>
                <a:chExt cx="140" cy="98"/>
              </a:xfrm>
            </p:grpSpPr>
            <p:sp>
              <p:nvSpPr>
                <p:cNvPr id="14619" name="Line 163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20" name="Line 163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21" name="Line 163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 name="Group 1633"/>
            <p:cNvGrpSpPr>
              <a:grpSpLocks/>
            </p:cNvGrpSpPr>
            <p:nvPr/>
          </p:nvGrpSpPr>
          <p:grpSpPr bwMode="auto">
            <a:xfrm>
              <a:off x="4528" y="2429"/>
              <a:ext cx="228" cy="108"/>
              <a:chOff x="3600" y="219"/>
              <a:chExt cx="360" cy="175"/>
            </a:xfrm>
          </p:grpSpPr>
          <p:sp>
            <p:nvSpPr>
              <p:cNvPr id="14599" name="Oval 16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600" name="Line 163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601" name="Line 163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602" name="Rectangle 163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603" name="Oval 16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4" name="Group 1639"/>
              <p:cNvGrpSpPr>
                <a:grpSpLocks/>
              </p:cNvGrpSpPr>
              <p:nvPr/>
            </p:nvGrpSpPr>
            <p:grpSpPr bwMode="auto">
              <a:xfrm>
                <a:off x="3686" y="244"/>
                <a:ext cx="177" cy="66"/>
                <a:chOff x="2848" y="848"/>
                <a:chExt cx="140" cy="98"/>
              </a:xfrm>
            </p:grpSpPr>
            <p:sp>
              <p:nvSpPr>
                <p:cNvPr id="14609" name="Line 164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10" name="Line 164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11" name="Line 164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 name="Group 1643"/>
              <p:cNvGrpSpPr>
                <a:grpSpLocks/>
              </p:cNvGrpSpPr>
              <p:nvPr/>
            </p:nvGrpSpPr>
            <p:grpSpPr bwMode="auto">
              <a:xfrm flipV="1">
                <a:off x="3686" y="243"/>
                <a:ext cx="177" cy="66"/>
                <a:chOff x="2848" y="848"/>
                <a:chExt cx="140" cy="98"/>
              </a:xfrm>
            </p:grpSpPr>
            <p:sp>
              <p:nvSpPr>
                <p:cNvPr id="14606" name="Line 164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607" name="Line 164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608" name="Line 164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6" name="Group 1647"/>
            <p:cNvGrpSpPr>
              <a:grpSpLocks/>
            </p:cNvGrpSpPr>
            <p:nvPr/>
          </p:nvGrpSpPr>
          <p:grpSpPr bwMode="auto">
            <a:xfrm>
              <a:off x="4704" y="2261"/>
              <a:ext cx="228" cy="108"/>
              <a:chOff x="3600" y="219"/>
              <a:chExt cx="360" cy="175"/>
            </a:xfrm>
          </p:grpSpPr>
          <p:sp>
            <p:nvSpPr>
              <p:cNvPr id="14586" name="Oval 16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87" name="Line 164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88" name="Line 165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89" name="Rectangle 165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90" name="Oval 16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7" name="Group 1653"/>
              <p:cNvGrpSpPr>
                <a:grpSpLocks/>
              </p:cNvGrpSpPr>
              <p:nvPr/>
            </p:nvGrpSpPr>
            <p:grpSpPr bwMode="auto">
              <a:xfrm>
                <a:off x="3686" y="244"/>
                <a:ext cx="177" cy="66"/>
                <a:chOff x="2848" y="848"/>
                <a:chExt cx="140" cy="98"/>
              </a:xfrm>
            </p:grpSpPr>
            <p:sp>
              <p:nvSpPr>
                <p:cNvPr id="14596" name="Line 16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97" name="Line 16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98" name="Line 16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8" name="Group 1657"/>
              <p:cNvGrpSpPr>
                <a:grpSpLocks/>
              </p:cNvGrpSpPr>
              <p:nvPr/>
            </p:nvGrpSpPr>
            <p:grpSpPr bwMode="auto">
              <a:xfrm flipV="1">
                <a:off x="3686" y="243"/>
                <a:ext cx="177" cy="66"/>
                <a:chOff x="2848" y="848"/>
                <a:chExt cx="140" cy="98"/>
              </a:xfrm>
            </p:grpSpPr>
            <p:sp>
              <p:nvSpPr>
                <p:cNvPr id="14593" name="Line 165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94" name="Line 165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95" name="Line 166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9" name="Group 1661"/>
            <p:cNvGrpSpPr>
              <a:grpSpLocks/>
            </p:cNvGrpSpPr>
            <p:nvPr/>
          </p:nvGrpSpPr>
          <p:grpSpPr bwMode="auto">
            <a:xfrm>
              <a:off x="4367" y="1532"/>
              <a:ext cx="221" cy="101"/>
              <a:chOff x="3600" y="219"/>
              <a:chExt cx="360" cy="175"/>
            </a:xfrm>
          </p:grpSpPr>
          <p:sp>
            <p:nvSpPr>
              <p:cNvPr id="14573" name="Oval 16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74" name="Line 166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75" name="Line 166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76" name="Rectangle 166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77" name="Oval 16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0" name="Group 1667"/>
              <p:cNvGrpSpPr>
                <a:grpSpLocks/>
              </p:cNvGrpSpPr>
              <p:nvPr/>
            </p:nvGrpSpPr>
            <p:grpSpPr bwMode="auto">
              <a:xfrm>
                <a:off x="3686" y="244"/>
                <a:ext cx="177" cy="66"/>
                <a:chOff x="2848" y="848"/>
                <a:chExt cx="140" cy="98"/>
              </a:xfrm>
            </p:grpSpPr>
            <p:sp>
              <p:nvSpPr>
                <p:cNvPr id="14583" name="Line 16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84" name="Line 16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85" name="Line 16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1" name="Group 1671"/>
              <p:cNvGrpSpPr>
                <a:grpSpLocks/>
              </p:cNvGrpSpPr>
              <p:nvPr/>
            </p:nvGrpSpPr>
            <p:grpSpPr bwMode="auto">
              <a:xfrm flipV="1">
                <a:off x="3686" y="243"/>
                <a:ext cx="177" cy="66"/>
                <a:chOff x="2848" y="848"/>
                <a:chExt cx="140" cy="98"/>
              </a:xfrm>
            </p:grpSpPr>
            <p:sp>
              <p:nvSpPr>
                <p:cNvPr id="14580" name="Line 16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81" name="Line 16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82" name="Line 16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 name="Group 1675"/>
            <p:cNvGrpSpPr>
              <a:grpSpLocks/>
            </p:cNvGrpSpPr>
            <p:nvPr/>
          </p:nvGrpSpPr>
          <p:grpSpPr bwMode="auto">
            <a:xfrm>
              <a:off x="4366" y="1693"/>
              <a:ext cx="228" cy="108"/>
              <a:chOff x="3600" y="219"/>
              <a:chExt cx="360" cy="175"/>
            </a:xfrm>
          </p:grpSpPr>
          <p:sp>
            <p:nvSpPr>
              <p:cNvPr id="14560" name="Oval 16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61" name="Line 167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62" name="Line 167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63" name="Rectangle 167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64" name="Oval 16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3" name="Group 1681"/>
              <p:cNvGrpSpPr>
                <a:grpSpLocks/>
              </p:cNvGrpSpPr>
              <p:nvPr/>
            </p:nvGrpSpPr>
            <p:grpSpPr bwMode="auto">
              <a:xfrm>
                <a:off x="3686" y="244"/>
                <a:ext cx="177" cy="66"/>
                <a:chOff x="2848" y="848"/>
                <a:chExt cx="140" cy="98"/>
              </a:xfrm>
            </p:grpSpPr>
            <p:sp>
              <p:nvSpPr>
                <p:cNvPr id="14570" name="Line 168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71" name="Line 168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72" name="Line 168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4" name="Group 1685"/>
              <p:cNvGrpSpPr>
                <a:grpSpLocks/>
              </p:cNvGrpSpPr>
              <p:nvPr/>
            </p:nvGrpSpPr>
            <p:grpSpPr bwMode="auto">
              <a:xfrm flipV="1">
                <a:off x="3686" y="243"/>
                <a:ext cx="177" cy="66"/>
                <a:chOff x="2848" y="848"/>
                <a:chExt cx="140" cy="98"/>
              </a:xfrm>
            </p:grpSpPr>
            <p:sp>
              <p:nvSpPr>
                <p:cNvPr id="14567" name="Line 168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68" name="Line 168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69" name="Line 168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5" name="Group 1689"/>
            <p:cNvGrpSpPr>
              <a:grpSpLocks/>
            </p:cNvGrpSpPr>
            <p:nvPr/>
          </p:nvGrpSpPr>
          <p:grpSpPr bwMode="auto">
            <a:xfrm>
              <a:off x="4666" y="1472"/>
              <a:ext cx="210" cy="97"/>
              <a:chOff x="3600" y="219"/>
              <a:chExt cx="360" cy="175"/>
            </a:xfrm>
          </p:grpSpPr>
          <p:sp>
            <p:nvSpPr>
              <p:cNvPr id="14547" name="Oval 16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48" name="Line 169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49" name="Line 169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50" name="Rectangle 169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51" name="Oval 16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6" name="Group 1695"/>
              <p:cNvGrpSpPr>
                <a:grpSpLocks/>
              </p:cNvGrpSpPr>
              <p:nvPr/>
            </p:nvGrpSpPr>
            <p:grpSpPr bwMode="auto">
              <a:xfrm>
                <a:off x="3686" y="244"/>
                <a:ext cx="177" cy="66"/>
                <a:chOff x="2848" y="848"/>
                <a:chExt cx="140" cy="98"/>
              </a:xfrm>
            </p:grpSpPr>
            <p:sp>
              <p:nvSpPr>
                <p:cNvPr id="14557" name="Line 169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58" name="Line 169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59" name="Line 169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7" name="Group 1699"/>
              <p:cNvGrpSpPr>
                <a:grpSpLocks/>
              </p:cNvGrpSpPr>
              <p:nvPr/>
            </p:nvGrpSpPr>
            <p:grpSpPr bwMode="auto">
              <a:xfrm flipV="1">
                <a:off x="3686" y="243"/>
                <a:ext cx="177" cy="66"/>
                <a:chOff x="2848" y="848"/>
                <a:chExt cx="140" cy="98"/>
              </a:xfrm>
            </p:grpSpPr>
            <p:sp>
              <p:nvSpPr>
                <p:cNvPr id="14554" name="Line 170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55" name="Line 170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56" name="Line 170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8" name="Group 1703"/>
            <p:cNvGrpSpPr>
              <a:grpSpLocks/>
            </p:cNvGrpSpPr>
            <p:nvPr/>
          </p:nvGrpSpPr>
          <p:grpSpPr bwMode="auto">
            <a:xfrm>
              <a:off x="4720" y="1693"/>
              <a:ext cx="228" cy="108"/>
              <a:chOff x="3600" y="219"/>
              <a:chExt cx="360" cy="175"/>
            </a:xfrm>
          </p:grpSpPr>
          <p:sp>
            <p:nvSpPr>
              <p:cNvPr id="14534" name="Oval 170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35" name="Line 170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36" name="Line 170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37" name="Rectangle 1707"/>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38" name="Oval 170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29" name="Group 1709"/>
              <p:cNvGrpSpPr>
                <a:grpSpLocks/>
              </p:cNvGrpSpPr>
              <p:nvPr/>
            </p:nvGrpSpPr>
            <p:grpSpPr bwMode="auto">
              <a:xfrm>
                <a:off x="3686" y="244"/>
                <a:ext cx="177" cy="66"/>
                <a:chOff x="2848" y="848"/>
                <a:chExt cx="140" cy="98"/>
              </a:xfrm>
            </p:grpSpPr>
            <p:sp>
              <p:nvSpPr>
                <p:cNvPr id="14544" name="Line 171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45" name="Line 171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46" name="Line 171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30" name="Group 1713"/>
              <p:cNvGrpSpPr>
                <a:grpSpLocks/>
              </p:cNvGrpSpPr>
              <p:nvPr/>
            </p:nvGrpSpPr>
            <p:grpSpPr bwMode="auto">
              <a:xfrm flipV="1">
                <a:off x="3686" y="243"/>
                <a:ext cx="177" cy="66"/>
                <a:chOff x="2848" y="848"/>
                <a:chExt cx="140" cy="98"/>
              </a:xfrm>
            </p:grpSpPr>
            <p:sp>
              <p:nvSpPr>
                <p:cNvPr id="14541" name="Line 17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42" name="Line 171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43" name="Line 171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31" name="Group 1717"/>
            <p:cNvGrpSpPr>
              <a:grpSpLocks/>
            </p:cNvGrpSpPr>
            <p:nvPr/>
          </p:nvGrpSpPr>
          <p:grpSpPr bwMode="auto">
            <a:xfrm>
              <a:off x="3832" y="1529"/>
              <a:ext cx="220" cy="100"/>
              <a:chOff x="3600" y="219"/>
              <a:chExt cx="360" cy="175"/>
            </a:xfrm>
          </p:grpSpPr>
          <p:sp>
            <p:nvSpPr>
              <p:cNvPr id="14521" name="Oval 17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22" name="Line 171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23" name="Line 172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24" name="Rectangle 172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25" name="Oval 17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12" name="Group 1723"/>
              <p:cNvGrpSpPr>
                <a:grpSpLocks/>
              </p:cNvGrpSpPr>
              <p:nvPr/>
            </p:nvGrpSpPr>
            <p:grpSpPr bwMode="auto">
              <a:xfrm>
                <a:off x="3686" y="244"/>
                <a:ext cx="177" cy="66"/>
                <a:chOff x="2848" y="848"/>
                <a:chExt cx="140" cy="98"/>
              </a:xfrm>
            </p:grpSpPr>
            <p:sp>
              <p:nvSpPr>
                <p:cNvPr id="14531" name="Line 172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32" name="Line 172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33" name="Line 172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13" name="Group 1727"/>
              <p:cNvGrpSpPr>
                <a:grpSpLocks/>
              </p:cNvGrpSpPr>
              <p:nvPr/>
            </p:nvGrpSpPr>
            <p:grpSpPr bwMode="auto">
              <a:xfrm flipV="1">
                <a:off x="3686" y="243"/>
                <a:ext cx="177" cy="66"/>
                <a:chOff x="2848" y="848"/>
                <a:chExt cx="140" cy="98"/>
              </a:xfrm>
            </p:grpSpPr>
            <p:sp>
              <p:nvSpPr>
                <p:cNvPr id="14528" name="Line 17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29" name="Line 172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30" name="Line 173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14" name="Group 1731"/>
            <p:cNvGrpSpPr>
              <a:grpSpLocks/>
            </p:cNvGrpSpPr>
            <p:nvPr/>
          </p:nvGrpSpPr>
          <p:grpSpPr bwMode="auto">
            <a:xfrm>
              <a:off x="3639" y="2253"/>
              <a:ext cx="220" cy="100"/>
              <a:chOff x="3600" y="219"/>
              <a:chExt cx="360" cy="175"/>
            </a:xfrm>
          </p:grpSpPr>
          <p:sp>
            <p:nvSpPr>
              <p:cNvPr id="14508" name="Oval 17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509" name="Line 173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510" name="Line 173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511" name="Rectangle 173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512" name="Oval 17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15" name="Group 1737"/>
              <p:cNvGrpSpPr>
                <a:grpSpLocks/>
              </p:cNvGrpSpPr>
              <p:nvPr/>
            </p:nvGrpSpPr>
            <p:grpSpPr bwMode="auto">
              <a:xfrm>
                <a:off x="3686" y="244"/>
                <a:ext cx="177" cy="66"/>
                <a:chOff x="2848" y="848"/>
                <a:chExt cx="140" cy="98"/>
              </a:xfrm>
            </p:grpSpPr>
            <p:sp>
              <p:nvSpPr>
                <p:cNvPr id="14518" name="Line 173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19" name="Line 173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20" name="Line 174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16" name="Group 1741"/>
              <p:cNvGrpSpPr>
                <a:grpSpLocks/>
              </p:cNvGrpSpPr>
              <p:nvPr/>
            </p:nvGrpSpPr>
            <p:grpSpPr bwMode="auto">
              <a:xfrm flipV="1">
                <a:off x="3686" y="243"/>
                <a:ext cx="177" cy="66"/>
                <a:chOff x="2848" y="848"/>
                <a:chExt cx="140" cy="98"/>
              </a:xfrm>
            </p:grpSpPr>
            <p:sp>
              <p:nvSpPr>
                <p:cNvPr id="14515" name="Line 17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516" name="Line 174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517" name="Line 174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4375" name="Line 1745"/>
            <p:cNvSpPr>
              <a:spLocks noChangeShapeType="1"/>
            </p:cNvSpPr>
            <p:nvPr/>
          </p:nvSpPr>
          <p:spPr bwMode="auto">
            <a:xfrm flipV="1">
              <a:off x="4396" y="2523"/>
              <a:ext cx="143" cy="275"/>
            </a:xfrm>
            <a:prstGeom prst="line">
              <a:avLst/>
            </a:prstGeom>
            <a:noFill/>
            <a:ln w="9525">
              <a:solidFill>
                <a:schemeClr val="tx1"/>
              </a:solidFill>
              <a:round/>
              <a:headEnd/>
              <a:tailEnd/>
            </a:ln>
          </p:spPr>
          <p:txBody>
            <a:bodyPr/>
            <a:lstStyle/>
            <a:p>
              <a:endParaRPr lang="zh-CN" altLang="en-US"/>
            </a:p>
          </p:txBody>
        </p:sp>
        <p:sp>
          <p:nvSpPr>
            <p:cNvPr id="14376" name="Line 1746"/>
            <p:cNvSpPr>
              <a:spLocks noChangeShapeType="1"/>
            </p:cNvSpPr>
            <p:nvPr/>
          </p:nvSpPr>
          <p:spPr bwMode="auto">
            <a:xfrm>
              <a:off x="4474" y="2358"/>
              <a:ext cx="103" cy="76"/>
            </a:xfrm>
            <a:prstGeom prst="line">
              <a:avLst/>
            </a:prstGeom>
            <a:noFill/>
            <a:ln w="9525">
              <a:solidFill>
                <a:schemeClr val="tx1"/>
              </a:solidFill>
              <a:round/>
              <a:headEnd/>
              <a:tailEnd/>
            </a:ln>
          </p:spPr>
          <p:txBody>
            <a:bodyPr/>
            <a:lstStyle/>
            <a:p>
              <a:endParaRPr lang="zh-CN" altLang="en-US"/>
            </a:p>
          </p:txBody>
        </p:sp>
        <p:sp>
          <p:nvSpPr>
            <p:cNvPr id="14377" name="Line 1747"/>
            <p:cNvSpPr>
              <a:spLocks noChangeShapeType="1"/>
            </p:cNvSpPr>
            <p:nvPr/>
          </p:nvSpPr>
          <p:spPr bwMode="auto">
            <a:xfrm>
              <a:off x="4535" y="2308"/>
              <a:ext cx="176" cy="0"/>
            </a:xfrm>
            <a:prstGeom prst="line">
              <a:avLst/>
            </a:prstGeom>
            <a:noFill/>
            <a:ln w="9525">
              <a:solidFill>
                <a:schemeClr val="tx1"/>
              </a:solidFill>
              <a:round/>
              <a:headEnd/>
              <a:tailEnd/>
            </a:ln>
          </p:spPr>
          <p:txBody>
            <a:bodyPr/>
            <a:lstStyle/>
            <a:p>
              <a:endParaRPr lang="zh-CN" altLang="en-US"/>
            </a:p>
          </p:txBody>
        </p:sp>
        <p:sp>
          <p:nvSpPr>
            <p:cNvPr id="14378" name="Line 1748"/>
            <p:cNvSpPr>
              <a:spLocks noChangeShapeType="1"/>
            </p:cNvSpPr>
            <p:nvPr/>
          </p:nvSpPr>
          <p:spPr bwMode="auto">
            <a:xfrm flipV="1">
              <a:off x="4684" y="2362"/>
              <a:ext cx="85" cy="66"/>
            </a:xfrm>
            <a:prstGeom prst="line">
              <a:avLst/>
            </a:prstGeom>
            <a:noFill/>
            <a:ln w="9525">
              <a:solidFill>
                <a:schemeClr val="tx1"/>
              </a:solidFill>
              <a:round/>
              <a:headEnd/>
              <a:tailEnd/>
            </a:ln>
          </p:spPr>
          <p:txBody>
            <a:bodyPr/>
            <a:lstStyle/>
            <a:p>
              <a:endParaRPr lang="zh-CN" altLang="en-US"/>
            </a:p>
          </p:txBody>
        </p:sp>
        <p:sp>
          <p:nvSpPr>
            <p:cNvPr id="14379" name="Line 1749"/>
            <p:cNvSpPr>
              <a:spLocks noChangeShapeType="1"/>
            </p:cNvSpPr>
            <p:nvPr/>
          </p:nvSpPr>
          <p:spPr bwMode="auto">
            <a:xfrm>
              <a:off x="3864" y="2312"/>
              <a:ext cx="428" cy="0"/>
            </a:xfrm>
            <a:prstGeom prst="line">
              <a:avLst/>
            </a:prstGeom>
            <a:noFill/>
            <a:ln w="9525">
              <a:solidFill>
                <a:schemeClr val="tx1"/>
              </a:solidFill>
              <a:round/>
              <a:headEnd/>
              <a:tailEnd/>
            </a:ln>
          </p:spPr>
          <p:txBody>
            <a:bodyPr/>
            <a:lstStyle/>
            <a:p>
              <a:endParaRPr lang="zh-CN" altLang="en-US"/>
            </a:p>
          </p:txBody>
        </p:sp>
        <p:grpSp>
          <p:nvGrpSpPr>
            <p:cNvPr id="13317" name="Group 1750"/>
            <p:cNvGrpSpPr>
              <a:grpSpLocks/>
            </p:cNvGrpSpPr>
            <p:nvPr/>
          </p:nvGrpSpPr>
          <p:grpSpPr bwMode="auto">
            <a:xfrm>
              <a:off x="3390" y="1979"/>
              <a:ext cx="209" cy="224"/>
              <a:chOff x="2870" y="1518"/>
              <a:chExt cx="292" cy="320"/>
            </a:xfrm>
          </p:grpSpPr>
          <p:graphicFrame>
            <p:nvGraphicFramePr>
              <p:cNvPr id="14347" name="Object 1751"/>
              <p:cNvGraphicFramePr>
                <a:graphicFrameLocks noChangeAspect="1"/>
              </p:cNvGraphicFramePr>
              <p:nvPr/>
            </p:nvGraphicFramePr>
            <p:xfrm>
              <a:off x="2870" y="1518"/>
              <a:ext cx="272" cy="282"/>
            </p:xfrm>
            <a:graphic>
              <a:graphicData uri="http://schemas.openxmlformats.org/presentationml/2006/ole">
                <p:oleObj spid="_x0000_s278539" name="Clip" r:id="rId8" imgW="819000" imgH="847800" progId="">
                  <p:embed/>
                </p:oleObj>
              </a:graphicData>
            </a:graphic>
          </p:graphicFrame>
          <p:graphicFrame>
            <p:nvGraphicFramePr>
              <p:cNvPr id="14348" name="Object 1752"/>
              <p:cNvGraphicFramePr>
                <a:graphicFrameLocks noChangeAspect="1"/>
              </p:cNvGraphicFramePr>
              <p:nvPr/>
            </p:nvGraphicFramePr>
            <p:xfrm>
              <a:off x="2913" y="1602"/>
              <a:ext cx="249" cy="236"/>
            </p:xfrm>
            <a:graphic>
              <a:graphicData uri="http://schemas.openxmlformats.org/presentationml/2006/ole">
                <p:oleObj spid="_x0000_s278540" name="Clip" r:id="rId9" imgW="1266840" imgH="1200240" progId="">
                  <p:embed/>
                </p:oleObj>
              </a:graphicData>
            </a:graphic>
          </p:graphicFrame>
        </p:grpSp>
        <p:grpSp>
          <p:nvGrpSpPr>
            <p:cNvPr id="13318" name="Group 1753"/>
            <p:cNvGrpSpPr>
              <a:grpSpLocks/>
            </p:cNvGrpSpPr>
            <p:nvPr/>
          </p:nvGrpSpPr>
          <p:grpSpPr bwMode="auto">
            <a:xfrm>
              <a:off x="3418" y="2211"/>
              <a:ext cx="139" cy="194"/>
              <a:chOff x="2556" y="2689"/>
              <a:chExt cx="183" cy="255"/>
            </a:xfrm>
          </p:grpSpPr>
          <p:pic>
            <p:nvPicPr>
              <p:cNvPr id="14491" name="Picture 1754"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14492" name="Freeform 1755"/>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493" name="Freeform 1756"/>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494" name="Freeform 1757"/>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4495" name="Freeform 1758"/>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4496" name="Freeform 1759"/>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4497" name="Freeform 1760"/>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4498" name="Freeform 1761"/>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4499" name="Freeform 1762"/>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4500" name="Freeform 1763"/>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4501" name="Freeform 1764"/>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4502" name="Freeform 1765"/>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4503" name="Freeform 1766"/>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4504" name="Freeform 1767"/>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4505" name="Freeform 1768"/>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4506" name="Freeform 1769"/>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4507" name="Freeform 1770"/>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graphicFrame>
          <p:nvGraphicFramePr>
            <p:cNvPr id="14338" name="Object 1771"/>
            <p:cNvGraphicFramePr>
              <a:graphicFrameLocks noChangeAspect="1"/>
            </p:cNvGraphicFramePr>
            <p:nvPr/>
          </p:nvGraphicFramePr>
          <p:xfrm>
            <a:off x="3660" y="2006"/>
            <a:ext cx="207" cy="173"/>
          </p:xfrm>
          <a:graphic>
            <a:graphicData uri="http://schemas.openxmlformats.org/presentationml/2006/ole">
              <p:oleObj spid="_x0000_s278530" name="Clip" r:id="rId11" imgW="1305000" imgH="1085760" progId="">
                <p:embed/>
              </p:oleObj>
            </a:graphicData>
          </a:graphic>
        </p:graphicFrame>
        <p:sp>
          <p:nvSpPr>
            <p:cNvPr id="14382" name="Line 1772"/>
            <p:cNvSpPr>
              <a:spLocks noChangeShapeType="1"/>
            </p:cNvSpPr>
            <p:nvPr/>
          </p:nvSpPr>
          <p:spPr bwMode="auto">
            <a:xfrm>
              <a:off x="4050" y="1586"/>
              <a:ext cx="321" cy="2"/>
            </a:xfrm>
            <a:prstGeom prst="line">
              <a:avLst/>
            </a:prstGeom>
            <a:noFill/>
            <a:ln w="9525">
              <a:solidFill>
                <a:schemeClr val="tx1"/>
              </a:solidFill>
              <a:round/>
              <a:headEnd/>
              <a:tailEnd/>
            </a:ln>
          </p:spPr>
          <p:txBody>
            <a:bodyPr/>
            <a:lstStyle/>
            <a:p>
              <a:endParaRPr lang="zh-CN" altLang="en-US"/>
            </a:p>
          </p:txBody>
        </p:sp>
        <p:sp>
          <p:nvSpPr>
            <p:cNvPr id="14383" name="Line 1773"/>
            <p:cNvSpPr>
              <a:spLocks noChangeShapeType="1"/>
            </p:cNvSpPr>
            <p:nvPr/>
          </p:nvSpPr>
          <p:spPr bwMode="auto">
            <a:xfrm>
              <a:off x="3777" y="1478"/>
              <a:ext cx="96" cy="52"/>
            </a:xfrm>
            <a:prstGeom prst="line">
              <a:avLst/>
            </a:prstGeom>
            <a:noFill/>
            <a:ln w="9525">
              <a:solidFill>
                <a:schemeClr val="tx1"/>
              </a:solidFill>
              <a:round/>
              <a:headEnd/>
              <a:tailEnd/>
            </a:ln>
          </p:spPr>
          <p:txBody>
            <a:bodyPr/>
            <a:lstStyle/>
            <a:p>
              <a:endParaRPr lang="zh-CN" altLang="en-US"/>
            </a:p>
          </p:txBody>
        </p:sp>
        <p:sp>
          <p:nvSpPr>
            <p:cNvPr id="14384" name="Freeform 1774"/>
            <p:cNvSpPr>
              <a:spLocks/>
            </p:cNvSpPr>
            <p:nvPr/>
          </p:nvSpPr>
          <p:spPr bwMode="auto">
            <a:xfrm>
              <a:off x="3348" y="2742"/>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14385" name="Line 1775"/>
            <p:cNvSpPr>
              <a:spLocks noChangeShapeType="1"/>
            </p:cNvSpPr>
            <p:nvPr/>
          </p:nvSpPr>
          <p:spPr bwMode="auto">
            <a:xfrm rot="-5400000">
              <a:off x="4757" y="3206"/>
              <a:ext cx="330" cy="88"/>
            </a:xfrm>
            <a:prstGeom prst="line">
              <a:avLst/>
            </a:prstGeom>
            <a:noFill/>
            <a:ln w="12700">
              <a:solidFill>
                <a:schemeClr val="tx1"/>
              </a:solidFill>
              <a:round/>
              <a:headEnd/>
              <a:tailEnd/>
            </a:ln>
          </p:spPr>
          <p:txBody>
            <a:bodyPr wrap="none" anchor="ctr"/>
            <a:lstStyle/>
            <a:p>
              <a:endParaRPr lang="zh-CN" altLang="en-US"/>
            </a:p>
          </p:txBody>
        </p:sp>
        <p:grpSp>
          <p:nvGrpSpPr>
            <p:cNvPr id="13319" name="Group 1776"/>
            <p:cNvGrpSpPr>
              <a:grpSpLocks/>
            </p:cNvGrpSpPr>
            <p:nvPr/>
          </p:nvGrpSpPr>
          <p:grpSpPr bwMode="auto">
            <a:xfrm>
              <a:off x="4702" y="3292"/>
              <a:ext cx="125" cy="230"/>
              <a:chOff x="4180" y="783"/>
              <a:chExt cx="150" cy="307"/>
            </a:xfrm>
          </p:grpSpPr>
          <p:sp>
            <p:nvSpPr>
              <p:cNvPr id="14483" name="AutoShape 177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84" name="Rectangle 1778"/>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85" name="Rectangle 177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86" name="AutoShape 178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87" name="Line 1781"/>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4488" name="Line 1782"/>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4489" name="Rectangle 178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90" name="Rectangle 1784"/>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4387" name="Line 1785"/>
            <p:cNvSpPr>
              <a:spLocks noChangeShapeType="1"/>
            </p:cNvSpPr>
            <p:nvPr/>
          </p:nvSpPr>
          <p:spPr bwMode="auto">
            <a:xfrm rot="5400000" flipV="1">
              <a:off x="4849" y="3383"/>
              <a:ext cx="2" cy="54"/>
            </a:xfrm>
            <a:prstGeom prst="line">
              <a:avLst/>
            </a:prstGeom>
            <a:noFill/>
            <a:ln w="12700">
              <a:solidFill>
                <a:schemeClr val="tx1"/>
              </a:solidFill>
              <a:round/>
              <a:headEnd/>
              <a:tailEnd/>
            </a:ln>
          </p:spPr>
          <p:txBody>
            <a:bodyPr wrap="none" anchor="ctr"/>
            <a:lstStyle/>
            <a:p>
              <a:endParaRPr lang="zh-CN" altLang="en-US"/>
            </a:p>
          </p:txBody>
        </p:sp>
        <p:sp>
          <p:nvSpPr>
            <p:cNvPr id="14388" name="Line 1786"/>
            <p:cNvSpPr>
              <a:spLocks noChangeShapeType="1"/>
            </p:cNvSpPr>
            <p:nvPr/>
          </p:nvSpPr>
          <p:spPr bwMode="auto">
            <a:xfrm rot="-5400000">
              <a:off x="4966" y="3179"/>
              <a:ext cx="0" cy="72"/>
            </a:xfrm>
            <a:prstGeom prst="line">
              <a:avLst/>
            </a:prstGeom>
            <a:noFill/>
            <a:ln w="12700">
              <a:solidFill>
                <a:schemeClr val="tx1"/>
              </a:solidFill>
              <a:round/>
              <a:headEnd/>
              <a:tailEnd/>
            </a:ln>
          </p:spPr>
          <p:txBody>
            <a:bodyPr wrap="none" anchor="ctr"/>
            <a:lstStyle/>
            <a:p>
              <a:endParaRPr lang="zh-CN" altLang="en-US"/>
            </a:p>
          </p:txBody>
        </p:sp>
        <p:grpSp>
          <p:nvGrpSpPr>
            <p:cNvPr id="13320" name="Group 1787"/>
            <p:cNvGrpSpPr>
              <a:grpSpLocks/>
            </p:cNvGrpSpPr>
            <p:nvPr/>
          </p:nvGrpSpPr>
          <p:grpSpPr bwMode="auto">
            <a:xfrm>
              <a:off x="4701" y="2996"/>
              <a:ext cx="316" cy="148"/>
              <a:chOff x="3600" y="219"/>
              <a:chExt cx="360" cy="175"/>
            </a:xfrm>
          </p:grpSpPr>
          <p:sp>
            <p:nvSpPr>
              <p:cNvPr id="14470" name="Oval 17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71" name="Line 178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72" name="Line 179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73" name="Rectangle 1791"/>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74" name="Oval 17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1" name="Group 1793"/>
              <p:cNvGrpSpPr>
                <a:grpSpLocks/>
              </p:cNvGrpSpPr>
              <p:nvPr/>
            </p:nvGrpSpPr>
            <p:grpSpPr bwMode="auto">
              <a:xfrm>
                <a:off x="3686" y="244"/>
                <a:ext cx="177" cy="66"/>
                <a:chOff x="2848" y="848"/>
                <a:chExt cx="140" cy="98"/>
              </a:xfrm>
            </p:grpSpPr>
            <p:sp>
              <p:nvSpPr>
                <p:cNvPr id="14480" name="Line 179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81" name="Line 179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82" name="Line 179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2" name="Group 1797"/>
              <p:cNvGrpSpPr>
                <a:grpSpLocks/>
              </p:cNvGrpSpPr>
              <p:nvPr/>
            </p:nvGrpSpPr>
            <p:grpSpPr bwMode="auto">
              <a:xfrm flipV="1">
                <a:off x="3686" y="243"/>
                <a:ext cx="177" cy="66"/>
                <a:chOff x="2848" y="848"/>
                <a:chExt cx="140" cy="98"/>
              </a:xfrm>
            </p:grpSpPr>
            <p:sp>
              <p:nvSpPr>
                <p:cNvPr id="14477" name="Line 179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78" name="Line 179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79" name="Line 180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23" name="Group 1801"/>
            <p:cNvGrpSpPr>
              <a:grpSpLocks/>
            </p:cNvGrpSpPr>
            <p:nvPr/>
          </p:nvGrpSpPr>
          <p:grpSpPr bwMode="auto">
            <a:xfrm>
              <a:off x="4187" y="2822"/>
              <a:ext cx="316" cy="148"/>
              <a:chOff x="3600" y="219"/>
              <a:chExt cx="360" cy="175"/>
            </a:xfrm>
          </p:grpSpPr>
          <p:sp>
            <p:nvSpPr>
              <p:cNvPr id="14457" name="Oval 180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58" name="Line 180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59" name="Line 180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60" name="Rectangle 1805"/>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61" name="Oval 180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4" name="Group 1807"/>
              <p:cNvGrpSpPr>
                <a:grpSpLocks/>
              </p:cNvGrpSpPr>
              <p:nvPr/>
            </p:nvGrpSpPr>
            <p:grpSpPr bwMode="auto">
              <a:xfrm>
                <a:off x="3686" y="244"/>
                <a:ext cx="177" cy="66"/>
                <a:chOff x="2848" y="848"/>
                <a:chExt cx="140" cy="98"/>
              </a:xfrm>
            </p:grpSpPr>
            <p:sp>
              <p:nvSpPr>
                <p:cNvPr id="14467" name="Line 180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68" name="Line 180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69" name="Line 181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5" name="Group 1811"/>
              <p:cNvGrpSpPr>
                <a:grpSpLocks/>
              </p:cNvGrpSpPr>
              <p:nvPr/>
            </p:nvGrpSpPr>
            <p:grpSpPr bwMode="auto">
              <a:xfrm flipV="1">
                <a:off x="3686" y="243"/>
                <a:ext cx="177" cy="66"/>
                <a:chOff x="2848" y="848"/>
                <a:chExt cx="140" cy="98"/>
              </a:xfrm>
            </p:grpSpPr>
            <p:sp>
              <p:nvSpPr>
                <p:cNvPr id="14464" name="Line 18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65" name="Line 18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66" name="Line 18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13326" name="Group 1815"/>
            <p:cNvGrpSpPr>
              <a:grpSpLocks/>
            </p:cNvGrpSpPr>
            <p:nvPr/>
          </p:nvGrpSpPr>
          <p:grpSpPr bwMode="auto">
            <a:xfrm>
              <a:off x="3768" y="3014"/>
              <a:ext cx="316" cy="148"/>
              <a:chOff x="3600" y="219"/>
              <a:chExt cx="360" cy="175"/>
            </a:xfrm>
          </p:grpSpPr>
          <p:sp>
            <p:nvSpPr>
              <p:cNvPr id="14444" name="Oval 18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4445" name="Line 181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4446" name="Line 181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447" name="Rectangle 181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4448" name="Oval 18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3327" name="Group 1821"/>
              <p:cNvGrpSpPr>
                <a:grpSpLocks/>
              </p:cNvGrpSpPr>
              <p:nvPr/>
            </p:nvGrpSpPr>
            <p:grpSpPr bwMode="auto">
              <a:xfrm>
                <a:off x="3686" y="244"/>
                <a:ext cx="177" cy="66"/>
                <a:chOff x="2848" y="848"/>
                <a:chExt cx="140" cy="98"/>
              </a:xfrm>
            </p:grpSpPr>
            <p:sp>
              <p:nvSpPr>
                <p:cNvPr id="14454" name="Line 182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55" name="Line 182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56" name="Line 182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3328" name="Group 1825"/>
              <p:cNvGrpSpPr>
                <a:grpSpLocks/>
              </p:cNvGrpSpPr>
              <p:nvPr/>
            </p:nvGrpSpPr>
            <p:grpSpPr bwMode="auto">
              <a:xfrm flipV="1">
                <a:off x="3686" y="243"/>
                <a:ext cx="177" cy="66"/>
                <a:chOff x="2848" y="848"/>
                <a:chExt cx="140" cy="98"/>
              </a:xfrm>
            </p:grpSpPr>
            <p:sp>
              <p:nvSpPr>
                <p:cNvPr id="14451" name="Line 182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452" name="Line 182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453" name="Line 182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4392" name="Line 1829"/>
            <p:cNvSpPr>
              <a:spLocks noChangeShapeType="1"/>
            </p:cNvSpPr>
            <p:nvPr/>
          </p:nvSpPr>
          <p:spPr bwMode="auto">
            <a:xfrm>
              <a:off x="4470" y="2955"/>
              <a:ext cx="226" cy="76"/>
            </a:xfrm>
            <a:prstGeom prst="line">
              <a:avLst/>
            </a:prstGeom>
            <a:noFill/>
            <a:ln w="9525">
              <a:solidFill>
                <a:schemeClr val="tx1"/>
              </a:solidFill>
              <a:round/>
              <a:headEnd/>
              <a:tailEnd/>
            </a:ln>
          </p:spPr>
          <p:txBody>
            <a:bodyPr/>
            <a:lstStyle/>
            <a:p>
              <a:endParaRPr lang="zh-CN" altLang="en-US"/>
            </a:p>
          </p:txBody>
        </p:sp>
        <p:sp>
          <p:nvSpPr>
            <p:cNvPr id="14393" name="Line 1830"/>
            <p:cNvSpPr>
              <a:spLocks noChangeShapeType="1"/>
            </p:cNvSpPr>
            <p:nvPr/>
          </p:nvSpPr>
          <p:spPr bwMode="auto">
            <a:xfrm flipV="1">
              <a:off x="4059" y="2963"/>
              <a:ext cx="175" cy="69"/>
            </a:xfrm>
            <a:prstGeom prst="line">
              <a:avLst/>
            </a:prstGeom>
            <a:noFill/>
            <a:ln w="9525">
              <a:solidFill>
                <a:schemeClr val="tx1"/>
              </a:solidFill>
              <a:round/>
              <a:headEnd/>
              <a:tailEnd/>
            </a:ln>
          </p:spPr>
          <p:txBody>
            <a:bodyPr/>
            <a:lstStyle/>
            <a:p>
              <a:endParaRPr lang="zh-CN" altLang="en-US"/>
            </a:p>
          </p:txBody>
        </p:sp>
        <p:sp>
          <p:nvSpPr>
            <p:cNvPr id="14394" name="Line 1831"/>
            <p:cNvSpPr>
              <a:spLocks noChangeShapeType="1"/>
            </p:cNvSpPr>
            <p:nvPr/>
          </p:nvSpPr>
          <p:spPr bwMode="auto">
            <a:xfrm flipV="1">
              <a:off x="4086" y="3091"/>
              <a:ext cx="612" cy="0"/>
            </a:xfrm>
            <a:prstGeom prst="line">
              <a:avLst/>
            </a:prstGeom>
            <a:noFill/>
            <a:ln w="9525">
              <a:solidFill>
                <a:schemeClr val="tx1"/>
              </a:solidFill>
              <a:round/>
              <a:headEnd/>
              <a:tailEnd/>
            </a:ln>
          </p:spPr>
          <p:txBody>
            <a:bodyPr/>
            <a:lstStyle/>
            <a:p>
              <a:endParaRPr lang="zh-CN" altLang="en-US"/>
            </a:p>
          </p:txBody>
        </p:sp>
        <p:sp>
          <p:nvSpPr>
            <p:cNvPr id="14395" name="Line 1832"/>
            <p:cNvSpPr>
              <a:spLocks noChangeShapeType="1"/>
            </p:cNvSpPr>
            <p:nvPr/>
          </p:nvSpPr>
          <p:spPr bwMode="auto">
            <a:xfrm flipH="1">
              <a:off x="3642" y="2931"/>
              <a:ext cx="160" cy="296"/>
            </a:xfrm>
            <a:prstGeom prst="line">
              <a:avLst/>
            </a:prstGeom>
            <a:noFill/>
            <a:ln w="9525">
              <a:solidFill>
                <a:schemeClr val="tx1"/>
              </a:solidFill>
              <a:round/>
              <a:headEnd/>
              <a:tailEnd/>
            </a:ln>
          </p:spPr>
          <p:txBody>
            <a:bodyPr/>
            <a:lstStyle/>
            <a:p>
              <a:endParaRPr lang="zh-CN" altLang="en-US"/>
            </a:p>
          </p:txBody>
        </p:sp>
        <p:sp>
          <p:nvSpPr>
            <p:cNvPr id="14396" name="Line 1833"/>
            <p:cNvSpPr>
              <a:spLocks noChangeShapeType="1"/>
            </p:cNvSpPr>
            <p:nvPr/>
          </p:nvSpPr>
          <p:spPr bwMode="auto">
            <a:xfrm>
              <a:off x="3658" y="2963"/>
              <a:ext cx="124" cy="0"/>
            </a:xfrm>
            <a:prstGeom prst="line">
              <a:avLst/>
            </a:prstGeom>
            <a:noFill/>
            <a:ln w="9525">
              <a:solidFill>
                <a:schemeClr val="tx1"/>
              </a:solidFill>
              <a:round/>
              <a:headEnd/>
              <a:tailEnd/>
            </a:ln>
          </p:spPr>
          <p:txBody>
            <a:bodyPr/>
            <a:lstStyle/>
            <a:p>
              <a:endParaRPr lang="zh-CN" altLang="en-US"/>
            </a:p>
          </p:txBody>
        </p:sp>
        <p:sp>
          <p:nvSpPr>
            <p:cNvPr id="14397" name="Line 1834"/>
            <p:cNvSpPr>
              <a:spLocks noChangeShapeType="1"/>
            </p:cNvSpPr>
            <p:nvPr/>
          </p:nvSpPr>
          <p:spPr bwMode="auto">
            <a:xfrm>
              <a:off x="3570" y="3175"/>
              <a:ext cx="97" cy="0"/>
            </a:xfrm>
            <a:prstGeom prst="line">
              <a:avLst/>
            </a:prstGeom>
            <a:noFill/>
            <a:ln w="9525">
              <a:solidFill>
                <a:schemeClr val="tx1"/>
              </a:solidFill>
              <a:round/>
              <a:headEnd/>
              <a:tailEnd/>
            </a:ln>
          </p:spPr>
          <p:txBody>
            <a:bodyPr/>
            <a:lstStyle/>
            <a:p>
              <a:endParaRPr lang="zh-CN" altLang="en-US"/>
            </a:p>
          </p:txBody>
        </p:sp>
        <p:sp>
          <p:nvSpPr>
            <p:cNvPr id="14398" name="Line 1835"/>
            <p:cNvSpPr>
              <a:spLocks noChangeShapeType="1"/>
            </p:cNvSpPr>
            <p:nvPr/>
          </p:nvSpPr>
          <p:spPr bwMode="auto">
            <a:xfrm>
              <a:off x="3729" y="3225"/>
              <a:ext cx="309" cy="0"/>
            </a:xfrm>
            <a:prstGeom prst="line">
              <a:avLst/>
            </a:prstGeom>
            <a:noFill/>
            <a:ln w="9525">
              <a:solidFill>
                <a:schemeClr val="tx1"/>
              </a:solidFill>
              <a:round/>
              <a:headEnd/>
              <a:tailEnd/>
            </a:ln>
          </p:spPr>
          <p:txBody>
            <a:bodyPr/>
            <a:lstStyle/>
            <a:p>
              <a:endParaRPr lang="zh-CN" altLang="en-US"/>
            </a:p>
          </p:txBody>
        </p:sp>
        <p:sp>
          <p:nvSpPr>
            <p:cNvPr id="14399" name="Line 1836"/>
            <p:cNvSpPr>
              <a:spLocks noChangeShapeType="1"/>
            </p:cNvSpPr>
            <p:nvPr/>
          </p:nvSpPr>
          <p:spPr bwMode="auto">
            <a:xfrm flipH="1">
              <a:off x="3880" y="3167"/>
              <a:ext cx="34" cy="54"/>
            </a:xfrm>
            <a:prstGeom prst="line">
              <a:avLst/>
            </a:prstGeom>
            <a:noFill/>
            <a:ln w="9525">
              <a:solidFill>
                <a:schemeClr val="tx1"/>
              </a:solidFill>
              <a:round/>
              <a:headEnd/>
              <a:tailEnd/>
            </a:ln>
          </p:spPr>
          <p:txBody>
            <a:bodyPr/>
            <a:lstStyle/>
            <a:p>
              <a:endParaRPr lang="zh-CN" altLang="en-US"/>
            </a:p>
          </p:txBody>
        </p:sp>
        <p:sp>
          <p:nvSpPr>
            <p:cNvPr id="14400" name="Line 1837"/>
            <p:cNvSpPr>
              <a:spLocks noChangeShapeType="1"/>
            </p:cNvSpPr>
            <p:nvPr/>
          </p:nvSpPr>
          <p:spPr bwMode="auto">
            <a:xfrm>
              <a:off x="3762" y="3223"/>
              <a:ext cx="1" cy="52"/>
            </a:xfrm>
            <a:prstGeom prst="line">
              <a:avLst/>
            </a:prstGeom>
            <a:noFill/>
            <a:ln w="9525">
              <a:solidFill>
                <a:schemeClr val="tx1"/>
              </a:solidFill>
              <a:round/>
              <a:headEnd/>
              <a:tailEnd/>
            </a:ln>
          </p:spPr>
          <p:txBody>
            <a:bodyPr/>
            <a:lstStyle/>
            <a:p>
              <a:endParaRPr lang="zh-CN" altLang="en-US"/>
            </a:p>
          </p:txBody>
        </p:sp>
        <p:sp>
          <p:nvSpPr>
            <p:cNvPr id="14401" name="Line 1838"/>
            <p:cNvSpPr>
              <a:spLocks noChangeShapeType="1"/>
            </p:cNvSpPr>
            <p:nvPr/>
          </p:nvSpPr>
          <p:spPr bwMode="auto">
            <a:xfrm flipH="1" flipV="1">
              <a:off x="4012" y="3228"/>
              <a:ext cx="0" cy="48"/>
            </a:xfrm>
            <a:prstGeom prst="line">
              <a:avLst/>
            </a:prstGeom>
            <a:noFill/>
            <a:ln w="9525">
              <a:solidFill>
                <a:schemeClr val="tx1"/>
              </a:solidFill>
              <a:round/>
              <a:headEnd/>
              <a:tailEnd/>
            </a:ln>
          </p:spPr>
          <p:txBody>
            <a:bodyPr/>
            <a:lstStyle/>
            <a:p>
              <a:endParaRPr lang="zh-CN" altLang="en-US"/>
            </a:p>
          </p:txBody>
        </p:sp>
        <p:graphicFrame>
          <p:nvGraphicFramePr>
            <p:cNvPr id="14339" name="Object 1839"/>
            <p:cNvGraphicFramePr>
              <a:graphicFrameLocks noChangeAspect="1"/>
            </p:cNvGraphicFramePr>
            <p:nvPr/>
          </p:nvGraphicFramePr>
          <p:xfrm>
            <a:off x="3417" y="3101"/>
            <a:ext cx="216" cy="180"/>
          </p:xfrm>
          <a:graphic>
            <a:graphicData uri="http://schemas.openxmlformats.org/presentationml/2006/ole">
              <p:oleObj spid="_x0000_s278531" name="Clip" r:id="rId12" imgW="1305000" imgH="1085760" progId="">
                <p:embed/>
              </p:oleObj>
            </a:graphicData>
          </a:graphic>
        </p:graphicFrame>
        <p:graphicFrame>
          <p:nvGraphicFramePr>
            <p:cNvPr id="14340" name="Object 1840"/>
            <p:cNvGraphicFramePr>
              <a:graphicFrameLocks noChangeAspect="1"/>
            </p:cNvGraphicFramePr>
            <p:nvPr/>
          </p:nvGraphicFramePr>
          <p:xfrm>
            <a:off x="3521" y="2901"/>
            <a:ext cx="216" cy="180"/>
          </p:xfrm>
          <a:graphic>
            <a:graphicData uri="http://schemas.openxmlformats.org/presentationml/2006/ole">
              <p:oleObj spid="_x0000_s278532" name="Clip" r:id="rId13" imgW="1305000" imgH="1085760" progId="">
                <p:embed/>
              </p:oleObj>
            </a:graphicData>
          </a:graphic>
        </p:graphicFrame>
        <p:graphicFrame>
          <p:nvGraphicFramePr>
            <p:cNvPr id="14341" name="Object 1841"/>
            <p:cNvGraphicFramePr>
              <a:graphicFrameLocks noChangeAspect="1"/>
            </p:cNvGraphicFramePr>
            <p:nvPr/>
          </p:nvGraphicFramePr>
          <p:xfrm>
            <a:off x="3689" y="3261"/>
            <a:ext cx="216" cy="180"/>
          </p:xfrm>
          <a:graphic>
            <a:graphicData uri="http://schemas.openxmlformats.org/presentationml/2006/ole">
              <p:oleObj spid="_x0000_s278533" name="Clip" r:id="rId14" imgW="1305000" imgH="1085760" progId="">
                <p:embed/>
              </p:oleObj>
            </a:graphicData>
          </a:graphic>
        </p:graphicFrame>
        <p:graphicFrame>
          <p:nvGraphicFramePr>
            <p:cNvPr id="14342" name="Object 1842"/>
            <p:cNvGraphicFramePr>
              <a:graphicFrameLocks noChangeAspect="1"/>
            </p:cNvGraphicFramePr>
            <p:nvPr/>
          </p:nvGraphicFramePr>
          <p:xfrm>
            <a:off x="3903" y="3263"/>
            <a:ext cx="216" cy="180"/>
          </p:xfrm>
          <a:graphic>
            <a:graphicData uri="http://schemas.openxmlformats.org/presentationml/2006/ole">
              <p:oleObj spid="_x0000_s278534" name="Clip" r:id="rId15" imgW="1305000" imgH="1085760" progId="">
                <p:embed/>
              </p:oleObj>
            </a:graphicData>
          </a:graphic>
        </p:graphicFrame>
        <p:grpSp>
          <p:nvGrpSpPr>
            <p:cNvPr id="13329" name="Group 1843"/>
            <p:cNvGrpSpPr>
              <a:grpSpLocks/>
            </p:cNvGrpSpPr>
            <p:nvPr/>
          </p:nvGrpSpPr>
          <p:grpSpPr bwMode="auto">
            <a:xfrm>
              <a:off x="4475" y="3342"/>
              <a:ext cx="172" cy="215"/>
              <a:chOff x="2870" y="1518"/>
              <a:chExt cx="292" cy="320"/>
            </a:xfrm>
          </p:grpSpPr>
          <p:graphicFrame>
            <p:nvGraphicFramePr>
              <p:cNvPr id="14345" name="Object 1844"/>
              <p:cNvGraphicFramePr>
                <a:graphicFrameLocks noChangeAspect="1"/>
              </p:cNvGraphicFramePr>
              <p:nvPr/>
            </p:nvGraphicFramePr>
            <p:xfrm>
              <a:off x="2870" y="1518"/>
              <a:ext cx="272" cy="282"/>
            </p:xfrm>
            <a:graphic>
              <a:graphicData uri="http://schemas.openxmlformats.org/presentationml/2006/ole">
                <p:oleObj spid="_x0000_s278537" name="Clip" r:id="rId16" imgW="819000" imgH="847800" progId="">
                  <p:embed/>
                </p:oleObj>
              </a:graphicData>
            </a:graphic>
          </p:graphicFrame>
          <p:graphicFrame>
            <p:nvGraphicFramePr>
              <p:cNvPr id="14346" name="Object 1845"/>
              <p:cNvGraphicFramePr>
                <a:graphicFrameLocks noChangeAspect="1"/>
              </p:cNvGraphicFramePr>
              <p:nvPr/>
            </p:nvGraphicFramePr>
            <p:xfrm>
              <a:off x="2913" y="1602"/>
              <a:ext cx="249" cy="236"/>
            </p:xfrm>
            <a:graphic>
              <a:graphicData uri="http://schemas.openxmlformats.org/presentationml/2006/ole">
                <p:oleObj spid="_x0000_s278538" name="Clip" r:id="rId17" imgW="1266840" imgH="1200240" progId="">
                  <p:embed/>
                </p:oleObj>
              </a:graphicData>
            </a:graphic>
          </p:graphicFrame>
        </p:grpSp>
        <p:grpSp>
          <p:nvGrpSpPr>
            <p:cNvPr id="13331" name="Group 1846"/>
            <p:cNvGrpSpPr>
              <a:grpSpLocks/>
            </p:cNvGrpSpPr>
            <p:nvPr/>
          </p:nvGrpSpPr>
          <p:grpSpPr bwMode="auto">
            <a:xfrm>
              <a:off x="4191" y="3374"/>
              <a:ext cx="220" cy="203"/>
              <a:chOff x="2870" y="1518"/>
              <a:chExt cx="292" cy="320"/>
            </a:xfrm>
          </p:grpSpPr>
          <p:graphicFrame>
            <p:nvGraphicFramePr>
              <p:cNvPr id="14343" name="Object 1847"/>
              <p:cNvGraphicFramePr>
                <a:graphicFrameLocks noChangeAspect="1"/>
              </p:cNvGraphicFramePr>
              <p:nvPr/>
            </p:nvGraphicFramePr>
            <p:xfrm>
              <a:off x="2870" y="1518"/>
              <a:ext cx="272" cy="282"/>
            </p:xfrm>
            <a:graphic>
              <a:graphicData uri="http://schemas.openxmlformats.org/presentationml/2006/ole">
                <p:oleObj spid="_x0000_s278535" name="Clip" r:id="rId18" imgW="819000" imgH="847800" progId="">
                  <p:embed/>
                </p:oleObj>
              </a:graphicData>
            </a:graphic>
          </p:graphicFrame>
          <p:graphicFrame>
            <p:nvGraphicFramePr>
              <p:cNvPr id="14344" name="Object 1848"/>
              <p:cNvGraphicFramePr>
                <a:graphicFrameLocks noChangeAspect="1"/>
              </p:cNvGraphicFramePr>
              <p:nvPr/>
            </p:nvGraphicFramePr>
            <p:xfrm>
              <a:off x="2913" y="1602"/>
              <a:ext cx="249" cy="236"/>
            </p:xfrm>
            <a:graphic>
              <a:graphicData uri="http://schemas.openxmlformats.org/presentationml/2006/ole">
                <p:oleObj spid="_x0000_s278536" name="Clip" r:id="rId19" imgW="1266840" imgH="1200240" progId="">
                  <p:embed/>
                </p:oleObj>
              </a:graphicData>
            </a:graphic>
          </p:graphicFrame>
        </p:grpSp>
        <p:grpSp>
          <p:nvGrpSpPr>
            <p:cNvPr id="13332" name="Group 1849"/>
            <p:cNvGrpSpPr>
              <a:grpSpLocks/>
            </p:cNvGrpSpPr>
            <p:nvPr/>
          </p:nvGrpSpPr>
          <p:grpSpPr bwMode="auto">
            <a:xfrm>
              <a:off x="4290" y="3130"/>
              <a:ext cx="183" cy="255"/>
              <a:chOff x="2556" y="2689"/>
              <a:chExt cx="183" cy="255"/>
            </a:xfrm>
          </p:grpSpPr>
          <p:pic>
            <p:nvPicPr>
              <p:cNvPr id="14427" name="Picture 1850" descr="31u_bnrz[1]"/>
              <p:cNvPicPr>
                <a:picLocks noChangeAspect="1" noChangeArrowheads="1"/>
              </p:cNvPicPr>
              <p:nvPr/>
            </p:nvPicPr>
            <p:blipFill>
              <a:blip r:embed="rId10" cstate="print"/>
              <a:srcRect/>
              <a:stretch>
                <a:fillRect/>
              </a:stretch>
            </p:blipFill>
            <p:spPr bwMode="auto">
              <a:xfrm>
                <a:off x="2609" y="2770"/>
                <a:ext cx="121" cy="174"/>
              </a:xfrm>
              <a:prstGeom prst="rect">
                <a:avLst/>
              </a:prstGeom>
              <a:noFill/>
              <a:ln w="9525">
                <a:noFill/>
                <a:miter lim="800000"/>
                <a:headEnd/>
                <a:tailEnd/>
              </a:ln>
            </p:spPr>
          </p:pic>
          <p:sp>
            <p:nvSpPr>
              <p:cNvPr id="14428" name="Freeform 1851"/>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429" name="Freeform 1852"/>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430" name="Freeform 1853"/>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4431" name="Freeform 1854"/>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4432" name="Freeform 1855"/>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4433" name="Freeform 1856"/>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4434" name="Freeform 1857"/>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187"/>
                  <a:gd name="T77" fmla="*/ 83 w 83"/>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endParaRPr lang="zh-CN" altLang="en-US"/>
              </a:p>
            </p:txBody>
          </p:sp>
          <p:sp>
            <p:nvSpPr>
              <p:cNvPr id="14435" name="Freeform 1858"/>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94"/>
                  <a:gd name="T65" fmla="*/ 44 w 44"/>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endParaRPr lang="zh-CN" altLang="en-US"/>
              </a:p>
            </p:txBody>
          </p:sp>
          <p:sp>
            <p:nvSpPr>
              <p:cNvPr id="14436" name="Freeform 1859"/>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54"/>
                  <a:gd name="T77" fmla="*/ 38 w 38"/>
                  <a:gd name="T78" fmla="*/ 54 h 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endParaRPr lang="zh-CN" altLang="en-US"/>
              </a:p>
            </p:txBody>
          </p:sp>
          <p:sp>
            <p:nvSpPr>
              <p:cNvPr id="14437" name="Freeform 1860"/>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2"/>
                  <a:gd name="T76" fmla="*/ 0 h 36"/>
                  <a:gd name="T77" fmla="*/ 52 w 52"/>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endParaRPr lang="zh-CN" altLang="en-US"/>
              </a:p>
            </p:txBody>
          </p:sp>
          <p:sp>
            <p:nvSpPr>
              <p:cNvPr id="14438" name="Freeform 1861"/>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endParaRPr lang="zh-CN" altLang="en-US"/>
              </a:p>
            </p:txBody>
          </p:sp>
          <p:sp>
            <p:nvSpPr>
              <p:cNvPr id="14439" name="Freeform 1862"/>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endParaRPr lang="zh-CN" altLang="en-US"/>
              </a:p>
            </p:txBody>
          </p:sp>
          <p:sp>
            <p:nvSpPr>
              <p:cNvPr id="14440" name="Freeform 1863"/>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endParaRPr lang="zh-CN" altLang="en-US"/>
              </a:p>
            </p:txBody>
          </p:sp>
          <p:sp>
            <p:nvSpPr>
              <p:cNvPr id="14441" name="Freeform 1864"/>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endParaRPr lang="zh-CN" altLang="en-US"/>
              </a:p>
            </p:txBody>
          </p:sp>
          <p:sp>
            <p:nvSpPr>
              <p:cNvPr id="14442" name="Freeform 1865"/>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endParaRPr lang="zh-CN" altLang="en-US"/>
              </a:p>
            </p:txBody>
          </p:sp>
          <p:sp>
            <p:nvSpPr>
              <p:cNvPr id="14443" name="Freeform 1866"/>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endParaRPr lang="zh-CN" altLang="en-US"/>
              </a:p>
            </p:txBody>
          </p:sp>
        </p:grpSp>
        <p:sp>
          <p:nvSpPr>
            <p:cNvPr id="14405" name="Line 1867"/>
            <p:cNvSpPr>
              <a:spLocks noChangeShapeType="1"/>
            </p:cNvSpPr>
            <p:nvPr/>
          </p:nvSpPr>
          <p:spPr bwMode="auto">
            <a:xfrm>
              <a:off x="4063" y="3139"/>
              <a:ext cx="317" cy="170"/>
            </a:xfrm>
            <a:prstGeom prst="line">
              <a:avLst/>
            </a:prstGeom>
            <a:noFill/>
            <a:ln w="9525">
              <a:solidFill>
                <a:schemeClr val="tx1"/>
              </a:solidFill>
              <a:round/>
              <a:headEnd/>
              <a:tailEnd/>
            </a:ln>
          </p:spPr>
          <p:txBody>
            <a:bodyPr/>
            <a:lstStyle/>
            <a:p>
              <a:endParaRPr lang="zh-CN" altLang="en-US"/>
            </a:p>
          </p:txBody>
        </p:sp>
        <p:sp>
          <p:nvSpPr>
            <p:cNvPr id="14406" name="Line 1868"/>
            <p:cNvSpPr>
              <a:spLocks noChangeShapeType="1"/>
            </p:cNvSpPr>
            <p:nvPr/>
          </p:nvSpPr>
          <p:spPr bwMode="auto">
            <a:xfrm>
              <a:off x="3716" y="3098"/>
              <a:ext cx="51" cy="0"/>
            </a:xfrm>
            <a:prstGeom prst="line">
              <a:avLst/>
            </a:prstGeom>
            <a:noFill/>
            <a:ln w="9525">
              <a:solidFill>
                <a:schemeClr val="tx1"/>
              </a:solidFill>
              <a:round/>
              <a:headEnd/>
              <a:tailEnd/>
            </a:ln>
          </p:spPr>
          <p:txBody>
            <a:bodyPr/>
            <a:lstStyle/>
            <a:p>
              <a:endParaRPr lang="zh-CN" altLang="en-US"/>
            </a:p>
          </p:txBody>
        </p:sp>
        <p:grpSp>
          <p:nvGrpSpPr>
            <p:cNvPr id="13333" name="Group 1869"/>
            <p:cNvGrpSpPr>
              <a:grpSpLocks/>
            </p:cNvGrpSpPr>
            <p:nvPr/>
          </p:nvGrpSpPr>
          <p:grpSpPr bwMode="auto">
            <a:xfrm>
              <a:off x="4961" y="3136"/>
              <a:ext cx="131" cy="258"/>
              <a:chOff x="4180" y="783"/>
              <a:chExt cx="150" cy="307"/>
            </a:xfrm>
          </p:grpSpPr>
          <p:sp>
            <p:nvSpPr>
              <p:cNvPr id="14419" name="AutoShape 187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20" name="Rectangle 1871"/>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14421" name="Rectangle 187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2" name="AutoShape 187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3" name="Line 1874"/>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14424" name="Line 1875"/>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14425" name="Rectangle 187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4426" name="Rectangle 1877"/>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14408" name="Line 1878"/>
            <p:cNvSpPr>
              <a:spLocks noChangeShapeType="1"/>
            </p:cNvSpPr>
            <p:nvPr/>
          </p:nvSpPr>
          <p:spPr bwMode="auto">
            <a:xfrm flipH="1">
              <a:off x="3772" y="2167"/>
              <a:ext cx="2" cy="91"/>
            </a:xfrm>
            <a:prstGeom prst="line">
              <a:avLst/>
            </a:prstGeom>
            <a:noFill/>
            <a:ln w="9525">
              <a:solidFill>
                <a:schemeClr val="tx1"/>
              </a:solidFill>
              <a:round/>
              <a:headEnd/>
              <a:tailEnd/>
            </a:ln>
          </p:spPr>
          <p:txBody>
            <a:bodyPr/>
            <a:lstStyle/>
            <a:p>
              <a:endParaRPr lang="zh-CN" altLang="en-US"/>
            </a:p>
          </p:txBody>
        </p:sp>
        <p:sp>
          <p:nvSpPr>
            <p:cNvPr id="14409" name="Line 1879"/>
            <p:cNvSpPr>
              <a:spLocks noChangeShapeType="1"/>
            </p:cNvSpPr>
            <p:nvPr/>
          </p:nvSpPr>
          <p:spPr bwMode="auto">
            <a:xfrm flipV="1">
              <a:off x="4589" y="1526"/>
              <a:ext cx="78" cy="55"/>
            </a:xfrm>
            <a:prstGeom prst="line">
              <a:avLst/>
            </a:prstGeom>
            <a:noFill/>
            <a:ln w="9525">
              <a:solidFill>
                <a:schemeClr val="tx1"/>
              </a:solidFill>
              <a:round/>
              <a:headEnd/>
              <a:tailEnd/>
            </a:ln>
          </p:spPr>
          <p:txBody>
            <a:bodyPr/>
            <a:lstStyle/>
            <a:p>
              <a:endParaRPr lang="zh-CN" altLang="en-US"/>
            </a:p>
          </p:txBody>
        </p:sp>
        <p:sp>
          <p:nvSpPr>
            <p:cNvPr id="14410" name="Line 1880"/>
            <p:cNvSpPr>
              <a:spLocks noChangeShapeType="1"/>
            </p:cNvSpPr>
            <p:nvPr/>
          </p:nvSpPr>
          <p:spPr bwMode="auto">
            <a:xfrm>
              <a:off x="4480" y="1635"/>
              <a:ext cx="0" cy="52"/>
            </a:xfrm>
            <a:prstGeom prst="line">
              <a:avLst/>
            </a:prstGeom>
            <a:noFill/>
            <a:ln w="9525">
              <a:solidFill>
                <a:schemeClr val="tx1"/>
              </a:solidFill>
              <a:round/>
              <a:headEnd/>
              <a:tailEnd/>
            </a:ln>
          </p:spPr>
          <p:txBody>
            <a:bodyPr/>
            <a:lstStyle/>
            <a:p>
              <a:endParaRPr lang="zh-CN" altLang="en-US"/>
            </a:p>
          </p:txBody>
        </p:sp>
        <p:sp>
          <p:nvSpPr>
            <p:cNvPr id="14411" name="Line 1881"/>
            <p:cNvSpPr>
              <a:spLocks noChangeShapeType="1"/>
            </p:cNvSpPr>
            <p:nvPr/>
          </p:nvSpPr>
          <p:spPr bwMode="auto">
            <a:xfrm flipV="1">
              <a:off x="4596" y="1570"/>
              <a:ext cx="166" cy="182"/>
            </a:xfrm>
            <a:prstGeom prst="line">
              <a:avLst/>
            </a:prstGeom>
            <a:noFill/>
            <a:ln w="9525">
              <a:solidFill>
                <a:schemeClr val="tx1"/>
              </a:solidFill>
              <a:round/>
              <a:headEnd/>
              <a:tailEnd/>
            </a:ln>
          </p:spPr>
          <p:txBody>
            <a:bodyPr/>
            <a:lstStyle/>
            <a:p>
              <a:endParaRPr lang="zh-CN" altLang="en-US"/>
            </a:p>
          </p:txBody>
        </p:sp>
        <p:sp>
          <p:nvSpPr>
            <p:cNvPr id="14412" name="Line 1882"/>
            <p:cNvSpPr>
              <a:spLocks noChangeShapeType="1"/>
            </p:cNvSpPr>
            <p:nvPr/>
          </p:nvSpPr>
          <p:spPr bwMode="auto">
            <a:xfrm>
              <a:off x="4818" y="1569"/>
              <a:ext cx="0" cy="124"/>
            </a:xfrm>
            <a:prstGeom prst="line">
              <a:avLst/>
            </a:prstGeom>
            <a:noFill/>
            <a:ln w="9525">
              <a:solidFill>
                <a:schemeClr val="tx1"/>
              </a:solidFill>
              <a:round/>
              <a:headEnd/>
              <a:tailEnd/>
            </a:ln>
          </p:spPr>
          <p:txBody>
            <a:bodyPr/>
            <a:lstStyle/>
            <a:p>
              <a:endParaRPr lang="zh-CN" altLang="en-US"/>
            </a:p>
          </p:txBody>
        </p:sp>
        <p:sp>
          <p:nvSpPr>
            <p:cNvPr id="14413" name="Line 1883"/>
            <p:cNvSpPr>
              <a:spLocks noChangeShapeType="1"/>
            </p:cNvSpPr>
            <p:nvPr/>
          </p:nvSpPr>
          <p:spPr bwMode="auto">
            <a:xfrm>
              <a:off x="4600" y="1762"/>
              <a:ext cx="119" cy="0"/>
            </a:xfrm>
            <a:prstGeom prst="line">
              <a:avLst/>
            </a:prstGeom>
            <a:noFill/>
            <a:ln w="9525">
              <a:solidFill>
                <a:schemeClr val="tx1"/>
              </a:solidFill>
              <a:round/>
              <a:headEnd/>
              <a:tailEnd/>
            </a:ln>
          </p:spPr>
          <p:txBody>
            <a:bodyPr/>
            <a:lstStyle/>
            <a:p>
              <a:endParaRPr lang="zh-CN" altLang="en-US"/>
            </a:p>
          </p:txBody>
        </p:sp>
        <p:sp>
          <p:nvSpPr>
            <p:cNvPr id="14414" name="Line 1884"/>
            <p:cNvSpPr>
              <a:spLocks noChangeShapeType="1"/>
            </p:cNvSpPr>
            <p:nvPr/>
          </p:nvSpPr>
          <p:spPr bwMode="auto">
            <a:xfrm flipV="1">
              <a:off x="3526" y="2308"/>
              <a:ext cx="106" cy="2"/>
            </a:xfrm>
            <a:prstGeom prst="line">
              <a:avLst/>
            </a:prstGeom>
            <a:noFill/>
            <a:ln w="9525">
              <a:solidFill>
                <a:schemeClr val="tx1"/>
              </a:solidFill>
              <a:round/>
              <a:headEnd/>
              <a:tailEnd/>
            </a:ln>
          </p:spPr>
          <p:txBody>
            <a:bodyPr/>
            <a:lstStyle/>
            <a:p>
              <a:endParaRPr lang="zh-CN" altLang="en-US"/>
            </a:p>
          </p:txBody>
        </p:sp>
        <p:sp>
          <p:nvSpPr>
            <p:cNvPr id="14415" name="Line 1885"/>
            <p:cNvSpPr>
              <a:spLocks noChangeShapeType="1"/>
            </p:cNvSpPr>
            <p:nvPr/>
          </p:nvSpPr>
          <p:spPr bwMode="auto">
            <a:xfrm flipV="1">
              <a:off x="4861" y="1380"/>
              <a:ext cx="150" cy="106"/>
            </a:xfrm>
            <a:prstGeom prst="line">
              <a:avLst/>
            </a:prstGeom>
            <a:noFill/>
            <a:ln w="9525">
              <a:solidFill>
                <a:schemeClr val="tx1"/>
              </a:solidFill>
              <a:round/>
              <a:headEnd/>
              <a:tailEnd/>
            </a:ln>
          </p:spPr>
          <p:txBody>
            <a:bodyPr/>
            <a:lstStyle/>
            <a:p>
              <a:endParaRPr lang="zh-CN" altLang="en-US"/>
            </a:p>
          </p:txBody>
        </p:sp>
        <p:sp>
          <p:nvSpPr>
            <p:cNvPr id="14416" name="Line 1886"/>
            <p:cNvSpPr>
              <a:spLocks noChangeShapeType="1"/>
            </p:cNvSpPr>
            <p:nvPr/>
          </p:nvSpPr>
          <p:spPr bwMode="auto">
            <a:xfrm>
              <a:off x="4949" y="1756"/>
              <a:ext cx="112" cy="0"/>
            </a:xfrm>
            <a:prstGeom prst="line">
              <a:avLst/>
            </a:prstGeom>
            <a:noFill/>
            <a:ln w="9525">
              <a:solidFill>
                <a:schemeClr val="tx1"/>
              </a:solidFill>
              <a:round/>
              <a:headEnd/>
              <a:tailEnd/>
            </a:ln>
          </p:spPr>
          <p:txBody>
            <a:bodyPr/>
            <a:lstStyle/>
            <a:p>
              <a:endParaRPr lang="zh-CN" altLang="en-US"/>
            </a:p>
          </p:txBody>
        </p:sp>
        <p:sp>
          <p:nvSpPr>
            <p:cNvPr id="14417" name="Line 1887"/>
            <p:cNvSpPr>
              <a:spLocks noChangeShapeType="1"/>
            </p:cNvSpPr>
            <p:nvPr/>
          </p:nvSpPr>
          <p:spPr bwMode="auto">
            <a:xfrm flipH="1">
              <a:off x="4411" y="1804"/>
              <a:ext cx="62" cy="444"/>
            </a:xfrm>
            <a:prstGeom prst="line">
              <a:avLst/>
            </a:prstGeom>
            <a:noFill/>
            <a:ln w="9525">
              <a:solidFill>
                <a:schemeClr val="tx1"/>
              </a:solidFill>
              <a:round/>
              <a:headEnd/>
              <a:tailEnd/>
            </a:ln>
          </p:spPr>
          <p:txBody>
            <a:bodyPr/>
            <a:lstStyle/>
            <a:p>
              <a:endParaRPr lang="zh-CN" altLang="en-US"/>
            </a:p>
          </p:txBody>
        </p:sp>
        <p:sp>
          <p:nvSpPr>
            <p:cNvPr id="14418" name="Line 1888"/>
            <p:cNvSpPr>
              <a:spLocks noChangeShapeType="1"/>
            </p:cNvSpPr>
            <p:nvPr/>
          </p:nvSpPr>
          <p:spPr bwMode="auto">
            <a:xfrm flipH="1">
              <a:off x="4783" y="1804"/>
              <a:ext cx="70" cy="458"/>
            </a:xfrm>
            <a:prstGeom prst="line">
              <a:avLst/>
            </a:prstGeom>
            <a:noFill/>
            <a:ln w="9525">
              <a:solidFill>
                <a:schemeClr val="tx1"/>
              </a:solidFill>
              <a:round/>
              <a:headEnd/>
              <a:tailEnd/>
            </a:ln>
          </p:spPr>
          <p:txBody>
            <a:bodyPr/>
            <a:lstStyle/>
            <a:p>
              <a:endParaRPr lang="zh-CN" altLang="en-US"/>
            </a:p>
          </p:txBody>
        </p:sp>
      </p:grpSp>
      <p:sp>
        <p:nvSpPr>
          <p:cNvPr id="14356" name="Freeform 1889"/>
          <p:cNvSpPr>
            <a:spLocks/>
          </p:cNvSpPr>
          <p:nvPr/>
        </p:nvSpPr>
        <p:spPr bwMode="auto">
          <a:xfrm>
            <a:off x="5645150" y="2054225"/>
            <a:ext cx="2584450" cy="3233738"/>
          </a:xfrm>
          <a:custGeom>
            <a:avLst/>
            <a:gdLst>
              <a:gd name="T0" fmla="*/ 0 w 1628"/>
              <a:gd name="T1" fmla="*/ 0 h 2037"/>
              <a:gd name="T2" fmla="*/ 2147483647 w 1628"/>
              <a:gd name="T3" fmla="*/ 2147483647 h 2037"/>
              <a:gd name="T4" fmla="*/ 2147483647 w 1628"/>
              <a:gd name="T5" fmla="*/ 2147483647 h 2037"/>
              <a:gd name="T6" fmla="*/ 2147483647 w 1628"/>
              <a:gd name="T7" fmla="*/ 2147483647 h 2037"/>
              <a:gd name="T8" fmla="*/ 2147483647 w 1628"/>
              <a:gd name="T9" fmla="*/ 2147483647 h 2037"/>
              <a:gd name="T10" fmla="*/ 2147483647 w 1628"/>
              <a:gd name="T11" fmla="*/ 2147483647 h 2037"/>
              <a:gd name="T12" fmla="*/ 2147483647 w 1628"/>
              <a:gd name="T13" fmla="*/ 2147483647 h 2037"/>
              <a:gd name="T14" fmla="*/ 2147483647 w 1628"/>
              <a:gd name="T15" fmla="*/ 2147483647 h 2037"/>
              <a:gd name="T16" fmla="*/ 2147483647 w 1628"/>
              <a:gd name="T17" fmla="*/ 2147483647 h 20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8"/>
              <a:gd name="T28" fmla="*/ 0 h 2037"/>
              <a:gd name="T29" fmla="*/ 1628 w 1628"/>
              <a:gd name="T30" fmla="*/ 2037 h 20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8" h="2037">
                <a:moveTo>
                  <a:pt x="0" y="0"/>
                </a:moveTo>
                <a:lnTo>
                  <a:pt x="351" y="209"/>
                </a:lnTo>
                <a:lnTo>
                  <a:pt x="1060" y="250"/>
                </a:lnTo>
                <a:lnTo>
                  <a:pt x="969" y="910"/>
                </a:lnTo>
                <a:lnTo>
                  <a:pt x="1161" y="1127"/>
                </a:lnTo>
                <a:lnTo>
                  <a:pt x="927" y="1528"/>
                </a:lnTo>
                <a:lnTo>
                  <a:pt x="1469" y="1653"/>
                </a:lnTo>
                <a:lnTo>
                  <a:pt x="1369" y="1995"/>
                </a:lnTo>
                <a:lnTo>
                  <a:pt x="1628" y="2037"/>
                </a:lnTo>
              </a:path>
            </a:pathLst>
          </a:custGeom>
          <a:noFill/>
          <a:ln w="76200">
            <a:solidFill>
              <a:srgbClr val="FF3300"/>
            </a:solidFill>
            <a:round/>
            <a:headEnd type="triangle" w="med" len="med"/>
            <a:tailEnd type="triangle" w="med" len="med"/>
          </a:ln>
        </p:spPr>
        <p:txBody>
          <a:bodyPr/>
          <a:lstStyle/>
          <a:p>
            <a:endParaRPr lang="zh-CN" altLang="en-US"/>
          </a:p>
        </p:txBody>
      </p:sp>
      <p:sp>
        <p:nvSpPr>
          <p:cNvPr id="14357" name="Freeform 1890"/>
          <p:cNvSpPr>
            <a:spLocks/>
          </p:cNvSpPr>
          <p:nvPr/>
        </p:nvSpPr>
        <p:spPr bwMode="auto">
          <a:xfrm>
            <a:off x="5592763" y="3390900"/>
            <a:ext cx="1646237" cy="1974850"/>
          </a:xfrm>
          <a:custGeom>
            <a:avLst/>
            <a:gdLst>
              <a:gd name="T0" fmla="*/ 0 w 1037"/>
              <a:gd name="T1" fmla="*/ 0 h 1244"/>
              <a:gd name="T2" fmla="*/ 2147483647 w 1037"/>
              <a:gd name="T3" fmla="*/ 2147483647 h 1244"/>
              <a:gd name="T4" fmla="*/ 2147483647 w 1037"/>
              <a:gd name="T5" fmla="*/ 2147483647 h 1244"/>
              <a:gd name="T6" fmla="*/ 2147483647 w 1037"/>
              <a:gd name="T7" fmla="*/ 2147483647 h 1244"/>
              <a:gd name="T8" fmla="*/ 2147483647 w 1037"/>
              <a:gd name="T9" fmla="*/ 2147483647 h 1244"/>
              <a:gd name="T10" fmla="*/ 2147483647 w 1037"/>
              <a:gd name="T11" fmla="*/ 2147483647 h 1244"/>
              <a:gd name="T12" fmla="*/ 2147483647 w 1037"/>
              <a:gd name="T13" fmla="*/ 2147483647 h 1244"/>
              <a:gd name="T14" fmla="*/ 2147483647 w 1037"/>
              <a:gd name="T15" fmla="*/ 2147483647 h 1244"/>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1244"/>
              <a:gd name="T26" fmla="*/ 1037 w 1037"/>
              <a:gd name="T27" fmla="*/ 1244 h 1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1244">
                <a:moveTo>
                  <a:pt x="0" y="0"/>
                </a:moveTo>
                <a:lnTo>
                  <a:pt x="29" y="86"/>
                </a:lnTo>
                <a:lnTo>
                  <a:pt x="845" y="80"/>
                </a:lnTo>
                <a:lnTo>
                  <a:pt x="1037" y="280"/>
                </a:lnTo>
                <a:lnTo>
                  <a:pt x="805" y="688"/>
                </a:lnTo>
                <a:lnTo>
                  <a:pt x="473" y="880"/>
                </a:lnTo>
                <a:lnTo>
                  <a:pt x="345" y="1024"/>
                </a:lnTo>
                <a:lnTo>
                  <a:pt x="285" y="1244"/>
                </a:lnTo>
              </a:path>
            </a:pathLst>
          </a:custGeom>
          <a:noFill/>
          <a:ln w="76200">
            <a:solidFill>
              <a:srgbClr val="0000FF"/>
            </a:solidFill>
            <a:round/>
            <a:headEnd type="triangle" w="med" len="me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0659" name="Slide Number Placeholder 6"/>
          <p:cNvSpPr>
            <a:spLocks noGrp="1"/>
          </p:cNvSpPr>
          <p:nvPr>
            <p:ph type="sldNum" sz="quarter" idx="12"/>
          </p:nvPr>
        </p:nvSpPr>
        <p:spPr>
          <a:noFill/>
        </p:spPr>
        <p:txBody>
          <a:bodyPr/>
          <a:lstStyle/>
          <a:p>
            <a:r>
              <a:rPr lang="en-US" altLang="ko-KR" smtClean="0">
                <a:ea typeface="굴림" pitchFamily="34" charset="-127"/>
              </a:rPr>
              <a:t>1-</a:t>
            </a:r>
            <a:fld id="{64101D31-1C76-416C-8B20-CFC68DBD3F4A}" type="slidenum">
              <a:rPr lang="en-US" altLang="ko-KR" smtClean="0">
                <a:ea typeface="굴림" pitchFamily="34" charset="-127"/>
              </a:rPr>
              <a:pPr/>
              <a:t>48</a:t>
            </a:fld>
            <a:endParaRPr lang="en-US" altLang="ko-KR" smtClean="0">
              <a:ea typeface="굴림" pitchFamily="34" charset="-127"/>
            </a:endParaRPr>
          </a:p>
        </p:txBody>
      </p:sp>
      <p:sp>
        <p:nvSpPr>
          <p:cNvPr id="70660" name="Rectangle 2"/>
          <p:cNvSpPr>
            <a:spLocks noGrp="1" noChangeArrowheads="1"/>
          </p:cNvSpPr>
          <p:nvPr>
            <p:ph type="title"/>
          </p:nvPr>
        </p:nvSpPr>
        <p:spPr/>
        <p:txBody>
          <a:bodyPr/>
          <a:lstStyle/>
          <a:p>
            <a:r>
              <a:rPr lang="en-US" altLang="ko-KR" sz="3600" smtClean="0">
                <a:ea typeface="굴림" pitchFamily="34" charset="-127"/>
              </a:rPr>
              <a:t>Network Core: Circuit Switching</a:t>
            </a:r>
            <a:endParaRPr lang="en-US" altLang="ko-KR" smtClean="0">
              <a:ea typeface="굴림" pitchFamily="34" charset="-127"/>
            </a:endParaRPr>
          </a:p>
        </p:txBody>
      </p:sp>
      <p:sp>
        <p:nvSpPr>
          <p:cNvPr id="70661" name="Rectangle 3"/>
          <p:cNvSpPr>
            <a:spLocks noGrp="1" noChangeArrowheads="1"/>
          </p:cNvSpPr>
          <p:nvPr>
            <p:ph type="body" sz="half" idx="1"/>
          </p:nvPr>
        </p:nvSpPr>
        <p:spPr>
          <a:xfrm>
            <a:off x="533400" y="1371600"/>
            <a:ext cx="4038600" cy="4648200"/>
          </a:xfrm>
        </p:spPr>
        <p:txBody>
          <a:bodyPr/>
          <a:lstStyle/>
          <a:p>
            <a:pPr>
              <a:buFont typeface="Wingdings" pitchFamily="2" charset="2"/>
              <a:buNone/>
            </a:pPr>
            <a:r>
              <a:rPr lang="en-US" altLang="ko-KR" dirty="0" smtClean="0">
                <a:ea typeface="굴림" pitchFamily="34" charset="-127"/>
              </a:rPr>
              <a:t>How to carry some number of connections over one </a:t>
            </a:r>
            <a:r>
              <a:rPr lang="en-US" altLang="ko-KR" dirty="0" smtClean="0">
                <a:solidFill>
                  <a:srgbClr val="0000FF"/>
                </a:solidFill>
                <a:ea typeface="굴림" pitchFamily="34" charset="-127"/>
              </a:rPr>
              <a:t>physical link</a:t>
            </a:r>
            <a:r>
              <a:rPr lang="en-US" altLang="ko-KR" dirty="0" smtClean="0">
                <a:ea typeface="굴림" pitchFamily="34" charset="-127"/>
              </a:rPr>
              <a:t>? network resources (e.g., bandwidth) </a:t>
            </a:r>
            <a:r>
              <a:rPr lang="en-US" altLang="ko-KR" dirty="0" smtClean="0">
                <a:solidFill>
                  <a:srgbClr val="FF0000"/>
                </a:solidFill>
                <a:ea typeface="굴림" pitchFamily="34" charset="-127"/>
              </a:rPr>
              <a:t>divided into “pieces”</a:t>
            </a:r>
            <a:endParaRPr lang="en-US" altLang="ko-KR" sz="2400" dirty="0" smtClean="0">
              <a:solidFill>
                <a:srgbClr val="FF0000"/>
              </a:solidFill>
              <a:ea typeface="굴림" pitchFamily="34" charset="-127"/>
            </a:endParaRPr>
          </a:p>
          <a:p>
            <a:r>
              <a:rPr lang="en-US" altLang="ko-KR" sz="2400" dirty="0" smtClean="0">
                <a:ea typeface="굴림" pitchFamily="34" charset="-127"/>
              </a:rPr>
              <a:t>pieces allocated to calls</a:t>
            </a:r>
          </a:p>
          <a:p>
            <a:r>
              <a:rPr lang="en-US" altLang="ko-KR" sz="2400" dirty="0" smtClean="0">
                <a:ea typeface="굴림" pitchFamily="34" charset="-127"/>
              </a:rPr>
              <a:t>resource piece </a:t>
            </a:r>
            <a:r>
              <a:rPr lang="en-US" altLang="ko-KR" sz="2400" i="1" dirty="0" smtClean="0">
                <a:solidFill>
                  <a:srgbClr val="FF0000"/>
                </a:solidFill>
                <a:ea typeface="굴림" pitchFamily="34" charset="-127"/>
              </a:rPr>
              <a:t>idle</a:t>
            </a:r>
            <a:r>
              <a:rPr lang="en-US" altLang="ko-KR" sz="2400" dirty="0" smtClean="0">
                <a:ea typeface="굴림" pitchFamily="34" charset="-127"/>
              </a:rPr>
              <a:t> if not used by owning call </a:t>
            </a:r>
            <a:r>
              <a:rPr lang="en-US" altLang="ko-KR" sz="2400" i="1" dirty="0" smtClean="0">
                <a:ea typeface="굴림" pitchFamily="34" charset="-127"/>
              </a:rPr>
              <a:t>(no sharing)</a:t>
            </a:r>
            <a:endParaRPr lang="en-US" altLang="ko-KR" sz="2400" dirty="0" smtClean="0">
              <a:ea typeface="굴림" pitchFamily="34" charset="-127"/>
            </a:endParaRPr>
          </a:p>
        </p:txBody>
      </p:sp>
      <p:sp>
        <p:nvSpPr>
          <p:cNvPr id="70662" name="Rectangle 7"/>
          <p:cNvSpPr>
            <a:spLocks noChangeArrowheads="1"/>
          </p:cNvSpPr>
          <p:nvPr/>
        </p:nvSpPr>
        <p:spPr bwMode="auto">
          <a:xfrm>
            <a:off x="4606924" y="1485899"/>
            <a:ext cx="4251325" cy="486727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smtClean="0">
                <a:latin typeface="Comic Sans MS" pitchFamily="66" charset="0"/>
                <a:ea typeface="굴림" pitchFamily="34" charset="-127"/>
              </a:rPr>
              <a:t>Dividing link bandwidth into “pieces”</a:t>
            </a:r>
          </a:p>
          <a:p>
            <a:pPr marL="742950" lvl="1" indent="-285750">
              <a:spcBef>
                <a:spcPct val="20000"/>
              </a:spcBef>
              <a:buClr>
                <a:schemeClr val="accent2"/>
              </a:buClr>
              <a:buSzPct val="75000"/>
              <a:buFont typeface="Wingdings" pitchFamily="2" charset="2"/>
              <a:buChar char="v"/>
            </a:pPr>
            <a:r>
              <a:rPr lang="en-US" altLang="ko-KR" sz="2000" dirty="0" smtClean="0">
                <a:latin typeface="+mn-lt"/>
              </a:rPr>
              <a:t>e.g., </a:t>
            </a:r>
            <a:r>
              <a:rPr lang="en-US" altLang="ko-KR" sz="2000" dirty="0" smtClean="0">
                <a:solidFill>
                  <a:srgbClr val="0000FF"/>
                </a:solidFill>
                <a:latin typeface="+mn-lt"/>
              </a:rPr>
              <a:t>each link has </a:t>
            </a:r>
            <a:r>
              <a:rPr lang="en-US" altLang="ko-KR" sz="2000" i="1" dirty="0" smtClean="0">
                <a:solidFill>
                  <a:srgbClr val="0000FF"/>
                </a:solidFill>
                <a:latin typeface="+mn-lt"/>
              </a:rPr>
              <a:t>n</a:t>
            </a:r>
            <a:r>
              <a:rPr lang="en-US" altLang="ko-KR" sz="2000" dirty="0" smtClean="0">
                <a:solidFill>
                  <a:srgbClr val="0000FF"/>
                </a:solidFill>
                <a:latin typeface="+mn-lt"/>
              </a:rPr>
              <a:t> circuits</a:t>
            </a:r>
            <a:endParaRPr lang="en-US" altLang="ko-KR" sz="1000" dirty="0" smtClean="0">
              <a:solidFill>
                <a:srgbClr val="0000FF"/>
              </a:solidFill>
              <a:latin typeface="+mn-lt"/>
              <a:ea typeface="굴림" pitchFamily="34" charset="-127"/>
            </a:endParaRPr>
          </a:p>
          <a:p>
            <a:pPr marL="342900" indent="-342900">
              <a:spcBef>
                <a:spcPct val="20000"/>
              </a:spcBef>
              <a:buClr>
                <a:schemeClr val="accent2"/>
              </a:buClr>
              <a:buSzPct val="85000"/>
              <a:buFont typeface="Wingdings" pitchFamily="2" charset="2"/>
              <a:buChar char="q"/>
            </a:pPr>
            <a:r>
              <a:rPr lang="en-US" altLang="ko-KR" dirty="0" smtClean="0">
                <a:latin typeface="Comic Sans MS" pitchFamily="66" charset="0"/>
                <a:ea typeface="굴림" pitchFamily="34" charset="-127"/>
              </a:rPr>
              <a:t>A link is considered to be a medium providing a range of frequencies over all times</a:t>
            </a:r>
          </a:p>
          <a:p>
            <a:pPr marL="342900" indent="-342900">
              <a:spcBef>
                <a:spcPct val="20000"/>
              </a:spcBef>
              <a:buClr>
                <a:schemeClr val="accent2"/>
              </a:buClr>
              <a:buSzPct val="85000"/>
              <a:buFont typeface="Wingdings" pitchFamily="2" charset="2"/>
              <a:buChar char="q"/>
            </a:pPr>
            <a:r>
              <a:rPr lang="en-US" altLang="ko-KR" dirty="0" smtClean="0">
                <a:latin typeface="+mn-lt"/>
                <a:ea typeface="굴림" pitchFamily="34" charset="-127"/>
              </a:rPr>
              <a:t>A circuit in a link is implemented with either </a:t>
            </a:r>
          </a:p>
          <a:p>
            <a:pPr marL="742950" lvl="1" indent="-285750">
              <a:spcBef>
                <a:spcPct val="20000"/>
              </a:spcBef>
              <a:buClr>
                <a:schemeClr val="accent2"/>
              </a:buClr>
              <a:buSzPct val="75000"/>
              <a:buFont typeface="Wingdings" pitchFamily="2" charset="2"/>
              <a:buChar char="v"/>
            </a:pPr>
            <a:r>
              <a:rPr lang="en-US" altLang="ko-KR" sz="2000" dirty="0" smtClean="0">
                <a:solidFill>
                  <a:srgbClr val="0000FF"/>
                </a:solidFill>
                <a:latin typeface="+mn-lt"/>
                <a:ea typeface="굴림" pitchFamily="34" charset="-127"/>
              </a:rPr>
              <a:t>F</a:t>
            </a:r>
            <a:r>
              <a:rPr lang="en-US" altLang="ko-KR" sz="2000" dirty="0" smtClean="0">
                <a:latin typeface="+mn-lt"/>
                <a:ea typeface="굴림" pitchFamily="34" charset="-127"/>
              </a:rPr>
              <a:t>requency-</a:t>
            </a:r>
            <a:r>
              <a:rPr lang="en-US" altLang="ko-KR" sz="2000" dirty="0" smtClean="0">
                <a:solidFill>
                  <a:srgbClr val="0000FF"/>
                </a:solidFill>
                <a:latin typeface="+mn-lt"/>
                <a:ea typeface="굴림" pitchFamily="34" charset="-127"/>
              </a:rPr>
              <a:t>D</a:t>
            </a:r>
            <a:r>
              <a:rPr lang="en-US" altLang="ko-KR" sz="2000" dirty="0" smtClean="0">
                <a:latin typeface="+mn-lt"/>
                <a:ea typeface="굴림" pitchFamily="34" charset="-127"/>
              </a:rPr>
              <a:t>ivision </a:t>
            </a:r>
            <a:r>
              <a:rPr lang="en-US" altLang="ko-KR" sz="2000" dirty="0" smtClean="0">
                <a:solidFill>
                  <a:srgbClr val="0000FF"/>
                </a:solidFill>
                <a:latin typeface="+mn-lt"/>
                <a:ea typeface="굴림" pitchFamily="34" charset="-127"/>
              </a:rPr>
              <a:t>M</a:t>
            </a:r>
            <a:r>
              <a:rPr lang="en-US" altLang="ko-KR" sz="2000" dirty="0" smtClean="0">
                <a:latin typeface="+mn-lt"/>
                <a:ea typeface="굴림" pitchFamily="34" charset="-127"/>
              </a:rPr>
              <a:t>ultiplexing (</a:t>
            </a:r>
            <a:r>
              <a:rPr lang="en-US" altLang="ko-KR" sz="2000" dirty="0" smtClean="0">
                <a:solidFill>
                  <a:srgbClr val="0000FF"/>
                </a:solidFill>
                <a:latin typeface="+mn-lt"/>
                <a:ea typeface="굴림" pitchFamily="34" charset="-127"/>
              </a:rPr>
              <a:t>FDM</a:t>
            </a:r>
            <a:r>
              <a:rPr lang="en-US" altLang="ko-KR" sz="2000" dirty="0" smtClean="0">
                <a:latin typeface="+mn-lt"/>
                <a:ea typeface="굴림" pitchFamily="34" charset="-127"/>
              </a:rPr>
              <a:t>) </a:t>
            </a:r>
          </a:p>
          <a:p>
            <a:pPr marL="742950" lvl="1" indent="-285750">
              <a:spcBef>
                <a:spcPct val="20000"/>
              </a:spcBef>
              <a:buClr>
                <a:schemeClr val="accent2"/>
              </a:buClr>
              <a:buSzPct val="75000"/>
              <a:buFont typeface="Wingdings" pitchFamily="2" charset="2"/>
              <a:buChar char="v"/>
            </a:pPr>
            <a:r>
              <a:rPr lang="en-US" altLang="ko-KR" sz="2000" dirty="0" smtClean="0">
                <a:solidFill>
                  <a:srgbClr val="0000FF"/>
                </a:solidFill>
                <a:latin typeface="+mn-lt"/>
                <a:ea typeface="굴림" pitchFamily="34" charset="-127"/>
              </a:rPr>
              <a:t>T</a:t>
            </a:r>
            <a:r>
              <a:rPr lang="en-US" altLang="ko-KR" sz="2000" dirty="0" smtClean="0">
                <a:latin typeface="+mn-lt"/>
                <a:ea typeface="굴림" pitchFamily="34" charset="-127"/>
              </a:rPr>
              <a:t>ime-</a:t>
            </a:r>
            <a:r>
              <a:rPr lang="en-US" altLang="ko-KR" sz="2000" dirty="0" smtClean="0">
                <a:solidFill>
                  <a:srgbClr val="0000FF"/>
                </a:solidFill>
                <a:latin typeface="+mn-lt"/>
                <a:ea typeface="굴림" pitchFamily="34" charset="-127"/>
              </a:rPr>
              <a:t>D</a:t>
            </a:r>
            <a:r>
              <a:rPr lang="en-US" altLang="ko-KR" sz="2000" dirty="0" smtClean="0">
                <a:latin typeface="+mn-lt"/>
                <a:ea typeface="굴림" pitchFamily="34" charset="-127"/>
              </a:rPr>
              <a:t>ivision </a:t>
            </a:r>
            <a:r>
              <a:rPr lang="en-US" altLang="ko-KR" sz="2000" dirty="0" smtClean="0">
                <a:solidFill>
                  <a:srgbClr val="0000FF"/>
                </a:solidFill>
                <a:latin typeface="+mn-lt"/>
                <a:ea typeface="굴림" pitchFamily="34" charset="-127"/>
              </a:rPr>
              <a:t>M</a:t>
            </a:r>
            <a:r>
              <a:rPr lang="en-US" altLang="ko-KR" sz="2000" dirty="0" smtClean="0">
                <a:latin typeface="+mn-lt"/>
                <a:ea typeface="굴림" pitchFamily="34" charset="-127"/>
              </a:rPr>
              <a:t>ultiplexing (</a:t>
            </a:r>
            <a:r>
              <a:rPr lang="en-US" altLang="ko-KR" sz="2000" dirty="0" smtClean="0">
                <a:solidFill>
                  <a:srgbClr val="0000FF"/>
                </a:solidFill>
                <a:latin typeface="+mn-lt"/>
                <a:ea typeface="굴림" pitchFamily="34" charset="-127"/>
              </a:rPr>
              <a:t>TDM</a:t>
            </a:r>
            <a:r>
              <a:rPr lang="en-US" altLang="ko-KR" sz="2000" dirty="0" smtClean="0">
                <a:latin typeface="+mn-lt"/>
                <a:ea typeface="굴림" pitchFamily="34" charset="-127"/>
              </a:rPr>
              <a:t>)</a:t>
            </a:r>
            <a:endParaRPr lang="en-US" altLang="ko-KR" sz="2000" dirty="0">
              <a:latin typeface="+mn-lt"/>
              <a:ea typeface="굴림" pitchFamily="34" charset="-127"/>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1683" name="Slide Number Placeholder 5"/>
          <p:cNvSpPr>
            <a:spLocks noGrp="1"/>
          </p:cNvSpPr>
          <p:nvPr>
            <p:ph type="sldNum" sz="quarter" idx="12"/>
          </p:nvPr>
        </p:nvSpPr>
        <p:spPr>
          <a:noFill/>
        </p:spPr>
        <p:txBody>
          <a:bodyPr/>
          <a:lstStyle/>
          <a:p>
            <a:r>
              <a:rPr lang="en-US" altLang="ko-KR" smtClean="0">
                <a:ea typeface="굴림" pitchFamily="34" charset="-127"/>
              </a:rPr>
              <a:t>1-</a:t>
            </a:r>
            <a:fld id="{6666D3FB-2732-465E-B4F2-E1360B79FB5B}" type="slidenum">
              <a:rPr lang="en-US" altLang="ko-KR" smtClean="0">
                <a:ea typeface="굴림" pitchFamily="34" charset="-127"/>
              </a:rPr>
              <a:pPr/>
              <a:t>49</a:t>
            </a:fld>
            <a:endParaRPr lang="en-US" altLang="ko-KR" smtClean="0">
              <a:ea typeface="굴림" pitchFamily="34" charset="-127"/>
            </a:endParaRPr>
          </a:p>
        </p:txBody>
      </p:sp>
      <p:sp>
        <p:nvSpPr>
          <p:cNvPr id="71684" name="Rectangle 2"/>
          <p:cNvSpPr>
            <a:spLocks noGrp="1" noChangeArrowheads="1"/>
          </p:cNvSpPr>
          <p:nvPr>
            <p:ph type="title"/>
          </p:nvPr>
        </p:nvSpPr>
        <p:spPr>
          <a:xfrm>
            <a:off x="439738" y="227013"/>
            <a:ext cx="8462962" cy="868362"/>
          </a:xfrm>
        </p:spPr>
        <p:txBody>
          <a:bodyPr/>
          <a:lstStyle/>
          <a:p>
            <a:r>
              <a:rPr lang="en-US" altLang="ko-KR" dirty="0" smtClean="0">
                <a:ea typeface="굴림" pitchFamily="34" charset="-127"/>
              </a:rPr>
              <a:t>Circuit Switching: FDM and TDM</a:t>
            </a:r>
            <a:endParaRPr lang="fr-FR" altLang="ko-KR" dirty="0" smtClean="0">
              <a:ea typeface="굴림" pitchFamily="34" charset="-127"/>
            </a:endParaRPr>
          </a:p>
        </p:txBody>
      </p:sp>
      <p:grpSp>
        <p:nvGrpSpPr>
          <p:cNvPr id="2" name="Group 3"/>
          <p:cNvGrpSpPr>
            <a:grpSpLocks/>
          </p:cNvGrpSpPr>
          <p:nvPr/>
        </p:nvGrpSpPr>
        <p:grpSpPr bwMode="auto">
          <a:xfrm>
            <a:off x="393700" y="1785938"/>
            <a:ext cx="7239000" cy="2438400"/>
            <a:chOff x="288" y="1007"/>
            <a:chExt cx="4560" cy="1536"/>
          </a:xfrm>
        </p:grpSpPr>
        <p:sp>
          <p:nvSpPr>
            <p:cNvPr id="71779" name="Text Box 4"/>
            <p:cNvSpPr txBox="1">
              <a:spLocks noChangeArrowheads="1"/>
            </p:cNvSpPr>
            <p:nvPr/>
          </p:nvSpPr>
          <p:spPr bwMode="auto">
            <a:xfrm>
              <a:off x="288" y="1007"/>
              <a:ext cx="532"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FDM</a:t>
              </a:r>
              <a:endParaRPr lang="fr-FR" altLang="ko-KR">
                <a:latin typeface="Arial" charset="0"/>
                <a:ea typeface="굴림" pitchFamily="34" charset="-127"/>
              </a:endParaRPr>
            </a:p>
          </p:txBody>
        </p:sp>
        <p:grpSp>
          <p:nvGrpSpPr>
            <p:cNvPr id="3" name="Group 5"/>
            <p:cNvGrpSpPr>
              <a:grpSpLocks/>
            </p:cNvGrpSpPr>
            <p:nvPr/>
          </p:nvGrpSpPr>
          <p:grpSpPr bwMode="auto">
            <a:xfrm>
              <a:off x="720" y="1392"/>
              <a:ext cx="4128" cy="1151"/>
              <a:chOff x="720" y="1392"/>
              <a:chExt cx="4128" cy="1151"/>
            </a:xfrm>
          </p:grpSpPr>
          <p:sp>
            <p:nvSpPr>
              <p:cNvPr id="7178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a:p>
            </p:txBody>
          </p:sp>
          <p:sp>
            <p:nvSpPr>
              <p:cNvPr id="71782" name="Text Box 7"/>
              <p:cNvSpPr txBox="1">
                <a:spLocks noChangeArrowheads="1"/>
              </p:cNvSpPr>
              <p:nvPr/>
            </p:nvSpPr>
            <p:spPr bwMode="auto">
              <a:xfrm>
                <a:off x="720" y="1680"/>
                <a:ext cx="960"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frequency</a:t>
                </a:r>
                <a:endParaRPr lang="fr-FR" altLang="ko-KR">
                  <a:latin typeface="Arial" charset="0"/>
                  <a:ea typeface="굴림" pitchFamily="34" charset="-127"/>
                </a:endParaRPr>
              </a:p>
            </p:txBody>
          </p:sp>
          <p:sp>
            <p:nvSpPr>
              <p:cNvPr id="7178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a:p>
            </p:txBody>
          </p:sp>
          <p:sp>
            <p:nvSpPr>
              <p:cNvPr id="71784" name="Text Box 9"/>
              <p:cNvSpPr txBox="1">
                <a:spLocks noChangeArrowheads="1"/>
              </p:cNvSpPr>
              <p:nvPr/>
            </p:nvSpPr>
            <p:spPr bwMode="auto">
              <a:xfrm>
                <a:off x="3048" y="2255"/>
                <a:ext cx="479"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time</a:t>
                </a:r>
                <a:endParaRPr lang="fr-FR" altLang="ko-KR">
                  <a:latin typeface="Arial" charset="0"/>
                  <a:ea typeface="굴림" pitchFamily="34" charset="-127"/>
                </a:endParaRPr>
              </a:p>
            </p:txBody>
          </p:sp>
          <p:sp>
            <p:nvSpPr>
              <p:cNvPr id="7178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grpSp>
      <p:sp>
        <p:nvSpPr>
          <p:cNvPr id="55307" name="Rectangle 11"/>
          <p:cNvSpPr>
            <a:spLocks noChangeArrowheads="1"/>
          </p:cNvSpPr>
          <p:nvPr/>
        </p:nvSpPr>
        <p:spPr bwMode="auto">
          <a:xfrm>
            <a:off x="2743200" y="2714625"/>
            <a:ext cx="4572000" cy="228600"/>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08" name="Rectangle 12"/>
          <p:cNvSpPr>
            <a:spLocks noChangeArrowheads="1"/>
          </p:cNvSpPr>
          <p:nvPr/>
        </p:nvSpPr>
        <p:spPr bwMode="auto">
          <a:xfrm>
            <a:off x="2743200" y="2943225"/>
            <a:ext cx="4572000" cy="228600"/>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09" name="Rectangle 13"/>
          <p:cNvSpPr>
            <a:spLocks noChangeArrowheads="1"/>
          </p:cNvSpPr>
          <p:nvPr/>
        </p:nvSpPr>
        <p:spPr bwMode="auto">
          <a:xfrm>
            <a:off x="2743200" y="3171825"/>
            <a:ext cx="4572000" cy="228600"/>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55310" name="Rectangle 14"/>
          <p:cNvSpPr>
            <a:spLocks noChangeArrowheads="1"/>
          </p:cNvSpPr>
          <p:nvPr/>
        </p:nvSpPr>
        <p:spPr bwMode="auto">
          <a:xfrm>
            <a:off x="2743200" y="3400425"/>
            <a:ext cx="4572000" cy="228600"/>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4" name="Group 15"/>
          <p:cNvGrpSpPr>
            <a:grpSpLocks/>
          </p:cNvGrpSpPr>
          <p:nvPr/>
        </p:nvGrpSpPr>
        <p:grpSpPr bwMode="auto">
          <a:xfrm>
            <a:off x="381000" y="4237038"/>
            <a:ext cx="7239000" cy="2516187"/>
            <a:chOff x="288" y="2543"/>
            <a:chExt cx="4560" cy="1585"/>
          </a:xfrm>
        </p:grpSpPr>
        <p:sp>
          <p:nvSpPr>
            <p:cNvPr id="71773" name="Text Box 16"/>
            <p:cNvSpPr txBox="1">
              <a:spLocks noChangeArrowheads="1"/>
            </p:cNvSpPr>
            <p:nvPr/>
          </p:nvSpPr>
          <p:spPr bwMode="auto">
            <a:xfrm>
              <a:off x="288" y="2543"/>
              <a:ext cx="532"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TDM</a:t>
              </a:r>
              <a:endParaRPr lang="fr-FR" altLang="ko-KR">
                <a:latin typeface="Arial" charset="0"/>
                <a:ea typeface="굴림" pitchFamily="34" charset="-127"/>
              </a:endParaRPr>
            </a:p>
          </p:txBody>
        </p:sp>
        <p:sp>
          <p:nvSpPr>
            <p:cNvPr id="7177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a:p>
          </p:txBody>
        </p:sp>
        <p:sp>
          <p:nvSpPr>
            <p:cNvPr id="71775" name="Text Box 18"/>
            <p:cNvSpPr txBox="1">
              <a:spLocks noChangeArrowheads="1"/>
            </p:cNvSpPr>
            <p:nvPr/>
          </p:nvSpPr>
          <p:spPr bwMode="auto">
            <a:xfrm>
              <a:off x="720" y="3265"/>
              <a:ext cx="960"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frequency</a:t>
              </a:r>
              <a:endParaRPr lang="fr-FR" altLang="ko-KR">
                <a:latin typeface="Arial" charset="0"/>
                <a:ea typeface="굴림" pitchFamily="34" charset="-127"/>
              </a:endParaRPr>
            </a:p>
          </p:txBody>
        </p:sp>
        <p:sp>
          <p:nvSpPr>
            <p:cNvPr id="7177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a:p>
          </p:txBody>
        </p:sp>
        <p:sp>
          <p:nvSpPr>
            <p:cNvPr id="71777" name="Text Box 20"/>
            <p:cNvSpPr txBox="1">
              <a:spLocks noChangeArrowheads="1"/>
            </p:cNvSpPr>
            <p:nvPr/>
          </p:nvSpPr>
          <p:spPr bwMode="auto">
            <a:xfrm>
              <a:off x="3048" y="3840"/>
              <a:ext cx="479"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time</a:t>
              </a:r>
              <a:endParaRPr lang="fr-FR" altLang="ko-KR">
                <a:latin typeface="Arial" charset="0"/>
                <a:ea typeface="굴림" pitchFamily="34" charset="-127"/>
              </a:endParaRPr>
            </a:p>
          </p:txBody>
        </p:sp>
        <p:sp>
          <p:nvSpPr>
            <p:cNvPr id="7177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5" name="Group 22"/>
          <p:cNvGrpSpPr>
            <a:grpSpLocks/>
          </p:cNvGrpSpPr>
          <p:nvPr/>
        </p:nvGrpSpPr>
        <p:grpSpPr bwMode="auto">
          <a:xfrm>
            <a:off x="2743200" y="5229225"/>
            <a:ext cx="3886200" cy="914400"/>
            <a:chOff x="1776" y="3168"/>
            <a:chExt cx="2448" cy="576"/>
          </a:xfrm>
        </p:grpSpPr>
        <p:sp>
          <p:nvSpPr>
            <p:cNvPr id="7176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7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6" name="Group 28"/>
          <p:cNvGrpSpPr>
            <a:grpSpLocks/>
          </p:cNvGrpSpPr>
          <p:nvPr/>
        </p:nvGrpSpPr>
        <p:grpSpPr bwMode="auto">
          <a:xfrm>
            <a:off x="2971800" y="5229225"/>
            <a:ext cx="3886200" cy="914400"/>
            <a:chOff x="1920" y="3168"/>
            <a:chExt cx="2448" cy="576"/>
          </a:xfrm>
        </p:grpSpPr>
        <p:sp>
          <p:nvSpPr>
            <p:cNvPr id="7176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7" name="Group 34"/>
          <p:cNvGrpSpPr>
            <a:grpSpLocks/>
          </p:cNvGrpSpPr>
          <p:nvPr/>
        </p:nvGrpSpPr>
        <p:grpSpPr bwMode="auto">
          <a:xfrm>
            <a:off x="3200400" y="5229225"/>
            <a:ext cx="3886200" cy="914400"/>
            <a:chOff x="2064" y="3168"/>
            <a:chExt cx="2448" cy="576"/>
          </a:xfrm>
        </p:grpSpPr>
        <p:sp>
          <p:nvSpPr>
            <p:cNvPr id="7175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6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8" name="Group 40"/>
          <p:cNvGrpSpPr>
            <a:grpSpLocks/>
          </p:cNvGrpSpPr>
          <p:nvPr/>
        </p:nvGrpSpPr>
        <p:grpSpPr bwMode="auto">
          <a:xfrm>
            <a:off x="3429000" y="5229225"/>
            <a:ext cx="3886200" cy="914400"/>
            <a:chOff x="2208" y="3168"/>
            <a:chExt cx="2448" cy="576"/>
          </a:xfrm>
        </p:grpSpPr>
        <p:sp>
          <p:nvSpPr>
            <p:cNvPr id="7175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5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9" name="Group 46"/>
          <p:cNvGrpSpPr>
            <a:grpSpLocks/>
          </p:cNvGrpSpPr>
          <p:nvPr/>
        </p:nvGrpSpPr>
        <p:grpSpPr bwMode="auto">
          <a:xfrm>
            <a:off x="2743200" y="2943225"/>
            <a:ext cx="4572000" cy="457200"/>
            <a:chOff x="1776" y="1728"/>
            <a:chExt cx="2880" cy="288"/>
          </a:xfrm>
        </p:grpSpPr>
        <p:sp>
          <p:nvSpPr>
            <p:cNvPr id="71750"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71751"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71752"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10" name="Group 50"/>
          <p:cNvGrpSpPr>
            <a:grpSpLocks/>
          </p:cNvGrpSpPr>
          <p:nvPr/>
        </p:nvGrpSpPr>
        <p:grpSpPr bwMode="auto">
          <a:xfrm>
            <a:off x="2971800" y="5229225"/>
            <a:ext cx="4114800" cy="914400"/>
            <a:chOff x="1920" y="3168"/>
            <a:chExt cx="2592" cy="576"/>
          </a:xfrm>
        </p:grpSpPr>
        <p:sp>
          <p:nvSpPr>
            <p:cNvPr id="71731"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71732"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71733"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71734"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71735"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71736"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71737"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71738"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71739"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71740"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71741"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71742"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71743"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71744"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71745"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71746"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71747"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71748"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71749"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11" name="Group 70"/>
          <p:cNvGrpSpPr>
            <a:grpSpLocks/>
          </p:cNvGrpSpPr>
          <p:nvPr/>
        </p:nvGrpSpPr>
        <p:grpSpPr bwMode="auto">
          <a:xfrm>
            <a:off x="2743200" y="2828925"/>
            <a:ext cx="4572000" cy="685800"/>
            <a:chOff x="1776" y="1656"/>
            <a:chExt cx="2880" cy="432"/>
          </a:xfrm>
        </p:grpSpPr>
        <p:sp>
          <p:nvSpPr>
            <p:cNvPr id="71727"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p>
          </p:txBody>
        </p:sp>
        <p:sp>
          <p:nvSpPr>
            <p:cNvPr id="71728"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p>
          </p:txBody>
        </p:sp>
        <p:sp>
          <p:nvSpPr>
            <p:cNvPr id="71729"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p>
          </p:txBody>
        </p:sp>
        <p:sp>
          <p:nvSpPr>
            <p:cNvPr id="71730"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p>
          </p:txBody>
        </p:sp>
      </p:grpSp>
      <p:grpSp>
        <p:nvGrpSpPr>
          <p:cNvPr id="12" name="Group 75"/>
          <p:cNvGrpSpPr>
            <a:grpSpLocks/>
          </p:cNvGrpSpPr>
          <p:nvPr/>
        </p:nvGrpSpPr>
        <p:grpSpPr bwMode="auto">
          <a:xfrm>
            <a:off x="2857500" y="5229225"/>
            <a:ext cx="4343400" cy="914400"/>
            <a:chOff x="1848" y="3168"/>
            <a:chExt cx="2736" cy="576"/>
          </a:xfrm>
        </p:grpSpPr>
        <p:sp>
          <p:nvSpPr>
            <p:cNvPr id="71707"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p>
          </p:txBody>
        </p:sp>
        <p:sp>
          <p:nvSpPr>
            <p:cNvPr id="71708"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p>
          </p:txBody>
        </p:sp>
        <p:sp>
          <p:nvSpPr>
            <p:cNvPr id="71709"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p>
          </p:txBody>
        </p:sp>
        <p:sp>
          <p:nvSpPr>
            <p:cNvPr id="71710"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p>
          </p:txBody>
        </p:sp>
        <p:sp>
          <p:nvSpPr>
            <p:cNvPr id="71711"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p>
          </p:txBody>
        </p:sp>
        <p:sp>
          <p:nvSpPr>
            <p:cNvPr id="71712"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p>
          </p:txBody>
        </p:sp>
        <p:sp>
          <p:nvSpPr>
            <p:cNvPr id="71713"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p>
          </p:txBody>
        </p:sp>
        <p:sp>
          <p:nvSpPr>
            <p:cNvPr id="71714"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p>
          </p:txBody>
        </p:sp>
        <p:sp>
          <p:nvSpPr>
            <p:cNvPr id="71715"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p>
          </p:txBody>
        </p:sp>
        <p:sp>
          <p:nvSpPr>
            <p:cNvPr id="71716"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p>
          </p:txBody>
        </p:sp>
        <p:sp>
          <p:nvSpPr>
            <p:cNvPr id="71717"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p>
          </p:txBody>
        </p:sp>
        <p:sp>
          <p:nvSpPr>
            <p:cNvPr id="71718"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p>
          </p:txBody>
        </p:sp>
        <p:sp>
          <p:nvSpPr>
            <p:cNvPr id="71719"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p>
          </p:txBody>
        </p:sp>
        <p:sp>
          <p:nvSpPr>
            <p:cNvPr id="71720"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p>
          </p:txBody>
        </p:sp>
        <p:sp>
          <p:nvSpPr>
            <p:cNvPr id="71721"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p>
          </p:txBody>
        </p:sp>
        <p:sp>
          <p:nvSpPr>
            <p:cNvPr id="71722"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p>
          </p:txBody>
        </p:sp>
        <p:sp>
          <p:nvSpPr>
            <p:cNvPr id="71723"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p>
          </p:txBody>
        </p:sp>
        <p:sp>
          <p:nvSpPr>
            <p:cNvPr id="71724"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p>
          </p:txBody>
        </p:sp>
        <p:sp>
          <p:nvSpPr>
            <p:cNvPr id="71725"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p>
          </p:txBody>
        </p:sp>
        <p:sp>
          <p:nvSpPr>
            <p:cNvPr id="71726"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p>
          </p:txBody>
        </p:sp>
      </p:grpSp>
      <p:grpSp>
        <p:nvGrpSpPr>
          <p:cNvPr id="13" name="Group 99"/>
          <p:cNvGrpSpPr>
            <a:grpSpLocks/>
          </p:cNvGrpSpPr>
          <p:nvPr/>
        </p:nvGrpSpPr>
        <p:grpSpPr bwMode="auto">
          <a:xfrm>
            <a:off x="6292850" y="1495425"/>
            <a:ext cx="2709863" cy="952500"/>
            <a:chOff x="3477" y="216"/>
            <a:chExt cx="1707" cy="600"/>
          </a:xfrm>
        </p:grpSpPr>
        <p:grpSp>
          <p:nvGrpSpPr>
            <p:cNvPr id="14" name="Group 100"/>
            <p:cNvGrpSpPr>
              <a:grpSpLocks/>
            </p:cNvGrpSpPr>
            <p:nvPr/>
          </p:nvGrpSpPr>
          <p:grpSpPr bwMode="auto">
            <a:xfrm>
              <a:off x="3477" y="528"/>
              <a:ext cx="1707" cy="288"/>
              <a:chOff x="3477" y="288"/>
              <a:chExt cx="1707" cy="288"/>
            </a:xfrm>
          </p:grpSpPr>
          <p:sp>
            <p:nvSpPr>
              <p:cNvPr id="71702" name="Text Box 101"/>
              <p:cNvSpPr txBox="1">
                <a:spLocks noChangeArrowheads="1"/>
              </p:cNvSpPr>
              <p:nvPr/>
            </p:nvSpPr>
            <p:spPr bwMode="auto">
              <a:xfrm>
                <a:off x="3477" y="288"/>
                <a:ext cx="746"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4 users</a:t>
                </a:r>
                <a:endParaRPr lang="fr-FR" altLang="ko-KR">
                  <a:latin typeface="Arial" charset="0"/>
                  <a:ea typeface="굴림" pitchFamily="34" charset="-127"/>
                </a:endParaRPr>
              </a:p>
            </p:txBody>
          </p:sp>
          <p:sp>
            <p:nvSpPr>
              <p:cNvPr id="7170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7170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ko-KR" altLang="ko-KR">
                  <a:ea typeface="굴림" pitchFamily="34" charset="-127"/>
                </a:endParaRPr>
              </a:p>
            </p:txBody>
          </p:sp>
        </p:grpSp>
        <p:sp>
          <p:nvSpPr>
            <p:cNvPr id="71701" name="Text Box 106"/>
            <p:cNvSpPr txBox="1">
              <a:spLocks noChangeArrowheads="1"/>
            </p:cNvSpPr>
            <p:nvPr/>
          </p:nvSpPr>
          <p:spPr bwMode="auto">
            <a:xfrm>
              <a:off x="3480" y="216"/>
              <a:ext cx="917" cy="288"/>
            </a:xfrm>
            <a:prstGeom prst="rect">
              <a:avLst/>
            </a:prstGeom>
            <a:noFill/>
            <a:ln w="9525">
              <a:noFill/>
              <a:miter lim="800000"/>
              <a:headEnd/>
              <a:tailEnd/>
            </a:ln>
          </p:spPr>
          <p:txBody>
            <a:bodyPr wrap="none">
              <a:spAutoFit/>
            </a:bodyPr>
            <a:lstStyle/>
            <a:p>
              <a:pPr eaLnBrk="1" hangingPunct="1"/>
              <a:r>
                <a:rPr lang="en-US" altLang="ko-KR">
                  <a:latin typeface="Arial" charset="0"/>
                  <a:ea typeface="굴림" pitchFamily="34" charset="-127"/>
                </a:rPr>
                <a:t>Example:</a:t>
              </a:r>
              <a:endParaRPr lang="fr-FR" altLang="ko-KR">
                <a:latin typeface="Arial" charset="0"/>
                <a:ea typeface="굴림" pitchFamily="34" charset="-127"/>
              </a:endParaRPr>
            </a:p>
          </p:txBody>
        </p:sp>
      </p:grpSp>
      <p:sp>
        <p:nvSpPr>
          <p:cNvPr id="106" name="矩形 105"/>
          <p:cNvSpPr/>
          <p:nvPr/>
        </p:nvSpPr>
        <p:spPr>
          <a:xfrm>
            <a:off x="466725" y="1133386"/>
            <a:ext cx="8248649" cy="461665"/>
          </a:xfrm>
          <a:prstGeom prst="rect">
            <a:avLst/>
          </a:prstGeom>
        </p:spPr>
        <p:txBody>
          <a:bodyPr wrap="square">
            <a:spAutoFit/>
          </a:bodyPr>
          <a:lstStyle/>
          <a:p>
            <a:r>
              <a:rPr lang="en-US" altLang="ko-KR" dirty="0" smtClean="0">
                <a:solidFill>
                  <a:srgbClr val="0000FF"/>
                </a:solidFill>
                <a:latin typeface="+mn-lt"/>
                <a:ea typeface="굴림" pitchFamily="34" charset="-127"/>
              </a:rPr>
              <a:t>A specific network link supports up to four circuits.</a:t>
            </a:r>
            <a:endParaRPr lang="zh-CN" altLang="en-US" dirty="0">
              <a:solidFill>
                <a:srgbClr val="0000FF"/>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48131" name="Slide Number Placeholder 6"/>
          <p:cNvSpPr>
            <a:spLocks noGrp="1"/>
          </p:cNvSpPr>
          <p:nvPr>
            <p:ph type="sldNum" sz="quarter" idx="12"/>
          </p:nvPr>
        </p:nvSpPr>
        <p:spPr>
          <a:noFill/>
        </p:spPr>
        <p:txBody>
          <a:bodyPr/>
          <a:lstStyle/>
          <a:p>
            <a:r>
              <a:rPr lang="en-US" altLang="ko-KR" smtClean="0">
                <a:ea typeface="굴림" pitchFamily="34" charset="-127"/>
              </a:rPr>
              <a:t>1-</a:t>
            </a:r>
            <a:fld id="{60A8A731-500C-4C9D-9AF0-66CE163E7FDF}" type="slidenum">
              <a:rPr lang="en-US" altLang="ko-KR" smtClean="0">
                <a:ea typeface="굴림" pitchFamily="34" charset="-127"/>
              </a:rPr>
              <a:pPr/>
              <a:t>5</a:t>
            </a:fld>
            <a:endParaRPr lang="en-US" altLang="ko-KR" smtClean="0">
              <a:ea typeface="굴림" pitchFamily="34" charset="-127"/>
            </a:endParaRPr>
          </a:p>
        </p:txBody>
      </p:sp>
      <p:sp>
        <p:nvSpPr>
          <p:cNvPr id="48132" name="Rectangle 2"/>
          <p:cNvSpPr>
            <a:spLocks noGrp="1" noChangeArrowheads="1"/>
          </p:cNvSpPr>
          <p:nvPr>
            <p:ph type="title"/>
          </p:nvPr>
        </p:nvSpPr>
        <p:spPr>
          <a:xfrm>
            <a:off x="457200" y="241300"/>
            <a:ext cx="7772400" cy="1143000"/>
          </a:xfrm>
        </p:spPr>
        <p:txBody>
          <a:bodyPr/>
          <a:lstStyle/>
          <a:p>
            <a:r>
              <a:rPr lang="en-US" altLang="ko-KR" dirty="0" smtClean="0">
                <a:ea typeface="굴림" pitchFamily="34" charset="-127"/>
              </a:rPr>
              <a:t>Unit 1: Introduction</a:t>
            </a:r>
          </a:p>
        </p:txBody>
      </p:sp>
      <p:sp>
        <p:nvSpPr>
          <p:cNvPr id="48133" name="Rectangle 3"/>
          <p:cNvSpPr>
            <a:spLocks noGrp="1" noChangeArrowheads="1"/>
          </p:cNvSpPr>
          <p:nvPr>
            <p:ph type="body" sz="half" idx="1"/>
          </p:nvPr>
        </p:nvSpPr>
        <p:spPr>
          <a:xfrm>
            <a:off x="533400" y="1371600"/>
            <a:ext cx="3581400" cy="4648200"/>
          </a:xfrm>
        </p:spPr>
        <p:txBody>
          <a:bodyPr/>
          <a:lstStyle/>
          <a:p>
            <a:pPr>
              <a:lnSpc>
                <a:spcPct val="90000"/>
              </a:lnSpc>
              <a:buFont typeface="Wingdings" pitchFamily="2" charset="2"/>
              <a:buNone/>
            </a:pPr>
            <a:r>
              <a:rPr lang="en-US" altLang="ko-KR" u="sng" dirty="0" smtClean="0">
                <a:solidFill>
                  <a:srgbClr val="FF0000"/>
                </a:solidFill>
                <a:ea typeface="굴림" pitchFamily="34" charset="-127"/>
              </a:rPr>
              <a:t>Our goal:</a:t>
            </a:r>
            <a:r>
              <a:rPr lang="en-US" altLang="ko-KR" dirty="0" smtClean="0">
                <a:ea typeface="굴림" pitchFamily="34" charset="-127"/>
              </a:rPr>
              <a:t> </a:t>
            </a:r>
          </a:p>
          <a:p>
            <a:pPr>
              <a:lnSpc>
                <a:spcPct val="90000"/>
              </a:lnSpc>
            </a:pPr>
            <a:r>
              <a:rPr lang="en-US" altLang="ko-KR" sz="2400" dirty="0" smtClean="0">
                <a:ea typeface="굴림" pitchFamily="34" charset="-127"/>
              </a:rPr>
              <a:t>get “feel” and terminology</a:t>
            </a:r>
          </a:p>
          <a:p>
            <a:pPr>
              <a:lnSpc>
                <a:spcPct val="90000"/>
              </a:lnSpc>
            </a:pPr>
            <a:r>
              <a:rPr lang="en-US" altLang="ko-KR" sz="2400" dirty="0" smtClean="0">
                <a:ea typeface="굴림" pitchFamily="34" charset="-127"/>
              </a:rPr>
              <a:t>more depth, detail </a:t>
            </a:r>
            <a:r>
              <a:rPr lang="en-US" altLang="ko-KR" sz="2400" i="1" dirty="0" smtClean="0">
                <a:ea typeface="굴림" pitchFamily="34" charset="-127"/>
              </a:rPr>
              <a:t>later</a:t>
            </a:r>
            <a:r>
              <a:rPr lang="en-US" altLang="ko-KR" sz="2400" dirty="0" smtClean="0">
                <a:ea typeface="굴림" pitchFamily="34" charset="-127"/>
              </a:rPr>
              <a:t> in course</a:t>
            </a:r>
          </a:p>
          <a:p>
            <a:pPr>
              <a:lnSpc>
                <a:spcPct val="90000"/>
              </a:lnSpc>
            </a:pPr>
            <a:r>
              <a:rPr lang="en-US" altLang="ko-KR" sz="2400" dirty="0" smtClean="0">
                <a:ea typeface="굴림" pitchFamily="34" charset="-127"/>
              </a:rPr>
              <a:t>approach:</a:t>
            </a:r>
          </a:p>
          <a:p>
            <a:pPr lvl="1">
              <a:lnSpc>
                <a:spcPct val="90000"/>
              </a:lnSpc>
            </a:pPr>
            <a:r>
              <a:rPr lang="en-US" altLang="ko-KR" dirty="0" smtClean="0">
                <a:ea typeface="굴림" pitchFamily="34" charset="-127"/>
              </a:rPr>
              <a:t>use Internet as example</a:t>
            </a:r>
          </a:p>
          <a:p>
            <a:pPr lvl="1">
              <a:lnSpc>
                <a:spcPct val="90000"/>
              </a:lnSpc>
            </a:pPr>
            <a:endParaRPr lang="en-US" altLang="ko-KR" sz="2000" dirty="0" smtClean="0">
              <a:ea typeface="굴림" pitchFamily="34" charset="-127"/>
            </a:endParaRPr>
          </a:p>
        </p:txBody>
      </p:sp>
      <p:sp>
        <p:nvSpPr>
          <p:cNvPr id="48134" name="Rectangle 4"/>
          <p:cNvSpPr>
            <a:spLocks noGrp="1" noChangeArrowheads="1"/>
          </p:cNvSpPr>
          <p:nvPr>
            <p:ph type="body" sz="half" idx="2"/>
          </p:nvPr>
        </p:nvSpPr>
        <p:spPr>
          <a:xfrm>
            <a:off x="4114800" y="1371600"/>
            <a:ext cx="5029200" cy="5245100"/>
          </a:xfrm>
        </p:spPr>
        <p:txBody>
          <a:bodyPr/>
          <a:lstStyle/>
          <a:p>
            <a:pPr>
              <a:buFont typeface="Wingdings" pitchFamily="2" charset="2"/>
              <a:buNone/>
            </a:pPr>
            <a:r>
              <a:rPr lang="en-US" altLang="ko-KR" u="sng" dirty="0" smtClean="0">
                <a:solidFill>
                  <a:srgbClr val="FF0000"/>
                </a:solidFill>
                <a:ea typeface="굴림" pitchFamily="34" charset="-127"/>
              </a:rPr>
              <a:t>Overview:</a:t>
            </a:r>
            <a:endParaRPr lang="en-US" altLang="ko-KR" dirty="0" smtClean="0">
              <a:ea typeface="굴림" pitchFamily="34" charset="-127"/>
            </a:endParaRPr>
          </a:p>
          <a:p>
            <a:r>
              <a:rPr lang="en-US" altLang="ko-KR" sz="2400" dirty="0" smtClean="0">
                <a:ea typeface="굴림" pitchFamily="34" charset="-127"/>
              </a:rPr>
              <a:t>what’s a network?</a:t>
            </a:r>
          </a:p>
          <a:p>
            <a:r>
              <a:rPr lang="en-US" altLang="ko-KR" sz="2400" dirty="0" smtClean="0">
                <a:ea typeface="굴림" pitchFamily="34" charset="-127"/>
              </a:rPr>
              <a:t>what’s the Internet?</a:t>
            </a:r>
          </a:p>
          <a:p>
            <a:r>
              <a:rPr lang="en-US" altLang="ko-KR" sz="2400" dirty="0" smtClean="0">
                <a:ea typeface="굴림" pitchFamily="34" charset="-127"/>
              </a:rPr>
              <a:t>network </a:t>
            </a:r>
            <a:r>
              <a:rPr lang="en-US" altLang="ko-KR" sz="2400" u="sng" dirty="0" smtClean="0">
                <a:ea typeface="굴림" pitchFamily="34" charset="-127"/>
              </a:rPr>
              <a:t>edge</a:t>
            </a:r>
            <a:r>
              <a:rPr lang="en-US" altLang="ko-KR" sz="2400" dirty="0" smtClean="0">
                <a:ea typeface="굴림" pitchFamily="34" charset="-127"/>
              </a:rPr>
              <a:t>: hosts, access net, physical media</a:t>
            </a:r>
          </a:p>
          <a:p>
            <a:r>
              <a:rPr lang="en-US" altLang="ko-KR" sz="2400" dirty="0" smtClean="0">
                <a:ea typeface="굴림" pitchFamily="34" charset="-127"/>
              </a:rPr>
              <a:t>network </a:t>
            </a:r>
            <a:r>
              <a:rPr lang="en-US" altLang="ko-KR" sz="2400" u="sng" dirty="0" smtClean="0">
                <a:ea typeface="굴림" pitchFamily="34" charset="-127"/>
              </a:rPr>
              <a:t>core</a:t>
            </a:r>
            <a:r>
              <a:rPr lang="en-US" altLang="ko-KR" sz="2400" dirty="0" smtClean="0">
                <a:ea typeface="굴림" pitchFamily="34" charset="-127"/>
              </a:rPr>
              <a:t>: packet/circuit switching, Internet structure</a:t>
            </a:r>
          </a:p>
          <a:p>
            <a:r>
              <a:rPr lang="en-US" altLang="ko-KR" sz="2400" dirty="0" smtClean="0">
                <a:ea typeface="굴림" pitchFamily="34" charset="-127"/>
              </a:rPr>
              <a:t>performance: loss, delay, throughput</a:t>
            </a:r>
          </a:p>
          <a:p>
            <a:r>
              <a:rPr lang="en-US" altLang="ko-KR" sz="2400" dirty="0" smtClean="0">
                <a:ea typeface="굴림" pitchFamily="34" charset="-127"/>
              </a:rPr>
              <a:t>protocol layers, service models</a:t>
            </a:r>
          </a:p>
          <a:p>
            <a:r>
              <a:rPr lang="en-US" altLang="ko-KR" sz="2400" dirty="0" smtClean="0">
                <a:ea typeface="굴림" pitchFamily="34" charset="-127"/>
              </a:rPr>
              <a:t>security</a:t>
            </a:r>
          </a:p>
          <a:p>
            <a:r>
              <a:rPr lang="en-US" altLang="ko-KR" sz="2400" dirty="0" smtClean="0">
                <a:ea typeface="굴림" pitchFamily="34" charset="-127"/>
              </a:rPr>
              <a:t>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2707" name="Slide Number Placeholder 5"/>
          <p:cNvSpPr>
            <a:spLocks noGrp="1"/>
          </p:cNvSpPr>
          <p:nvPr>
            <p:ph type="sldNum" sz="quarter" idx="12"/>
          </p:nvPr>
        </p:nvSpPr>
        <p:spPr>
          <a:noFill/>
        </p:spPr>
        <p:txBody>
          <a:bodyPr/>
          <a:lstStyle/>
          <a:p>
            <a:r>
              <a:rPr lang="en-US" altLang="ko-KR" smtClean="0">
                <a:ea typeface="굴림" pitchFamily="34" charset="-127"/>
              </a:rPr>
              <a:t>1-</a:t>
            </a:r>
            <a:fld id="{2C7B956B-CCC7-4534-9ADD-CD7B9AD24C20}" type="slidenum">
              <a:rPr lang="en-US" altLang="ko-KR" smtClean="0">
                <a:ea typeface="굴림" pitchFamily="34" charset="-127"/>
              </a:rPr>
              <a:pPr/>
              <a:t>50</a:t>
            </a:fld>
            <a:endParaRPr lang="en-US" altLang="ko-KR" smtClean="0">
              <a:ea typeface="굴림" pitchFamily="34" charset="-127"/>
            </a:endParaRPr>
          </a:p>
        </p:txBody>
      </p:sp>
      <p:sp>
        <p:nvSpPr>
          <p:cNvPr id="72708" name="Rectangle 2"/>
          <p:cNvSpPr>
            <a:spLocks noGrp="1" noChangeArrowheads="1"/>
          </p:cNvSpPr>
          <p:nvPr>
            <p:ph type="title"/>
          </p:nvPr>
        </p:nvSpPr>
        <p:spPr/>
        <p:txBody>
          <a:bodyPr/>
          <a:lstStyle/>
          <a:p>
            <a:r>
              <a:rPr lang="en-US" altLang="ko-KR" smtClean="0">
                <a:ea typeface="굴림" pitchFamily="34" charset="-127"/>
              </a:rPr>
              <a:t>Numerical example</a:t>
            </a:r>
          </a:p>
        </p:txBody>
      </p:sp>
      <p:sp>
        <p:nvSpPr>
          <p:cNvPr id="72709" name="Rectangle 3"/>
          <p:cNvSpPr>
            <a:spLocks noGrp="1" noChangeArrowheads="1"/>
          </p:cNvSpPr>
          <p:nvPr>
            <p:ph type="body" idx="1"/>
          </p:nvPr>
        </p:nvSpPr>
        <p:spPr/>
        <p:txBody>
          <a:bodyPr/>
          <a:lstStyle/>
          <a:p>
            <a:r>
              <a:rPr lang="en-US" altLang="ko-KR" smtClean="0">
                <a:solidFill>
                  <a:srgbClr val="FF0000"/>
                </a:solidFill>
                <a:ea typeface="굴림" pitchFamily="34" charset="-127"/>
              </a:rPr>
              <a:t>How long does it take to send a file of 640,000 bits from host A to host B over a circuit-switched network?</a:t>
            </a:r>
          </a:p>
          <a:p>
            <a:pPr lvl="1"/>
            <a:r>
              <a:rPr lang="en-US" altLang="ko-KR" smtClean="0">
                <a:ea typeface="굴림" pitchFamily="34" charset="-127"/>
              </a:rPr>
              <a:t>All links are 1.536 Mbps</a:t>
            </a:r>
          </a:p>
          <a:p>
            <a:pPr lvl="1"/>
            <a:r>
              <a:rPr lang="en-US" altLang="ko-KR" smtClean="0">
                <a:ea typeface="굴림" pitchFamily="34" charset="-127"/>
              </a:rPr>
              <a:t>Each link uses TDM with 24 slots/sec</a:t>
            </a:r>
          </a:p>
          <a:p>
            <a:pPr lvl="1"/>
            <a:r>
              <a:rPr lang="en-US" altLang="ko-KR" smtClean="0">
                <a:ea typeface="굴림" pitchFamily="34" charset="-127"/>
              </a:rPr>
              <a:t>500 msec to establish end-to-end circuit</a:t>
            </a:r>
          </a:p>
          <a:p>
            <a:pPr lvl="1"/>
            <a:endParaRPr lang="en-US" altLang="ko-KR" smtClean="0">
              <a:ea typeface="굴림" pitchFamily="34" charset="-127"/>
            </a:endParaRPr>
          </a:p>
          <a:p>
            <a:pPr>
              <a:buFont typeface="Wingdings" pitchFamily="2" charset="2"/>
              <a:buNone/>
            </a:pPr>
            <a:r>
              <a:rPr lang="en-US" altLang="ko-KR" smtClean="0">
                <a:solidFill>
                  <a:schemeClr val="accent2"/>
                </a:solidFill>
                <a:ea typeface="굴림" pitchFamily="34" charset="-127"/>
              </a:rPr>
              <a:t>Let’s work it out!</a:t>
            </a:r>
          </a:p>
        </p:txBody>
      </p:sp>
      <p:sp>
        <p:nvSpPr>
          <p:cNvPr id="6" name="TextBox 5"/>
          <p:cNvSpPr txBox="1"/>
          <p:nvPr/>
        </p:nvSpPr>
        <p:spPr>
          <a:xfrm>
            <a:off x="535574" y="5288340"/>
            <a:ext cx="8046722" cy="1015663"/>
          </a:xfrm>
          <a:prstGeom prst="rect">
            <a:avLst/>
          </a:prstGeom>
          <a:noFill/>
        </p:spPr>
        <p:txBody>
          <a:bodyPr wrap="square" rtlCol="0">
            <a:spAutoFit/>
          </a:bodyPr>
          <a:lstStyle/>
          <a:p>
            <a:r>
              <a:rPr lang="en-US" altLang="zh-CN" sz="2000" dirty="0" smtClean="0">
                <a:latin typeface="+mn-lt"/>
              </a:rPr>
              <a:t>Each circuit has a transmission rate of 1536 kbps/24 = 64 kbps, </a:t>
            </a:r>
            <a:r>
              <a:rPr lang="en-US" altLang="ko-KR" sz="2000" dirty="0" smtClean="0">
                <a:latin typeface="+mn-lt"/>
              </a:rPr>
              <a:t>so it takes (640,000 bits)/(64 kbps) = 10 sec to transmit the file. Total time: 10+0.5 = 10.5 sec. </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73731" name="Slide Number Placeholder 6"/>
          <p:cNvSpPr>
            <a:spLocks noGrp="1"/>
          </p:cNvSpPr>
          <p:nvPr>
            <p:ph type="sldNum" sz="quarter" idx="12"/>
          </p:nvPr>
        </p:nvSpPr>
        <p:spPr>
          <a:noFill/>
        </p:spPr>
        <p:txBody>
          <a:bodyPr/>
          <a:lstStyle/>
          <a:p>
            <a:r>
              <a:rPr lang="en-US" altLang="ko-KR" smtClean="0">
                <a:ea typeface="굴림" pitchFamily="34" charset="-127"/>
              </a:rPr>
              <a:t>1-</a:t>
            </a:r>
            <a:fld id="{BCCD226C-0142-4CE8-9CD6-26CE046BDD72}" type="slidenum">
              <a:rPr lang="en-US" altLang="ko-KR" smtClean="0">
                <a:ea typeface="굴림" pitchFamily="34" charset="-127"/>
              </a:rPr>
              <a:pPr/>
              <a:t>51</a:t>
            </a:fld>
            <a:endParaRPr lang="en-US" altLang="ko-KR" smtClean="0">
              <a:ea typeface="굴림" pitchFamily="34" charset="-127"/>
            </a:endParaRPr>
          </a:p>
        </p:txBody>
      </p:sp>
      <p:sp>
        <p:nvSpPr>
          <p:cNvPr id="73732" name="Rectangle 2"/>
          <p:cNvSpPr>
            <a:spLocks noGrp="1" noChangeArrowheads="1"/>
          </p:cNvSpPr>
          <p:nvPr>
            <p:ph type="title"/>
          </p:nvPr>
        </p:nvSpPr>
        <p:spPr/>
        <p:txBody>
          <a:bodyPr/>
          <a:lstStyle/>
          <a:p>
            <a:r>
              <a:rPr lang="en-US" altLang="ko-KR" sz="3600" smtClean="0">
                <a:ea typeface="굴림" pitchFamily="34" charset="-127"/>
              </a:rPr>
              <a:t>Network Core: Packet Switching</a:t>
            </a:r>
            <a:endParaRPr lang="en-US" altLang="ko-KR" smtClean="0">
              <a:ea typeface="굴림" pitchFamily="34" charset="-127"/>
            </a:endParaRPr>
          </a:p>
        </p:txBody>
      </p:sp>
      <p:sp>
        <p:nvSpPr>
          <p:cNvPr id="73733" name="Rectangle 3"/>
          <p:cNvSpPr>
            <a:spLocks noGrp="1" noChangeArrowheads="1"/>
          </p:cNvSpPr>
          <p:nvPr>
            <p:ph type="body" sz="half" idx="1"/>
          </p:nvPr>
        </p:nvSpPr>
        <p:spPr>
          <a:xfrm>
            <a:off x="533400" y="1371600"/>
            <a:ext cx="4343400" cy="3276600"/>
          </a:xfrm>
        </p:spPr>
        <p:txBody>
          <a:bodyPr/>
          <a:lstStyle/>
          <a:p>
            <a:pPr>
              <a:buFont typeface="Wingdings" pitchFamily="2" charset="2"/>
              <a:buNone/>
            </a:pPr>
            <a:r>
              <a:rPr lang="en-US" altLang="ko-KR" sz="2400" dirty="0" smtClean="0">
                <a:solidFill>
                  <a:srgbClr val="FF0000"/>
                </a:solidFill>
                <a:ea typeface="굴림" pitchFamily="34" charset="-127"/>
              </a:rPr>
              <a:t>each end-end data stream divided into </a:t>
            </a:r>
            <a:r>
              <a:rPr lang="en-US" altLang="ko-KR" sz="2400" i="1" dirty="0" smtClean="0">
                <a:solidFill>
                  <a:srgbClr val="FF0000"/>
                </a:solidFill>
                <a:ea typeface="굴림" pitchFamily="34" charset="-127"/>
              </a:rPr>
              <a:t>packets</a:t>
            </a:r>
            <a:endParaRPr lang="en-US" altLang="ko-KR" sz="2000" dirty="0" smtClean="0">
              <a:ea typeface="굴림" pitchFamily="34" charset="-127"/>
            </a:endParaRPr>
          </a:p>
          <a:p>
            <a:r>
              <a:rPr lang="en-US" altLang="ko-KR" sz="2400" dirty="0" smtClean="0">
                <a:ea typeface="굴림" pitchFamily="34" charset="-127"/>
              </a:rPr>
              <a:t>user A, B packets </a:t>
            </a:r>
            <a:r>
              <a:rPr lang="en-US" altLang="ko-KR" sz="2400" i="1" dirty="0" smtClean="0">
                <a:ea typeface="굴림" pitchFamily="34" charset="-127"/>
              </a:rPr>
              <a:t>share</a:t>
            </a:r>
            <a:r>
              <a:rPr lang="en-US" altLang="ko-KR" sz="2400" dirty="0" smtClean="0">
                <a:ea typeface="굴림" pitchFamily="34" charset="-127"/>
              </a:rPr>
              <a:t> network resources</a:t>
            </a:r>
            <a:r>
              <a:rPr lang="en-US" altLang="ko-KR" sz="2000" dirty="0" smtClean="0">
                <a:ea typeface="굴림" pitchFamily="34" charset="-127"/>
              </a:rPr>
              <a:t> </a:t>
            </a:r>
          </a:p>
          <a:p>
            <a:r>
              <a:rPr lang="en-US" altLang="ko-KR" sz="2400" dirty="0" smtClean="0">
                <a:ea typeface="굴림" pitchFamily="34" charset="-127"/>
              </a:rPr>
              <a:t>each packet uses </a:t>
            </a:r>
            <a:r>
              <a:rPr lang="en-US" altLang="ko-KR" sz="2400" dirty="0" smtClean="0">
                <a:solidFill>
                  <a:srgbClr val="FF0000"/>
                </a:solidFill>
                <a:ea typeface="굴림" pitchFamily="34" charset="-127"/>
              </a:rPr>
              <a:t>full</a:t>
            </a:r>
            <a:r>
              <a:rPr lang="en-US" altLang="ko-KR" sz="2400" dirty="0" smtClean="0">
                <a:ea typeface="굴림" pitchFamily="34" charset="-127"/>
              </a:rPr>
              <a:t> link bandwidth </a:t>
            </a:r>
          </a:p>
          <a:p>
            <a:r>
              <a:rPr lang="en-US" altLang="ko-KR" sz="2400" dirty="0" smtClean="0">
                <a:ea typeface="굴림" pitchFamily="34" charset="-127"/>
              </a:rPr>
              <a:t>resources used </a:t>
            </a:r>
            <a:r>
              <a:rPr lang="en-US" altLang="ko-KR" sz="2400" i="1" dirty="0" smtClean="0">
                <a:ea typeface="굴림" pitchFamily="34" charset="-127"/>
              </a:rPr>
              <a:t>as needed</a:t>
            </a:r>
            <a:r>
              <a:rPr lang="en-US" altLang="ko-KR" sz="2400" dirty="0" smtClean="0">
                <a:ea typeface="굴림" pitchFamily="34" charset="-127"/>
              </a:rPr>
              <a:t> </a:t>
            </a:r>
          </a:p>
          <a:p>
            <a:endParaRPr lang="en-US" altLang="ko-KR" sz="2400" dirty="0" smtClean="0">
              <a:ea typeface="굴림" pitchFamily="34" charset="-127"/>
            </a:endParaRPr>
          </a:p>
          <a:p>
            <a:endParaRPr lang="en-US" altLang="ko-KR" sz="2000" dirty="0" smtClean="0">
              <a:ea typeface="굴림" pitchFamily="34" charset="-127"/>
            </a:endParaRPr>
          </a:p>
        </p:txBody>
      </p:sp>
      <p:sp>
        <p:nvSpPr>
          <p:cNvPr id="73734" name="Rectangle 6"/>
          <p:cNvSpPr>
            <a:spLocks noChangeArrowheads="1"/>
          </p:cNvSpPr>
          <p:nvPr/>
        </p:nvSpPr>
        <p:spPr bwMode="auto">
          <a:xfrm>
            <a:off x="5005388" y="1371600"/>
            <a:ext cx="3910012" cy="46450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dirty="0">
                <a:solidFill>
                  <a:srgbClr val="FF0000"/>
                </a:solidFill>
                <a:latin typeface="Comic Sans MS" pitchFamily="66" charset="0"/>
                <a:ea typeface="굴림" pitchFamily="34" charset="-127"/>
              </a:rPr>
              <a:t>resource contention:</a:t>
            </a:r>
            <a:r>
              <a:rPr lang="en-US" altLang="ko-KR" sz="2000" dirty="0">
                <a:latin typeface="Comic Sans MS" pitchFamily="66" charset="0"/>
                <a:ea typeface="굴림" pitchFamily="34" charset="-127"/>
              </a:rPr>
              <a:t> </a:t>
            </a:r>
          </a:p>
          <a:p>
            <a:pPr marL="342900" indent="-342900">
              <a:spcBef>
                <a:spcPct val="20000"/>
              </a:spcBef>
              <a:buClr>
                <a:schemeClr val="accent2"/>
              </a:buClr>
              <a:buSzPct val="85000"/>
              <a:buFont typeface="Wingdings" pitchFamily="2" charset="2"/>
              <a:buChar char="q"/>
            </a:pPr>
            <a:r>
              <a:rPr lang="en-US" altLang="ko-KR" sz="2000" dirty="0">
                <a:latin typeface="Comic Sans MS" pitchFamily="66" charset="0"/>
                <a:ea typeface="굴림" pitchFamily="34" charset="-127"/>
              </a:rPr>
              <a:t>aggregate resource demand can </a:t>
            </a:r>
            <a:r>
              <a:rPr lang="en-US" altLang="ko-KR" sz="2000" dirty="0">
                <a:solidFill>
                  <a:srgbClr val="FF0000"/>
                </a:solidFill>
                <a:latin typeface="Comic Sans MS" pitchFamily="66" charset="0"/>
                <a:ea typeface="굴림" pitchFamily="34" charset="-127"/>
              </a:rPr>
              <a:t>exceed </a:t>
            </a:r>
            <a:r>
              <a:rPr lang="en-US" altLang="ko-KR" sz="2000" dirty="0">
                <a:latin typeface="Comic Sans MS" pitchFamily="66" charset="0"/>
                <a:ea typeface="굴림" pitchFamily="34" charset="-127"/>
              </a:rPr>
              <a:t>amount available</a:t>
            </a:r>
          </a:p>
          <a:p>
            <a:pPr marL="342900" indent="-342900">
              <a:spcBef>
                <a:spcPct val="20000"/>
              </a:spcBef>
              <a:buClr>
                <a:schemeClr val="accent2"/>
              </a:buClr>
              <a:buSzPct val="85000"/>
              <a:buFont typeface="Wingdings" pitchFamily="2" charset="2"/>
              <a:buChar char="q"/>
            </a:pPr>
            <a:r>
              <a:rPr lang="en-US" altLang="ko-KR" sz="2000" dirty="0" smtClean="0">
                <a:solidFill>
                  <a:srgbClr val="0000FF"/>
                </a:solidFill>
                <a:latin typeface="Comic Sans MS" pitchFamily="66" charset="0"/>
                <a:ea typeface="굴림" pitchFamily="34" charset="-127"/>
              </a:rPr>
              <a:t>no </a:t>
            </a:r>
            <a:r>
              <a:rPr lang="en-US" altLang="ko-KR" sz="2000" dirty="0">
                <a:solidFill>
                  <a:srgbClr val="0000FF"/>
                </a:solidFill>
                <a:latin typeface="Comic Sans MS" pitchFamily="66" charset="0"/>
                <a:ea typeface="굴림" pitchFamily="34" charset="-127"/>
              </a:rPr>
              <a:t>admission control: </a:t>
            </a:r>
            <a:r>
              <a:rPr lang="en-US" altLang="ko-KR" sz="2000" dirty="0">
                <a:latin typeface="Comic Sans MS" pitchFamily="66" charset="0"/>
                <a:ea typeface="굴림" pitchFamily="34" charset="-127"/>
              </a:rPr>
              <a:t>circuit switching only allows the number of connections it can afford</a:t>
            </a:r>
          </a:p>
          <a:p>
            <a:pPr marL="342900" indent="-342900">
              <a:spcBef>
                <a:spcPct val="20000"/>
              </a:spcBef>
              <a:buClr>
                <a:schemeClr val="accent2"/>
              </a:buClr>
              <a:buSzPct val="85000"/>
              <a:buFont typeface="Wingdings" pitchFamily="2" charset="2"/>
              <a:buChar char="q"/>
            </a:pPr>
            <a:r>
              <a:rPr lang="en-US" altLang="ko-KR" sz="2000" dirty="0">
                <a:solidFill>
                  <a:srgbClr val="0000FF"/>
                </a:solidFill>
                <a:latin typeface="Comic Sans MS" pitchFamily="66" charset="0"/>
                <a:ea typeface="굴림" pitchFamily="34" charset="-127"/>
              </a:rPr>
              <a:t>congestion:</a:t>
            </a:r>
            <a:r>
              <a:rPr lang="en-US" altLang="ko-KR" sz="2000" dirty="0">
                <a:latin typeface="Comic Sans MS" pitchFamily="66" charset="0"/>
                <a:ea typeface="굴림" pitchFamily="34" charset="-127"/>
              </a:rPr>
              <a:t> packets queue, wait for link use</a:t>
            </a:r>
          </a:p>
          <a:p>
            <a:pPr marL="342900" indent="-342900">
              <a:spcBef>
                <a:spcPct val="20000"/>
              </a:spcBef>
              <a:buClr>
                <a:schemeClr val="accent2"/>
              </a:buClr>
              <a:buSzPct val="85000"/>
              <a:buFont typeface="Wingdings" pitchFamily="2" charset="2"/>
              <a:buChar char="q"/>
            </a:pPr>
            <a:r>
              <a:rPr lang="en-US" altLang="ko-KR" sz="2000" dirty="0">
                <a:solidFill>
                  <a:srgbClr val="0000FF"/>
                </a:solidFill>
                <a:latin typeface="Comic Sans MS" pitchFamily="66" charset="0"/>
                <a:ea typeface="굴림" pitchFamily="34" charset="-127"/>
              </a:rPr>
              <a:t>store and forward: </a:t>
            </a:r>
            <a:r>
              <a:rPr lang="en-US" altLang="ko-KR" sz="2000" dirty="0">
                <a:latin typeface="Comic Sans MS" pitchFamily="66" charset="0"/>
                <a:ea typeface="굴림" pitchFamily="34" charset="-127"/>
              </a:rPr>
              <a:t>packets move one hop at a time</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Node receives complete packet before forwarding</a:t>
            </a:r>
          </a:p>
        </p:txBody>
      </p:sp>
      <p:sp>
        <p:nvSpPr>
          <p:cNvPr id="73736" name="Rectangle 7"/>
          <p:cNvSpPr>
            <a:spLocks noChangeArrowheads="1"/>
          </p:cNvSpPr>
          <p:nvPr/>
        </p:nvSpPr>
        <p:spPr bwMode="auto">
          <a:xfrm>
            <a:off x="533400" y="4876800"/>
            <a:ext cx="4038600" cy="1295400"/>
          </a:xfrm>
          <a:prstGeom prst="rect">
            <a:avLst/>
          </a:prstGeom>
          <a:noFill/>
          <a:ln w="9525">
            <a:noFill/>
            <a:miter lim="800000"/>
            <a:headEnd/>
            <a:tailEnd/>
          </a:ln>
        </p:spPr>
        <p:txBody>
          <a:bodyPr/>
          <a:lstStyle/>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Bandwidth division into “pieces”</a:t>
            </a:r>
          </a:p>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Dedicated allocation</a:t>
            </a:r>
          </a:p>
          <a:p>
            <a:pPr marL="342900" indent="-342900" algn="ctr">
              <a:spcBef>
                <a:spcPct val="20000"/>
              </a:spcBef>
              <a:buClr>
                <a:schemeClr val="accent2"/>
              </a:buClr>
              <a:buSzPct val="85000"/>
              <a:buFont typeface="Wingdings" pitchFamily="2" charset="2"/>
              <a:buNone/>
            </a:pPr>
            <a:r>
              <a:rPr lang="en-US" altLang="ko-KR" sz="2000" dirty="0">
                <a:latin typeface="Comic Sans MS" pitchFamily="66" charset="0"/>
                <a:ea typeface="굴림" pitchFamily="34" charset="-127"/>
              </a:rPr>
              <a:t>Resource reservation</a:t>
            </a:r>
          </a:p>
        </p:txBody>
      </p:sp>
      <p:pic>
        <p:nvPicPr>
          <p:cNvPr id="11" name="图片 10" descr="forbidden.jpeg"/>
          <p:cNvPicPr>
            <a:picLocks noChangeAspect="1"/>
          </p:cNvPicPr>
          <p:nvPr/>
        </p:nvPicPr>
        <p:blipFill>
          <a:blip r:embed="rId3" cstate="print">
            <a:clrChange>
              <a:clrFrom>
                <a:srgbClr val="FFFFFF"/>
              </a:clrFrom>
              <a:clrTo>
                <a:srgbClr val="FFFFFF">
                  <a:alpha val="0"/>
                </a:srgbClr>
              </a:clrTo>
            </a:clrChange>
          </a:blip>
          <a:srcRect l="18069" t="11282" r="19575" b="11282"/>
          <a:stretch>
            <a:fillRect/>
          </a:stretch>
        </p:blipFill>
        <p:spPr>
          <a:xfrm>
            <a:off x="1606094" y="4593037"/>
            <a:ext cx="1788950" cy="1779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3736">
                                            <p:txEl>
                                              <p:pRg st="0" end="0"/>
                                            </p:txEl>
                                          </p:spTgt>
                                        </p:tgtEl>
                                        <p:attrNameLst>
                                          <p:attrName>style.visibility</p:attrName>
                                        </p:attrNameLst>
                                      </p:cBhvr>
                                      <p:to>
                                        <p:strVal val="visible"/>
                                      </p:to>
                                    </p:set>
                                    <p:animEffect transition="in" filter="slide(fromBottom)">
                                      <p:cBhvr>
                                        <p:cTn id="7" dur="500"/>
                                        <p:tgtEl>
                                          <p:spTgt spid="73736">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73736">
                                            <p:txEl>
                                              <p:pRg st="1" end="1"/>
                                            </p:txEl>
                                          </p:spTgt>
                                        </p:tgtEl>
                                        <p:attrNameLst>
                                          <p:attrName>style.visibility</p:attrName>
                                        </p:attrNameLst>
                                      </p:cBhvr>
                                      <p:to>
                                        <p:strVal val="visible"/>
                                      </p:to>
                                    </p:set>
                                    <p:animEffect transition="in" filter="slide(fromBottom)">
                                      <p:cBhvr>
                                        <p:cTn id="10" dur="500"/>
                                        <p:tgtEl>
                                          <p:spTgt spid="73736">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73736">
                                            <p:txEl>
                                              <p:pRg st="2" end="2"/>
                                            </p:txEl>
                                          </p:spTgt>
                                        </p:tgtEl>
                                        <p:attrNameLst>
                                          <p:attrName>style.visibility</p:attrName>
                                        </p:attrNameLst>
                                      </p:cBhvr>
                                      <p:to>
                                        <p:strVal val="visible"/>
                                      </p:to>
                                    </p:set>
                                    <p:animEffect transition="in" filter="slide(fromBottom)">
                                      <p:cBhvr>
                                        <p:cTn id="13" dur="500"/>
                                        <p:tgtEl>
                                          <p:spTgt spid="7373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6"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5368" name="Slide Number Placeholder 6"/>
          <p:cNvSpPr>
            <a:spLocks noGrp="1"/>
          </p:cNvSpPr>
          <p:nvPr>
            <p:ph type="sldNum" sz="quarter" idx="12"/>
          </p:nvPr>
        </p:nvSpPr>
        <p:spPr>
          <a:noFill/>
        </p:spPr>
        <p:txBody>
          <a:bodyPr/>
          <a:lstStyle/>
          <a:p>
            <a:r>
              <a:rPr lang="en-US" altLang="ko-KR" smtClean="0">
                <a:ea typeface="굴림" pitchFamily="34" charset="-127"/>
              </a:rPr>
              <a:t>1-</a:t>
            </a:r>
            <a:fld id="{0C11B972-CF85-4814-AC61-BCCF0DC739C4}" type="slidenum">
              <a:rPr lang="en-US" altLang="ko-KR" smtClean="0">
                <a:ea typeface="굴림" pitchFamily="34" charset="-127"/>
              </a:rPr>
              <a:pPr/>
              <a:t>52</a:t>
            </a:fld>
            <a:endParaRPr lang="en-US" altLang="ko-KR" smtClean="0">
              <a:ea typeface="굴림" pitchFamily="34" charset="-127"/>
            </a:endParaRPr>
          </a:p>
        </p:txBody>
      </p:sp>
      <p:sp>
        <p:nvSpPr>
          <p:cNvPr id="15369" name="Rectangle 2"/>
          <p:cNvSpPr>
            <a:spLocks noGrp="1" noChangeArrowheads="1"/>
          </p:cNvSpPr>
          <p:nvPr>
            <p:ph type="title"/>
          </p:nvPr>
        </p:nvSpPr>
        <p:spPr>
          <a:xfrm>
            <a:off x="533400" y="228600"/>
            <a:ext cx="8447088" cy="1143000"/>
          </a:xfrm>
        </p:spPr>
        <p:txBody>
          <a:bodyPr/>
          <a:lstStyle/>
          <a:p>
            <a:r>
              <a:rPr lang="en-US" altLang="ko-KR" sz="3200" smtClean="0">
                <a:ea typeface="굴림" pitchFamily="34" charset="-127"/>
              </a:rPr>
              <a:t>Packet Switching: Statistical Multiplexing</a:t>
            </a:r>
            <a:endParaRPr lang="en-US" altLang="ko-KR" sz="3600" smtClean="0">
              <a:ea typeface="굴림" pitchFamily="34" charset="-127"/>
            </a:endParaRPr>
          </a:p>
        </p:txBody>
      </p:sp>
      <p:sp>
        <p:nvSpPr>
          <p:cNvPr id="14346" name="Rectangle 3"/>
          <p:cNvSpPr>
            <a:spLocks noGrp="1" noChangeArrowheads="1"/>
          </p:cNvSpPr>
          <p:nvPr>
            <p:ph type="body" sz="half" idx="1"/>
          </p:nvPr>
        </p:nvSpPr>
        <p:spPr>
          <a:xfrm>
            <a:off x="307975" y="5076825"/>
            <a:ext cx="8672513" cy="1524000"/>
          </a:xfrm>
        </p:spPr>
        <p:txBody>
          <a:bodyPr>
            <a:normAutofit lnSpcReduction="10000"/>
          </a:bodyPr>
          <a:lstStyle/>
          <a:p>
            <a:pPr>
              <a:buFont typeface="Wingdings" pitchFamily="2" charset="2"/>
              <a:buNone/>
              <a:defRPr/>
            </a:pPr>
            <a:r>
              <a:rPr lang="en-US" altLang="ko-KR" sz="2400" dirty="0" smtClean="0">
                <a:ea typeface="굴림" charset="-127"/>
              </a:rPr>
              <a:t>Sequence of A &amp; B packets does not have fixed pattern, bandwidth </a:t>
            </a:r>
            <a:r>
              <a:rPr lang="en-US" altLang="ko-KR" sz="2400" dirty="0" smtClean="0">
                <a:solidFill>
                  <a:srgbClr val="0000FF"/>
                </a:solidFill>
                <a:ea typeface="굴림" charset="-127"/>
              </a:rPr>
              <a:t>shared</a:t>
            </a:r>
            <a:r>
              <a:rPr lang="en-US" altLang="ko-KR" sz="2400" dirty="0" smtClean="0">
                <a:ea typeface="굴림" charset="-127"/>
              </a:rPr>
              <a:t> on demand </a:t>
            </a:r>
            <a:r>
              <a:rPr lang="en-US" altLang="ko-KR" sz="2400" dirty="0" smtClean="0">
                <a:ea typeface="굴림" charset="-127"/>
                <a:sym typeface="Monotype Sorts" pitchFamily="2" charset="2"/>
              </a:rPr>
              <a:t> </a:t>
            </a:r>
            <a:r>
              <a:rPr lang="en-US" altLang="ko-KR" sz="2400" b="1" i="1" dirty="0" smtClean="0">
                <a:solidFill>
                  <a:srgbClr val="FF0000"/>
                </a:solidFill>
                <a:ea typeface="굴림" charset="-127"/>
                <a:sym typeface="Monotype Sorts" pitchFamily="2" charset="2"/>
              </a:rPr>
              <a:t>statistical Time Division multiplexing </a:t>
            </a:r>
            <a:r>
              <a:rPr lang="en-US" altLang="ko-KR" sz="2400" b="1" i="1" dirty="0" err="1" smtClean="0">
                <a:solidFill>
                  <a:srgbClr val="FF0000"/>
                </a:solidFill>
                <a:ea typeface="굴림" charset="-127"/>
                <a:sym typeface="Monotype Sorts" pitchFamily="2" charset="2"/>
              </a:rPr>
              <a:t>vs</a:t>
            </a:r>
            <a:r>
              <a:rPr lang="en-US" altLang="ko-KR" sz="2400" b="1" i="1" dirty="0" smtClean="0">
                <a:solidFill>
                  <a:srgbClr val="FF0000"/>
                </a:solidFill>
                <a:ea typeface="굴림" charset="-127"/>
                <a:sym typeface="Monotype Sorts" pitchFamily="2" charset="2"/>
              </a:rPr>
              <a:t> synchronous TDM</a:t>
            </a:r>
            <a:r>
              <a:rPr lang="en-US" altLang="ko-KR" sz="2400" dirty="0" smtClean="0">
                <a:ea typeface="굴림" charset="-127"/>
                <a:sym typeface="Monotype Sorts" pitchFamily="2" charset="2"/>
              </a:rPr>
              <a:t>.</a:t>
            </a:r>
          </a:p>
          <a:p>
            <a:pPr>
              <a:buFont typeface="Wingdings" pitchFamily="2" charset="2"/>
              <a:buNone/>
              <a:defRPr/>
            </a:pPr>
            <a:r>
              <a:rPr lang="en-US" altLang="ko-KR" sz="2400" dirty="0" smtClean="0">
                <a:ea typeface="굴림" charset="-127"/>
                <a:sym typeface="Monotype Sorts" pitchFamily="2" charset="2"/>
              </a:rPr>
              <a:t>TDM: each host gets same slot in revolving TDM frame.</a:t>
            </a:r>
            <a:endParaRPr lang="en-US" altLang="ko-KR" sz="2400" dirty="0" smtClean="0">
              <a:ea typeface="굴림" charset="-127"/>
            </a:endParaRPr>
          </a:p>
          <a:p>
            <a:pPr>
              <a:defRPr/>
            </a:pPr>
            <a:endParaRPr lang="en-US" altLang="ko-KR" sz="2400" dirty="0" smtClean="0">
              <a:ea typeface="굴림" charset="-127"/>
            </a:endParaRPr>
          </a:p>
        </p:txBody>
      </p:sp>
      <p:graphicFrame>
        <p:nvGraphicFramePr>
          <p:cNvPr id="15362" name="Object 226"/>
          <p:cNvGraphicFramePr>
            <a:graphicFrameLocks noChangeAspect="1"/>
          </p:cNvGraphicFramePr>
          <p:nvPr/>
        </p:nvGraphicFramePr>
        <p:xfrm>
          <a:off x="1203325" y="2470150"/>
          <a:ext cx="646113" cy="533400"/>
        </p:xfrm>
        <a:graphic>
          <a:graphicData uri="http://schemas.openxmlformats.org/presentationml/2006/ole">
            <p:oleObj spid="_x0000_s279554" name="Clip" r:id="rId4" imgW="1305000" imgH="1085760" progId="">
              <p:embed/>
            </p:oleObj>
          </a:graphicData>
        </a:graphic>
      </p:graphicFrame>
      <p:sp>
        <p:nvSpPr>
          <p:cNvPr id="15371" name="Line 230"/>
          <p:cNvSpPr>
            <a:spLocks noChangeShapeType="1"/>
          </p:cNvSpPr>
          <p:nvPr/>
        </p:nvSpPr>
        <p:spPr bwMode="auto">
          <a:xfrm>
            <a:off x="3538538" y="2303463"/>
            <a:ext cx="0" cy="228600"/>
          </a:xfrm>
          <a:prstGeom prst="line">
            <a:avLst/>
          </a:prstGeom>
          <a:noFill/>
          <a:ln w="12700">
            <a:noFill/>
            <a:round/>
            <a:headEnd/>
            <a:tailEnd/>
          </a:ln>
        </p:spPr>
        <p:txBody>
          <a:bodyPr wrap="none" anchor="ctr"/>
          <a:lstStyle/>
          <a:p>
            <a:endParaRPr lang="zh-CN" altLang="en-US"/>
          </a:p>
        </p:txBody>
      </p:sp>
      <p:sp>
        <p:nvSpPr>
          <p:cNvPr id="15372" name="Oval 228"/>
          <p:cNvSpPr>
            <a:spLocks noChangeArrowheads="1"/>
          </p:cNvSpPr>
          <p:nvPr/>
        </p:nvSpPr>
        <p:spPr bwMode="auto">
          <a:xfrm>
            <a:off x="2320925" y="2333625"/>
            <a:ext cx="1198563" cy="369888"/>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373" name="Rectangle 231"/>
          <p:cNvSpPr>
            <a:spLocks noChangeArrowheads="1"/>
          </p:cNvSpPr>
          <p:nvPr/>
        </p:nvSpPr>
        <p:spPr bwMode="auto">
          <a:xfrm>
            <a:off x="2320925" y="2265363"/>
            <a:ext cx="1198563" cy="263525"/>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374" name="Oval 232"/>
          <p:cNvSpPr>
            <a:spLocks noChangeArrowheads="1"/>
          </p:cNvSpPr>
          <p:nvPr/>
        </p:nvSpPr>
        <p:spPr bwMode="auto">
          <a:xfrm>
            <a:off x="2330450" y="2036763"/>
            <a:ext cx="1198563" cy="430212"/>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pSp>
        <p:nvGrpSpPr>
          <p:cNvPr id="2" name="Group 242"/>
          <p:cNvGrpSpPr>
            <a:grpSpLocks/>
          </p:cNvGrpSpPr>
          <p:nvPr/>
        </p:nvGrpSpPr>
        <p:grpSpPr bwMode="auto">
          <a:xfrm>
            <a:off x="2676525" y="2066925"/>
            <a:ext cx="498475" cy="119063"/>
            <a:chOff x="2208" y="2184"/>
            <a:chExt cx="176" cy="69"/>
          </a:xfrm>
        </p:grpSpPr>
        <p:grpSp>
          <p:nvGrpSpPr>
            <p:cNvPr id="3" name="Group 120"/>
            <p:cNvGrpSpPr>
              <a:grpSpLocks/>
            </p:cNvGrpSpPr>
            <p:nvPr/>
          </p:nvGrpSpPr>
          <p:grpSpPr bwMode="auto">
            <a:xfrm>
              <a:off x="2208" y="2185"/>
              <a:ext cx="176" cy="68"/>
              <a:chOff x="2848" y="848"/>
              <a:chExt cx="140" cy="98"/>
            </a:xfrm>
          </p:grpSpPr>
          <p:sp>
            <p:nvSpPr>
              <p:cNvPr id="15450" name="Line 12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51" name="Line 12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52" name="Line 12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24"/>
            <p:cNvGrpSpPr>
              <a:grpSpLocks/>
            </p:cNvGrpSpPr>
            <p:nvPr/>
          </p:nvGrpSpPr>
          <p:grpSpPr bwMode="auto">
            <a:xfrm flipV="1">
              <a:off x="2208" y="2184"/>
              <a:ext cx="176" cy="68"/>
              <a:chOff x="2848" y="848"/>
              <a:chExt cx="140" cy="98"/>
            </a:xfrm>
          </p:grpSpPr>
          <p:sp>
            <p:nvSpPr>
              <p:cNvPr id="15447" name="Line 12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48" name="Line 12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49" name="Line 12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5376" name="Oval 246"/>
          <p:cNvSpPr>
            <a:spLocks noChangeArrowheads="1"/>
          </p:cNvSpPr>
          <p:nvPr/>
        </p:nvSpPr>
        <p:spPr bwMode="auto">
          <a:xfrm>
            <a:off x="5416550" y="2352675"/>
            <a:ext cx="1198563" cy="369888"/>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377" name="Line 247"/>
          <p:cNvSpPr>
            <a:spLocks noChangeShapeType="1"/>
          </p:cNvSpPr>
          <p:nvPr/>
        </p:nvSpPr>
        <p:spPr bwMode="auto">
          <a:xfrm>
            <a:off x="5426075" y="2332038"/>
            <a:ext cx="0" cy="228600"/>
          </a:xfrm>
          <a:prstGeom prst="line">
            <a:avLst/>
          </a:prstGeom>
          <a:noFill/>
          <a:ln w="12700">
            <a:solidFill>
              <a:schemeClr val="tx1"/>
            </a:solidFill>
            <a:round/>
            <a:headEnd/>
            <a:tailEnd/>
          </a:ln>
        </p:spPr>
        <p:txBody>
          <a:bodyPr wrap="none" anchor="ctr"/>
          <a:lstStyle/>
          <a:p>
            <a:endParaRPr lang="zh-CN" altLang="en-US"/>
          </a:p>
        </p:txBody>
      </p:sp>
      <p:sp>
        <p:nvSpPr>
          <p:cNvPr id="15378" name="Rectangle 248"/>
          <p:cNvSpPr>
            <a:spLocks noChangeArrowheads="1"/>
          </p:cNvSpPr>
          <p:nvPr/>
        </p:nvSpPr>
        <p:spPr bwMode="auto">
          <a:xfrm>
            <a:off x="5426075" y="2293938"/>
            <a:ext cx="1198563" cy="263525"/>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379" name="Oval 249"/>
          <p:cNvSpPr>
            <a:spLocks noChangeArrowheads="1"/>
          </p:cNvSpPr>
          <p:nvPr/>
        </p:nvSpPr>
        <p:spPr bwMode="auto">
          <a:xfrm>
            <a:off x="5435600" y="2065338"/>
            <a:ext cx="1198563" cy="430212"/>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aphicFrame>
        <p:nvGraphicFramePr>
          <p:cNvPr id="15363" name="Object 274"/>
          <p:cNvGraphicFramePr>
            <a:graphicFrameLocks noChangeAspect="1"/>
          </p:cNvGraphicFramePr>
          <p:nvPr/>
        </p:nvGraphicFramePr>
        <p:xfrm>
          <a:off x="7004050" y="1546225"/>
          <a:ext cx="646113" cy="533400"/>
        </p:xfrm>
        <a:graphic>
          <a:graphicData uri="http://schemas.openxmlformats.org/presentationml/2006/ole">
            <p:oleObj spid="_x0000_s279555" name="Clip" r:id="rId5" imgW="1305000" imgH="1085760" progId="">
              <p:embed/>
            </p:oleObj>
          </a:graphicData>
        </a:graphic>
      </p:graphicFrame>
      <p:graphicFrame>
        <p:nvGraphicFramePr>
          <p:cNvPr id="15364" name="Object 275"/>
          <p:cNvGraphicFramePr>
            <a:graphicFrameLocks noChangeAspect="1"/>
          </p:cNvGraphicFramePr>
          <p:nvPr/>
        </p:nvGraphicFramePr>
        <p:xfrm>
          <a:off x="965200" y="1565275"/>
          <a:ext cx="646113" cy="533400"/>
        </p:xfrm>
        <a:graphic>
          <a:graphicData uri="http://schemas.openxmlformats.org/presentationml/2006/ole">
            <p:oleObj spid="_x0000_s279556" name="Clip" r:id="rId6" imgW="1305000" imgH="1085760" progId="">
              <p:embed/>
            </p:oleObj>
          </a:graphicData>
        </a:graphic>
      </p:graphicFrame>
      <p:sp>
        <p:nvSpPr>
          <p:cNvPr id="15380" name="Line 276"/>
          <p:cNvSpPr>
            <a:spLocks noChangeShapeType="1"/>
          </p:cNvSpPr>
          <p:nvPr/>
        </p:nvSpPr>
        <p:spPr bwMode="auto">
          <a:xfrm>
            <a:off x="1590675" y="1971675"/>
            <a:ext cx="504825" cy="0"/>
          </a:xfrm>
          <a:prstGeom prst="line">
            <a:avLst/>
          </a:prstGeom>
          <a:noFill/>
          <a:ln w="19050">
            <a:solidFill>
              <a:schemeClr val="tx1"/>
            </a:solidFill>
            <a:round/>
            <a:headEnd/>
            <a:tailEnd/>
          </a:ln>
        </p:spPr>
        <p:txBody>
          <a:bodyPr wrap="none" anchor="ctr"/>
          <a:lstStyle/>
          <a:p>
            <a:endParaRPr lang="zh-CN" altLang="en-US"/>
          </a:p>
        </p:txBody>
      </p:sp>
      <p:sp>
        <p:nvSpPr>
          <p:cNvPr id="15381" name="Line 277"/>
          <p:cNvSpPr>
            <a:spLocks noChangeShapeType="1"/>
          </p:cNvSpPr>
          <p:nvPr/>
        </p:nvSpPr>
        <p:spPr bwMode="auto">
          <a:xfrm flipV="1">
            <a:off x="1895475" y="2957513"/>
            <a:ext cx="195263" cy="4762"/>
          </a:xfrm>
          <a:prstGeom prst="line">
            <a:avLst/>
          </a:prstGeom>
          <a:noFill/>
          <a:ln w="19050">
            <a:solidFill>
              <a:schemeClr val="tx1"/>
            </a:solidFill>
            <a:round/>
            <a:headEnd/>
            <a:tailEnd/>
          </a:ln>
        </p:spPr>
        <p:txBody>
          <a:bodyPr wrap="none" anchor="ctr"/>
          <a:lstStyle/>
          <a:p>
            <a:endParaRPr lang="zh-CN" altLang="en-US"/>
          </a:p>
        </p:txBody>
      </p:sp>
      <p:sp>
        <p:nvSpPr>
          <p:cNvPr id="15382" name="Line 278"/>
          <p:cNvSpPr>
            <a:spLocks noChangeShapeType="1"/>
          </p:cNvSpPr>
          <p:nvPr/>
        </p:nvSpPr>
        <p:spPr bwMode="auto">
          <a:xfrm>
            <a:off x="3514725" y="2390775"/>
            <a:ext cx="1933575" cy="9525"/>
          </a:xfrm>
          <a:prstGeom prst="line">
            <a:avLst/>
          </a:prstGeom>
          <a:noFill/>
          <a:ln w="19050">
            <a:solidFill>
              <a:schemeClr val="tx1"/>
            </a:solidFill>
            <a:round/>
            <a:headEnd/>
            <a:tailEnd/>
          </a:ln>
        </p:spPr>
        <p:txBody>
          <a:bodyPr wrap="none" anchor="ctr"/>
          <a:lstStyle/>
          <a:p>
            <a:endParaRPr lang="zh-CN" altLang="en-US"/>
          </a:p>
        </p:txBody>
      </p:sp>
      <p:sp>
        <p:nvSpPr>
          <p:cNvPr id="15383" name="Line 279"/>
          <p:cNvSpPr>
            <a:spLocks noChangeShapeType="1"/>
          </p:cNvSpPr>
          <p:nvPr/>
        </p:nvSpPr>
        <p:spPr bwMode="auto">
          <a:xfrm flipV="1">
            <a:off x="5619750" y="2724150"/>
            <a:ext cx="142875" cy="657225"/>
          </a:xfrm>
          <a:prstGeom prst="line">
            <a:avLst/>
          </a:prstGeom>
          <a:noFill/>
          <a:ln w="19050">
            <a:solidFill>
              <a:schemeClr val="tx1"/>
            </a:solidFill>
            <a:round/>
            <a:headEnd/>
            <a:tailEnd/>
          </a:ln>
        </p:spPr>
        <p:txBody>
          <a:bodyPr wrap="none" anchor="ctr"/>
          <a:lstStyle/>
          <a:p>
            <a:endParaRPr lang="zh-CN" altLang="en-US"/>
          </a:p>
        </p:txBody>
      </p:sp>
      <p:sp>
        <p:nvSpPr>
          <p:cNvPr id="15384" name="Line 280"/>
          <p:cNvSpPr>
            <a:spLocks noChangeShapeType="1"/>
          </p:cNvSpPr>
          <p:nvPr/>
        </p:nvSpPr>
        <p:spPr bwMode="auto">
          <a:xfrm flipV="1">
            <a:off x="6591300" y="1952625"/>
            <a:ext cx="504825" cy="266700"/>
          </a:xfrm>
          <a:prstGeom prst="line">
            <a:avLst/>
          </a:prstGeom>
          <a:noFill/>
          <a:ln w="19050">
            <a:solidFill>
              <a:schemeClr val="tx1"/>
            </a:solidFill>
            <a:round/>
            <a:headEnd/>
            <a:tailEnd/>
          </a:ln>
        </p:spPr>
        <p:txBody>
          <a:bodyPr wrap="none" anchor="ctr"/>
          <a:lstStyle/>
          <a:p>
            <a:endParaRPr lang="zh-CN" altLang="en-US"/>
          </a:p>
        </p:txBody>
      </p:sp>
      <p:sp>
        <p:nvSpPr>
          <p:cNvPr id="15385" name="Line 284"/>
          <p:cNvSpPr>
            <a:spLocks noChangeShapeType="1"/>
          </p:cNvSpPr>
          <p:nvPr/>
        </p:nvSpPr>
        <p:spPr bwMode="auto">
          <a:xfrm flipH="1">
            <a:off x="2095500" y="1962150"/>
            <a:ext cx="0" cy="1000125"/>
          </a:xfrm>
          <a:prstGeom prst="line">
            <a:avLst/>
          </a:prstGeom>
          <a:noFill/>
          <a:ln w="19050">
            <a:solidFill>
              <a:schemeClr val="tx1"/>
            </a:solidFill>
            <a:round/>
            <a:headEnd/>
            <a:tailEnd/>
          </a:ln>
        </p:spPr>
        <p:txBody>
          <a:bodyPr wrap="none" anchor="ctr"/>
          <a:lstStyle/>
          <a:p>
            <a:endParaRPr lang="zh-CN" altLang="en-US"/>
          </a:p>
        </p:txBody>
      </p:sp>
      <p:sp>
        <p:nvSpPr>
          <p:cNvPr id="15386" name="Line 285"/>
          <p:cNvSpPr>
            <a:spLocks noChangeShapeType="1"/>
          </p:cNvSpPr>
          <p:nvPr/>
        </p:nvSpPr>
        <p:spPr bwMode="auto">
          <a:xfrm>
            <a:off x="2105025" y="2395538"/>
            <a:ext cx="200025" cy="0"/>
          </a:xfrm>
          <a:prstGeom prst="line">
            <a:avLst/>
          </a:prstGeom>
          <a:noFill/>
          <a:ln w="19050">
            <a:solidFill>
              <a:schemeClr val="tx1"/>
            </a:solidFill>
            <a:round/>
            <a:headEnd/>
            <a:tailEnd/>
          </a:ln>
        </p:spPr>
        <p:txBody>
          <a:bodyPr wrap="none" anchor="ctr"/>
          <a:lstStyle/>
          <a:p>
            <a:endParaRPr lang="zh-CN" altLang="en-US"/>
          </a:p>
        </p:txBody>
      </p:sp>
      <p:sp>
        <p:nvSpPr>
          <p:cNvPr id="15387" name="Rectangle 287"/>
          <p:cNvSpPr>
            <a:spLocks noChangeArrowheads="1"/>
          </p:cNvSpPr>
          <p:nvPr/>
        </p:nvSpPr>
        <p:spPr bwMode="auto">
          <a:xfrm>
            <a:off x="3548063"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88" name="Rectangle 288"/>
          <p:cNvSpPr>
            <a:spLocks noChangeArrowheads="1"/>
          </p:cNvSpPr>
          <p:nvPr/>
        </p:nvSpPr>
        <p:spPr bwMode="auto">
          <a:xfrm>
            <a:off x="3709988"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89" name="Rectangle 289"/>
          <p:cNvSpPr>
            <a:spLocks noChangeArrowheads="1"/>
          </p:cNvSpPr>
          <p:nvPr/>
        </p:nvSpPr>
        <p:spPr bwMode="auto">
          <a:xfrm>
            <a:off x="3871913"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0" name="Rectangle 290"/>
          <p:cNvSpPr>
            <a:spLocks noChangeArrowheads="1"/>
          </p:cNvSpPr>
          <p:nvPr/>
        </p:nvSpPr>
        <p:spPr bwMode="auto">
          <a:xfrm>
            <a:off x="4033838" y="2185988"/>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1" name="Rectangle 291"/>
          <p:cNvSpPr>
            <a:spLocks noChangeArrowheads="1"/>
          </p:cNvSpPr>
          <p:nvPr/>
        </p:nvSpPr>
        <p:spPr bwMode="auto">
          <a:xfrm>
            <a:off x="4195763"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2" name="Rectangle 292"/>
          <p:cNvSpPr>
            <a:spLocks noChangeArrowheads="1"/>
          </p:cNvSpPr>
          <p:nvPr/>
        </p:nvSpPr>
        <p:spPr bwMode="auto">
          <a:xfrm>
            <a:off x="4567238" y="21859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3" name="Rectangle 293"/>
          <p:cNvSpPr>
            <a:spLocks noChangeArrowheads="1"/>
          </p:cNvSpPr>
          <p:nvPr/>
        </p:nvSpPr>
        <p:spPr bwMode="auto">
          <a:xfrm>
            <a:off x="5005388" y="218122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5" name="Group 311"/>
          <p:cNvGrpSpPr>
            <a:grpSpLocks/>
          </p:cNvGrpSpPr>
          <p:nvPr/>
        </p:nvGrpSpPr>
        <p:grpSpPr bwMode="auto">
          <a:xfrm>
            <a:off x="2857500" y="2262188"/>
            <a:ext cx="633413" cy="200025"/>
            <a:chOff x="1800" y="1425"/>
            <a:chExt cx="399" cy="126"/>
          </a:xfrm>
        </p:grpSpPr>
        <p:sp>
          <p:nvSpPr>
            <p:cNvPr id="15441"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2"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3"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444"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sp>
        <p:nvSpPr>
          <p:cNvPr id="15395"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6"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5397" name="Line 300"/>
          <p:cNvSpPr>
            <a:spLocks noChangeShapeType="1"/>
          </p:cNvSpPr>
          <p:nvPr/>
        </p:nvSpPr>
        <p:spPr bwMode="auto">
          <a:xfrm>
            <a:off x="2305050" y="2266950"/>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398" name="Line 301"/>
          <p:cNvSpPr>
            <a:spLocks noChangeShapeType="1"/>
          </p:cNvSpPr>
          <p:nvPr/>
        </p:nvSpPr>
        <p:spPr bwMode="auto">
          <a:xfrm flipV="1">
            <a:off x="1971675" y="2543175"/>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399" name="Line 302"/>
          <p:cNvSpPr>
            <a:spLocks noChangeShapeType="1"/>
          </p:cNvSpPr>
          <p:nvPr/>
        </p:nvSpPr>
        <p:spPr bwMode="auto">
          <a:xfrm>
            <a:off x="3929063" y="2076450"/>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5400" name="Text Box 303"/>
          <p:cNvSpPr txBox="1">
            <a:spLocks noChangeArrowheads="1"/>
          </p:cNvSpPr>
          <p:nvPr/>
        </p:nvSpPr>
        <p:spPr bwMode="auto">
          <a:xfrm>
            <a:off x="612775" y="1589088"/>
            <a:ext cx="406400" cy="457200"/>
          </a:xfrm>
          <a:prstGeom prst="rect">
            <a:avLst/>
          </a:prstGeom>
          <a:noFill/>
          <a:ln w="9525">
            <a:noFill/>
            <a:miter lim="800000"/>
            <a:headEnd/>
            <a:tailEnd/>
          </a:ln>
        </p:spPr>
        <p:txBody>
          <a:bodyPr wrap="none">
            <a:spAutoFit/>
          </a:bodyPr>
          <a:lstStyle/>
          <a:p>
            <a:r>
              <a:rPr lang="en-US" altLang="ko-KR">
                <a:solidFill>
                  <a:schemeClr val="accent1"/>
                </a:solidFill>
                <a:latin typeface="Comic Sans MS" pitchFamily="66" charset="0"/>
                <a:ea typeface="굴림" pitchFamily="34" charset="-127"/>
              </a:rPr>
              <a:t>A</a:t>
            </a:r>
            <a:endParaRPr lang="en-US" altLang="ko-KR">
              <a:solidFill>
                <a:schemeClr val="accent1"/>
              </a:solidFill>
              <a:ea typeface="굴림" pitchFamily="34" charset="-127"/>
            </a:endParaRPr>
          </a:p>
        </p:txBody>
      </p:sp>
      <p:sp>
        <p:nvSpPr>
          <p:cNvPr id="15401" name="Text Box 304"/>
          <p:cNvSpPr txBox="1">
            <a:spLocks noChangeArrowheads="1"/>
          </p:cNvSpPr>
          <p:nvPr/>
        </p:nvSpPr>
        <p:spPr bwMode="auto">
          <a:xfrm>
            <a:off x="889000" y="2608263"/>
            <a:ext cx="376238"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15402" name="Text Box 305"/>
          <p:cNvSpPr txBox="1">
            <a:spLocks noChangeArrowheads="1"/>
          </p:cNvSpPr>
          <p:nvPr/>
        </p:nvSpPr>
        <p:spPr bwMode="auto">
          <a:xfrm>
            <a:off x="6604000" y="1465263"/>
            <a:ext cx="36830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C</a:t>
            </a:r>
            <a:endParaRPr lang="en-US" altLang="ko-KR">
              <a:solidFill>
                <a:schemeClr val="accent1"/>
              </a:solidFill>
              <a:ea typeface="굴림" pitchFamily="34" charset="-127"/>
            </a:endParaRPr>
          </a:p>
        </p:txBody>
      </p:sp>
      <p:sp>
        <p:nvSpPr>
          <p:cNvPr id="15403" name="Text Box 308"/>
          <p:cNvSpPr txBox="1">
            <a:spLocks noChangeArrowheads="1"/>
          </p:cNvSpPr>
          <p:nvPr/>
        </p:nvSpPr>
        <p:spPr bwMode="auto">
          <a:xfrm>
            <a:off x="1612900" y="1312863"/>
            <a:ext cx="1314450" cy="7016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100 Mb/s</a:t>
            </a:r>
          </a:p>
          <a:p>
            <a:r>
              <a:rPr lang="en-US" altLang="ko-KR" sz="2000">
                <a:latin typeface="Comic Sans MS" pitchFamily="66" charset="0"/>
                <a:ea typeface="굴림" pitchFamily="34" charset="-127"/>
              </a:rPr>
              <a:t>Ethernet</a:t>
            </a:r>
            <a:endParaRPr lang="en-US" altLang="ko-KR">
              <a:solidFill>
                <a:schemeClr val="accent1"/>
              </a:solidFill>
              <a:ea typeface="굴림" pitchFamily="34" charset="-127"/>
            </a:endParaRPr>
          </a:p>
        </p:txBody>
      </p:sp>
      <p:sp>
        <p:nvSpPr>
          <p:cNvPr id="15404" name="Text Box 309"/>
          <p:cNvSpPr txBox="1">
            <a:spLocks noChangeArrowheads="1"/>
          </p:cNvSpPr>
          <p:nvPr/>
        </p:nvSpPr>
        <p:spPr bwMode="auto">
          <a:xfrm>
            <a:off x="3756025" y="2427288"/>
            <a:ext cx="1222375"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1.5 Mb/s</a:t>
            </a:r>
            <a:endParaRPr lang="en-US" altLang="ko-KR">
              <a:solidFill>
                <a:schemeClr val="accent1"/>
              </a:solidFill>
              <a:ea typeface="굴림" pitchFamily="34" charset="-127"/>
            </a:endParaRPr>
          </a:p>
        </p:txBody>
      </p:sp>
      <p:sp>
        <p:nvSpPr>
          <p:cNvPr id="15405" name="Text Box 310"/>
          <p:cNvSpPr txBox="1">
            <a:spLocks noChangeArrowheads="1"/>
          </p:cNvSpPr>
          <p:nvPr/>
        </p:nvSpPr>
        <p:spPr bwMode="auto">
          <a:xfrm>
            <a:off x="6022975" y="2994025"/>
            <a:ext cx="184150" cy="457200"/>
          </a:xfrm>
          <a:prstGeom prst="rect">
            <a:avLst/>
          </a:prstGeom>
          <a:noFill/>
          <a:ln w="9525">
            <a:noFill/>
            <a:miter lim="800000"/>
            <a:headEnd/>
            <a:tailEnd/>
          </a:ln>
        </p:spPr>
        <p:txBody>
          <a:bodyPr wrap="none">
            <a:spAutoFit/>
          </a:bodyPr>
          <a:lstStyle/>
          <a:p>
            <a:endParaRPr lang="ko-KR" altLang="ko-KR">
              <a:solidFill>
                <a:schemeClr val="accent1"/>
              </a:solidFill>
              <a:ea typeface="굴림" pitchFamily="34" charset="-127"/>
            </a:endParaRPr>
          </a:p>
        </p:txBody>
      </p:sp>
      <p:sp>
        <p:nvSpPr>
          <p:cNvPr id="15406" name="Rectangle 313"/>
          <p:cNvSpPr>
            <a:spLocks noChangeArrowheads="1"/>
          </p:cNvSpPr>
          <p:nvPr/>
        </p:nvSpPr>
        <p:spPr bwMode="auto">
          <a:xfrm>
            <a:off x="5467350"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07" name="Rectangle 314"/>
          <p:cNvSpPr>
            <a:spLocks noChangeArrowheads="1"/>
          </p:cNvSpPr>
          <p:nvPr/>
        </p:nvSpPr>
        <p:spPr bwMode="auto">
          <a:xfrm>
            <a:off x="5629275"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08" name="Rectangle 315"/>
          <p:cNvSpPr>
            <a:spLocks noChangeArrowheads="1"/>
          </p:cNvSpPr>
          <p:nvPr/>
        </p:nvSpPr>
        <p:spPr bwMode="auto">
          <a:xfrm>
            <a:off x="5791200" y="2205038"/>
            <a:ext cx="147638" cy="200025"/>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nvGrpSpPr>
          <p:cNvPr id="6" name="Group 319"/>
          <p:cNvGrpSpPr>
            <a:grpSpLocks/>
          </p:cNvGrpSpPr>
          <p:nvPr/>
        </p:nvGrpSpPr>
        <p:grpSpPr bwMode="auto">
          <a:xfrm rot="-1962567">
            <a:off x="5715000" y="2424113"/>
            <a:ext cx="633413" cy="200025"/>
            <a:chOff x="4176" y="2211"/>
            <a:chExt cx="399" cy="126"/>
          </a:xfrm>
        </p:grpSpPr>
        <p:sp>
          <p:nvSpPr>
            <p:cNvPr id="15437" name="Rectangle 320"/>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38" name="Rectangle 321"/>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39" name="Rectangle 322"/>
            <p:cNvSpPr>
              <a:spLocks noChangeArrowheads="1"/>
            </p:cNvSpPr>
            <p:nvPr/>
          </p:nvSpPr>
          <p:spPr bwMode="auto">
            <a:xfrm>
              <a:off x="4380"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40" name="Rectangle 323"/>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grpSp>
        <p:nvGrpSpPr>
          <p:cNvPr id="7" name="Group 331"/>
          <p:cNvGrpSpPr>
            <a:grpSpLocks/>
          </p:cNvGrpSpPr>
          <p:nvPr/>
        </p:nvGrpSpPr>
        <p:grpSpPr bwMode="auto">
          <a:xfrm>
            <a:off x="3679825" y="3341688"/>
            <a:ext cx="3117850" cy="1471612"/>
            <a:chOff x="1646" y="2009"/>
            <a:chExt cx="1964" cy="927"/>
          </a:xfrm>
        </p:grpSpPr>
        <p:graphicFrame>
          <p:nvGraphicFramePr>
            <p:cNvPr id="15365" name="Object 11"/>
            <p:cNvGraphicFramePr>
              <a:graphicFrameLocks noChangeAspect="1"/>
            </p:cNvGraphicFramePr>
            <p:nvPr/>
          </p:nvGraphicFramePr>
          <p:xfrm>
            <a:off x="2960" y="2600"/>
            <a:ext cx="407" cy="336"/>
          </p:xfrm>
          <a:graphic>
            <a:graphicData uri="http://schemas.openxmlformats.org/presentationml/2006/ole">
              <p:oleObj spid="_x0000_s279557" name="Clip" r:id="rId7" imgW="1305000" imgH="1085760" progId="">
                <p:embed/>
              </p:oleObj>
            </a:graphicData>
          </a:graphic>
        </p:graphicFrame>
        <p:grpSp>
          <p:nvGrpSpPr>
            <p:cNvPr id="8" name="Group 259"/>
            <p:cNvGrpSpPr>
              <a:grpSpLocks/>
            </p:cNvGrpSpPr>
            <p:nvPr/>
          </p:nvGrpSpPr>
          <p:grpSpPr bwMode="auto">
            <a:xfrm>
              <a:off x="2428" y="2009"/>
              <a:ext cx="761" cy="420"/>
              <a:chOff x="1462" y="1283"/>
              <a:chExt cx="761" cy="420"/>
            </a:xfrm>
          </p:grpSpPr>
          <p:sp>
            <p:nvSpPr>
              <p:cNvPr id="15424" name="Oval 260"/>
              <p:cNvSpPr>
                <a:spLocks noChangeArrowheads="1"/>
              </p:cNvSpPr>
              <p:nvPr/>
            </p:nvSpPr>
            <p:spPr bwMode="auto">
              <a:xfrm>
                <a:off x="1462" y="1470"/>
                <a:ext cx="755" cy="233"/>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sp>
            <p:nvSpPr>
              <p:cNvPr id="15425" name="Line 261"/>
              <p:cNvSpPr>
                <a:spLocks noChangeShapeType="1"/>
              </p:cNvSpPr>
              <p:nvPr/>
            </p:nvSpPr>
            <p:spPr bwMode="auto">
              <a:xfrm>
                <a:off x="1462" y="1451"/>
                <a:ext cx="0" cy="144"/>
              </a:xfrm>
              <a:prstGeom prst="line">
                <a:avLst/>
              </a:prstGeom>
              <a:noFill/>
              <a:ln w="12700">
                <a:solidFill>
                  <a:schemeClr val="tx1"/>
                </a:solidFill>
                <a:round/>
                <a:headEnd/>
                <a:tailEnd/>
              </a:ln>
            </p:spPr>
            <p:txBody>
              <a:bodyPr wrap="none" anchor="ctr"/>
              <a:lstStyle/>
              <a:p>
                <a:endParaRPr lang="zh-CN" altLang="en-US"/>
              </a:p>
            </p:txBody>
          </p:sp>
          <p:sp>
            <p:nvSpPr>
              <p:cNvPr id="15426" name="Rectangle 262"/>
              <p:cNvSpPr>
                <a:spLocks noChangeArrowheads="1"/>
              </p:cNvSpPr>
              <p:nvPr/>
            </p:nvSpPr>
            <p:spPr bwMode="auto">
              <a:xfrm>
                <a:off x="1462" y="1427"/>
                <a:ext cx="755" cy="166"/>
              </a:xfrm>
              <a:prstGeom prst="rect">
                <a:avLst/>
              </a:prstGeom>
              <a:solidFill>
                <a:srgbClr val="B2B2B2"/>
              </a:solidFill>
              <a:ln w="12700">
                <a:noFill/>
                <a:miter lim="800000"/>
                <a:headEnd/>
                <a:tailEnd/>
              </a:ln>
            </p:spPr>
            <p:txBody>
              <a:bodyPr wrap="none" anchor="ctr"/>
              <a:lstStyle/>
              <a:p>
                <a:pPr algn="ctr"/>
                <a:endParaRPr lang="ko-KR" altLang="ko-KR">
                  <a:ea typeface="굴림" pitchFamily="34" charset="-127"/>
                </a:endParaRPr>
              </a:p>
            </p:txBody>
          </p:sp>
          <p:sp>
            <p:nvSpPr>
              <p:cNvPr id="15427" name="Oval 263"/>
              <p:cNvSpPr>
                <a:spLocks noChangeArrowheads="1"/>
              </p:cNvSpPr>
              <p:nvPr/>
            </p:nvSpPr>
            <p:spPr bwMode="auto">
              <a:xfrm>
                <a:off x="1468" y="1283"/>
                <a:ext cx="755" cy="271"/>
              </a:xfrm>
              <a:prstGeom prst="ellipse">
                <a:avLst/>
              </a:prstGeom>
              <a:solidFill>
                <a:srgbClr val="B2B2B2"/>
              </a:solidFill>
              <a:ln w="12700">
                <a:noFill/>
                <a:round/>
                <a:headEnd/>
                <a:tailEnd/>
              </a:ln>
            </p:spPr>
            <p:txBody>
              <a:bodyPr wrap="none" anchor="ctr"/>
              <a:lstStyle/>
              <a:p>
                <a:endParaRPr lang="ko-KR" altLang="ko-KR">
                  <a:ea typeface="굴림" pitchFamily="34" charset="-127"/>
                </a:endParaRPr>
              </a:p>
            </p:txBody>
          </p:sp>
          <p:grpSp>
            <p:nvGrpSpPr>
              <p:cNvPr id="9" name="Group 264"/>
              <p:cNvGrpSpPr>
                <a:grpSpLocks/>
              </p:cNvGrpSpPr>
              <p:nvPr/>
            </p:nvGrpSpPr>
            <p:grpSpPr bwMode="auto">
              <a:xfrm>
                <a:off x="1686" y="1302"/>
                <a:ext cx="314" cy="75"/>
                <a:chOff x="2208" y="2184"/>
                <a:chExt cx="176" cy="69"/>
              </a:xfrm>
            </p:grpSpPr>
            <p:grpSp>
              <p:nvGrpSpPr>
                <p:cNvPr id="10" name="Group 265"/>
                <p:cNvGrpSpPr>
                  <a:grpSpLocks/>
                </p:cNvGrpSpPr>
                <p:nvPr/>
              </p:nvGrpSpPr>
              <p:grpSpPr bwMode="auto">
                <a:xfrm>
                  <a:off x="2208" y="2185"/>
                  <a:ext cx="176" cy="68"/>
                  <a:chOff x="2848" y="848"/>
                  <a:chExt cx="140" cy="98"/>
                </a:xfrm>
              </p:grpSpPr>
              <p:sp>
                <p:nvSpPr>
                  <p:cNvPr id="15434" name="Line 26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35" name="Line 26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36" name="Line 26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1" name="Group 269"/>
                <p:cNvGrpSpPr>
                  <a:grpSpLocks/>
                </p:cNvGrpSpPr>
                <p:nvPr/>
              </p:nvGrpSpPr>
              <p:grpSpPr bwMode="auto">
                <a:xfrm flipV="1">
                  <a:off x="2208" y="2184"/>
                  <a:ext cx="176" cy="68"/>
                  <a:chOff x="2848" y="848"/>
                  <a:chExt cx="140" cy="98"/>
                </a:xfrm>
              </p:grpSpPr>
              <p:sp>
                <p:nvSpPr>
                  <p:cNvPr id="15431" name="Line 2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432" name="Line 27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33" name="Line 27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graphicFrame>
          <p:nvGraphicFramePr>
            <p:cNvPr id="15366" name="Object 273"/>
            <p:cNvGraphicFramePr>
              <a:graphicFrameLocks noChangeAspect="1"/>
            </p:cNvGraphicFramePr>
            <p:nvPr/>
          </p:nvGraphicFramePr>
          <p:xfrm>
            <a:off x="1874" y="2546"/>
            <a:ext cx="407" cy="336"/>
          </p:xfrm>
          <a:graphic>
            <a:graphicData uri="http://schemas.openxmlformats.org/presentationml/2006/ole">
              <p:oleObj spid="_x0000_s279558" name="Clip" r:id="rId8" imgW="1305000" imgH="1085760" progId="">
                <p:embed/>
              </p:oleObj>
            </a:graphicData>
          </a:graphic>
        </p:graphicFrame>
        <p:sp>
          <p:nvSpPr>
            <p:cNvPr id="15415" name="Line 281"/>
            <p:cNvSpPr>
              <a:spLocks noChangeShapeType="1"/>
            </p:cNvSpPr>
            <p:nvPr/>
          </p:nvSpPr>
          <p:spPr bwMode="auto">
            <a:xfrm flipV="1">
              <a:off x="2214" y="2370"/>
              <a:ext cx="294" cy="252"/>
            </a:xfrm>
            <a:prstGeom prst="line">
              <a:avLst/>
            </a:prstGeom>
            <a:noFill/>
            <a:ln w="19050">
              <a:solidFill>
                <a:schemeClr val="tx1"/>
              </a:solidFill>
              <a:round/>
              <a:headEnd/>
              <a:tailEnd/>
            </a:ln>
          </p:spPr>
          <p:txBody>
            <a:bodyPr wrap="none" anchor="ctr"/>
            <a:lstStyle/>
            <a:p>
              <a:endParaRPr lang="zh-CN" altLang="en-US"/>
            </a:p>
          </p:txBody>
        </p:sp>
        <p:sp>
          <p:nvSpPr>
            <p:cNvPr id="15416" name="Line 283"/>
            <p:cNvSpPr>
              <a:spLocks noChangeShapeType="1"/>
            </p:cNvSpPr>
            <p:nvPr/>
          </p:nvSpPr>
          <p:spPr bwMode="auto">
            <a:xfrm flipH="1" flipV="1">
              <a:off x="2964" y="2406"/>
              <a:ext cx="210" cy="192"/>
            </a:xfrm>
            <a:prstGeom prst="line">
              <a:avLst/>
            </a:prstGeom>
            <a:noFill/>
            <a:ln w="19050">
              <a:solidFill>
                <a:schemeClr val="tx1"/>
              </a:solidFill>
              <a:round/>
              <a:headEnd/>
              <a:tailEnd/>
            </a:ln>
          </p:spPr>
          <p:txBody>
            <a:bodyPr wrap="none" anchor="ctr"/>
            <a:lstStyle/>
            <a:p>
              <a:endParaRPr lang="zh-CN" altLang="en-US"/>
            </a:p>
          </p:txBody>
        </p:sp>
        <p:sp>
          <p:nvSpPr>
            <p:cNvPr id="15417" name="Text Box 306"/>
            <p:cNvSpPr txBox="1">
              <a:spLocks noChangeArrowheads="1"/>
            </p:cNvSpPr>
            <p:nvPr/>
          </p:nvSpPr>
          <p:spPr bwMode="auto">
            <a:xfrm>
              <a:off x="1646" y="2549"/>
              <a:ext cx="255" cy="288"/>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D</a:t>
              </a:r>
              <a:endParaRPr lang="en-US" altLang="ko-KR">
                <a:solidFill>
                  <a:schemeClr val="accent1"/>
                </a:solidFill>
                <a:ea typeface="굴림" pitchFamily="34" charset="-127"/>
              </a:endParaRPr>
            </a:p>
          </p:txBody>
        </p:sp>
        <p:sp>
          <p:nvSpPr>
            <p:cNvPr id="15418" name="Text Box 307"/>
            <p:cNvSpPr txBox="1">
              <a:spLocks noChangeArrowheads="1"/>
            </p:cNvSpPr>
            <p:nvPr/>
          </p:nvSpPr>
          <p:spPr bwMode="auto">
            <a:xfrm>
              <a:off x="3374" y="2591"/>
              <a:ext cx="236" cy="288"/>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E</a:t>
              </a:r>
              <a:endParaRPr lang="en-US" altLang="ko-KR">
                <a:solidFill>
                  <a:schemeClr val="accent1"/>
                </a:solidFill>
                <a:ea typeface="굴림" pitchFamily="34" charset="-127"/>
              </a:endParaRPr>
            </a:p>
          </p:txBody>
        </p:sp>
        <p:grpSp>
          <p:nvGrpSpPr>
            <p:cNvPr id="12" name="Group 324"/>
            <p:cNvGrpSpPr>
              <a:grpSpLocks/>
            </p:cNvGrpSpPr>
            <p:nvPr/>
          </p:nvGrpSpPr>
          <p:grpSpPr bwMode="auto">
            <a:xfrm rot="-2018696">
              <a:off x="2736" y="2139"/>
              <a:ext cx="399" cy="126"/>
              <a:chOff x="4176" y="2211"/>
              <a:chExt cx="399" cy="126"/>
            </a:xfrm>
          </p:grpSpPr>
          <p:sp>
            <p:nvSpPr>
              <p:cNvPr id="15420" name="Rectangle 325"/>
              <p:cNvSpPr>
                <a:spLocks noChangeArrowheads="1"/>
              </p:cNvSpPr>
              <p:nvPr/>
            </p:nvSpPr>
            <p:spPr bwMode="auto">
              <a:xfrm>
                <a:off x="4176"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1" name="Rectangle 326"/>
              <p:cNvSpPr>
                <a:spLocks noChangeArrowheads="1"/>
              </p:cNvSpPr>
              <p:nvPr/>
            </p:nvSpPr>
            <p:spPr bwMode="auto">
              <a:xfrm>
                <a:off x="4278"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2" name="Rectangle 327"/>
              <p:cNvSpPr>
                <a:spLocks noChangeArrowheads="1"/>
              </p:cNvSpPr>
              <p:nvPr/>
            </p:nvSpPr>
            <p:spPr bwMode="auto">
              <a:xfrm>
                <a:off x="4380"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15423" name="Rectangle 328"/>
              <p:cNvSpPr>
                <a:spLocks noChangeArrowheads="1"/>
              </p:cNvSpPr>
              <p:nvPr/>
            </p:nvSpPr>
            <p:spPr bwMode="auto">
              <a:xfrm>
                <a:off x="4482" y="2211"/>
                <a:ext cx="93" cy="126"/>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grpSp>
      </p:grpSp>
      <p:sp>
        <p:nvSpPr>
          <p:cNvPr id="15411" name="Text Box 329"/>
          <p:cNvSpPr txBox="1">
            <a:spLocks noChangeArrowheads="1"/>
          </p:cNvSpPr>
          <p:nvPr/>
        </p:nvSpPr>
        <p:spPr bwMode="auto">
          <a:xfrm>
            <a:off x="3241675" y="1636713"/>
            <a:ext cx="2949575" cy="396875"/>
          </a:xfrm>
          <a:prstGeom prst="rect">
            <a:avLst/>
          </a:prstGeom>
          <a:noFill/>
          <a:ln w="9525">
            <a:noFill/>
            <a:miter lim="800000"/>
            <a:headEnd/>
            <a:tailEnd/>
          </a:ln>
        </p:spPr>
        <p:txBody>
          <a:bodyPr wrap="none">
            <a:spAutoFit/>
          </a:bodyPr>
          <a:lstStyle/>
          <a:p>
            <a:r>
              <a:rPr lang="en-US" altLang="ko-KR" sz="2000" b="1" i="1">
                <a:solidFill>
                  <a:srgbClr val="FF0000"/>
                </a:solidFill>
                <a:latin typeface="Comic Sans MS" pitchFamily="66" charset="0"/>
                <a:ea typeface="굴림" pitchFamily="34" charset="-127"/>
              </a:rPr>
              <a:t>statistical multiplexing</a:t>
            </a:r>
            <a:endParaRPr lang="en-US" altLang="ko-KR">
              <a:solidFill>
                <a:schemeClr val="accent1"/>
              </a:solidFill>
              <a:ea typeface="굴림" pitchFamily="34" charset="-127"/>
            </a:endParaRPr>
          </a:p>
        </p:txBody>
      </p:sp>
      <p:sp>
        <p:nvSpPr>
          <p:cNvPr id="15412" name="Text Box 330"/>
          <p:cNvSpPr txBox="1">
            <a:spLocks noChangeArrowheads="1"/>
          </p:cNvSpPr>
          <p:nvPr/>
        </p:nvSpPr>
        <p:spPr bwMode="auto">
          <a:xfrm>
            <a:off x="1957388" y="2984500"/>
            <a:ext cx="2112962" cy="915988"/>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queue of packets</a:t>
            </a:r>
          </a:p>
          <a:p>
            <a:pPr algn="ctr"/>
            <a:r>
              <a:rPr lang="en-US" altLang="ko-KR" sz="1800">
                <a:latin typeface="Comic Sans MS" pitchFamily="66" charset="0"/>
                <a:ea typeface="굴림" pitchFamily="34" charset="-127"/>
              </a:rPr>
              <a:t>waiting for output</a:t>
            </a:r>
          </a:p>
          <a:p>
            <a:pPr algn="ctr"/>
            <a:r>
              <a:rPr lang="en-US" altLang="ko-KR" sz="1800">
                <a:latin typeface="Comic Sans MS" pitchFamily="66" charset="0"/>
                <a:ea typeface="굴림" pitchFamily="34" charset="-127"/>
              </a:rPr>
              <a:t>link</a:t>
            </a:r>
            <a:endParaRPr lang="en-US" altLang="ko-KR" sz="1800">
              <a:solidFill>
                <a:schemeClr val="accent1"/>
              </a:solidFill>
              <a:ea typeface="굴림" pitchFamily="34" charset="-127"/>
            </a:endParaRPr>
          </a:p>
        </p:txBody>
      </p:sp>
      <p:sp>
        <p:nvSpPr>
          <p:cNvPr id="15413" name="Line 332"/>
          <p:cNvSpPr>
            <a:spLocks noChangeShapeType="1"/>
          </p:cNvSpPr>
          <p:nvPr/>
        </p:nvSpPr>
        <p:spPr bwMode="auto">
          <a:xfrm flipV="1">
            <a:off x="2890838" y="2514600"/>
            <a:ext cx="166687" cy="523875"/>
          </a:xfrm>
          <a:prstGeom prst="line">
            <a:avLst/>
          </a:prstGeom>
          <a:noFill/>
          <a:ln w="9525">
            <a:solidFill>
              <a:schemeClr val="tx1"/>
            </a:solidFill>
            <a:round/>
            <a:headE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6389" name="Slide Number Placeholder 6"/>
          <p:cNvSpPr>
            <a:spLocks noGrp="1"/>
          </p:cNvSpPr>
          <p:nvPr>
            <p:ph type="sldNum" sz="quarter" idx="12"/>
          </p:nvPr>
        </p:nvSpPr>
        <p:spPr>
          <a:noFill/>
        </p:spPr>
        <p:txBody>
          <a:bodyPr/>
          <a:lstStyle/>
          <a:p>
            <a:r>
              <a:rPr lang="en-US" altLang="ko-KR" smtClean="0">
                <a:ea typeface="굴림" pitchFamily="34" charset="-127"/>
              </a:rPr>
              <a:t>1-</a:t>
            </a:r>
            <a:fld id="{4832AB5E-C932-4DA5-BD3C-BB505B6530E6}" type="slidenum">
              <a:rPr lang="en-US" altLang="ko-KR" smtClean="0">
                <a:ea typeface="굴림" pitchFamily="34" charset="-127"/>
              </a:rPr>
              <a:pPr/>
              <a:t>53</a:t>
            </a:fld>
            <a:endParaRPr lang="en-US" altLang="ko-KR" smtClean="0">
              <a:ea typeface="굴림" pitchFamily="34" charset="-127"/>
            </a:endParaRPr>
          </a:p>
        </p:txBody>
      </p:sp>
      <p:sp>
        <p:nvSpPr>
          <p:cNvPr id="16390" name="Rectangle 2"/>
          <p:cNvSpPr>
            <a:spLocks noGrp="1" noChangeArrowheads="1"/>
          </p:cNvSpPr>
          <p:nvPr>
            <p:ph type="title"/>
          </p:nvPr>
        </p:nvSpPr>
        <p:spPr>
          <a:xfrm>
            <a:off x="533400" y="228600"/>
            <a:ext cx="8193088" cy="1143000"/>
          </a:xfrm>
        </p:spPr>
        <p:txBody>
          <a:bodyPr/>
          <a:lstStyle/>
          <a:p>
            <a:r>
              <a:rPr lang="en-US" altLang="ko-KR" sz="3600" dirty="0" smtClean="0">
                <a:ea typeface="굴림" pitchFamily="34" charset="-127"/>
              </a:rPr>
              <a:t>Packet Switching: store-and-forward</a:t>
            </a:r>
          </a:p>
        </p:txBody>
      </p:sp>
      <p:sp>
        <p:nvSpPr>
          <p:cNvPr id="16391" name="Rectangle 3"/>
          <p:cNvSpPr>
            <a:spLocks noGrp="1" noChangeArrowheads="1"/>
          </p:cNvSpPr>
          <p:nvPr>
            <p:ph type="body" sz="half" idx="1"/>
          </p:nvPr>
        </p:nvSpPr>
        <p:spPr>
          <a:xfrm>
            <a:off x="441325" y="2317750"/>
            <a:ext cx="3902075" cy="3930650"/>
          </a:xfrm>
        </p:spPr>
        <p:txBody>
          <a:bodyPr/>
          <a:lstStyle/>
          <a:p>
            <a:pPr>
              <a:lnSpc>
                <a:spcPct val="90000"/>
              </a:lnSpc>
            </a:pPr>
            <a:r>
              <a:rPr lang="en-US" altLang="ko-KR" sz="2400" dirty="0" smtClean="0">
                <a:ea typeface="굴림" pitchFamily="34" charset="-127"/>
              </a:rPr>
              <a:t>takes L/R seconds to transmit (push out) packet of </a:t>
            </a:r>
            <a:r>
              <a:rPr lang="en-US" altLang="ko-KR" sz="2400" dirty="0" smtClean="0">
                <a:solidFill>
                  <a:srgbClr val="0000FF"/>
                </a:solidFill>
                <a:ea typeface="굴림" pitchFamily="34" charset="-127"/>
              </a:rPr>
              <a:t>L</a:t>
            </a:r>
            <a:r>
              <a:rPr lang="en-US" altLang="ko-KR" sz="2400" dirty="0" smtClean="0">
                <a:ea typeface="굴림" pitchFamily="34" charset="-127"/>
              </a:rPr>
              <a:t> bits on to link at </a:t>
            </a:r>
            <a:r>
              <a:rPr lang="en-US" altLang="ko-KR" sz="2400" dirty="0" smtClean="0">
                <a:solidFill>
                  <a:srgbClr val="0000FF"/>
                </a:solidFill>
                <a:ea typeface="굴림" pitchFamily="34" charset="-127"/>
              </a:rPr>
              <a:t>R</a:t>
            </a:r>
            <a:r>
              <a:rPr lang="en-US" altLang="ko-KR" sz="2400" dirty="0" smtClean="0">
                <a:ea typeface="굴림" pitchFamily="34" charset="-127"/>
              </a:rPr>
              <a:t> bps</a:t>
            </a:r>
          </a:p>
          <a:p>
            <a:pPr>
              <a:lnSpc>
                <a:spcPct val="90000"/>
              </a:lnSpc>
            </a:pPr>
            <a:r>
              <a:rPr lang="en-US" altLang="ko-KR" sz="2400" i="1" dirty="0" smtClean="0">
                <a:solidFill>
                  <a:srgbClr val="FF0000"/>
                </a:solidFill>
                <a:ea typeface="굴림" pitchFamily="34" charset="-127"/>
              </a:rPr>
              <a:t>store and forward: </a:t>
            </a:r>
            <a:r>
              <a:rPr lang="en-US" altLang="ko-KR" sz="2400" dirty="0" smtClean="0">
                <a:ea typeface="굴림" pitchFamily="34" charset="-127"/>
              </a:rPr>
              <a:t>entire </a:t>
            </a:r>
            <a:r>
              <a:rPr lang="en-US" altLang="ko-KR" sz="2400" dirty="0" smtClean="0">
                <a:solidFill>
                  <a:srgbClr val="0070C0"/>
                </a:solidFill>
                <a:ea typeface="굴림" pitchFamily="34" charset="-127"/>
              </a:rPr>
              <a:t>packet</a:t>
            </a:r>
            <a:r>
              <a:rPr lang="en-US" altLang="ko-KR" sz="2400" dirty="0" smtClean="0">
                <a:ea typeface="굴림" pitchFamily="34" charset="-127"/>
              </a:rPr>
              <a:t> must  arrive at router before it can be transmitted on next link</a:t>
            </a:r>
          </a:p>
          <a:p>
            <a:pPr>
              <a:lnSpc>
                <a:spcPct val="90000"/>
              </a:lnSpc>
            </a:pPr>
            <a:r>
              <a:rPr lang="en-US" altLang="ko-KR" sz="2400" dirty="0" smtClean="0">
                <a:ea typeface="굴림" pitchFamily="34" charset="-127"/>
              </a:rPr>
              <a:t>delay = 3L/R (assuming zero propagation delay)</a:t>
            </a:r>
          </a:p>
        </p:txBody>
      </p:sp>
      <p:sp>
        <p:nvSpPr>
          <p:cNvPr id="16392" name="Rectangle 4"/>
          <p:cNvSpPr>
            <a:spLocks noGrp="1" noChangeArrowheads="1"/>
          </p:cNvSpPr>
          <p:nvPr>
            <p:ph type="body" sz="half" idx="2"/>
          </p:nvPr>
        </p:nvSpPr>
        <p:spPr>
          <a:xfrm>
            <a:off x="4495800" y="2317750"/>
            <a:ext cx="3810000" cy="3930650"/>
          </a:xfrm>
        </p:spPr>
        <p:txBody>
          <a:bodyPr/>
          <a:lstStyle/>
          <a:p>
            <a:pPr>
              <a:lnSpc>
                <a:spcPct val="90000"/>
              </a:lnSpc>
              <a:buFont typeface="Wingdings" pitchFamily="2" charset="2"/>
              <a:buNone/>
            </a:pPr>
            <a:r>
              <a:rPr lang="en-US" altLang="ko-KR" sz="2400" u="sng" dirty="0" smtClean="0">
                <a:solidFill>
                  <a:srgbClr val="FF0000"/>
                </a:solidFill>
                <a:ea typeface="굴림" pitchFamily="34" charset="-127"/>
              </a:rPr>
              <a:t>Example:</a:t>
            </a:r>
            <a:endParaRPr lang="en-US" altLang="ko-KR" sz="2400" dirty="0" smtClean="0">
              <a:ea typeface="굴림" pitchFamily="34" charset="-127"/>
            </a:endParaRPr>
          </a:p>
          <a:p>
            <a:pPr>
              <a:lnSpc>
                <a:spcPct val="90000"/>
              </a:lnSpc>
            </a:pPr>
            <a:r>
              <a:rPr lang="en-US" altLang="ko-KR" sz="2400" dirty="0" smtClean="0">
                <a:ea typeface="굴림" pitchFamily="34" charset="-127"/>
              </a:rPr>
              <a:t>L = 7.5 </a:t>
            </a:r>
            <a:r>
              <a:rPr lang="en-US" altLang="ko-KR" sz="2400" dirty="0" err="1" smtClean="0">
                <a:ea typeface="굴림" pitchFamily="34" charset="-127"/>
              </a:rPr>
              <a:t>Mbits</a:t>
            </a:r>
            <a:endParaRPr lang="en-US" altLang="ko-KR" sz="2400" dirty="0" smtClean="0">
              <a:ea typeface="굴림" pitchFamily="34" charset="-127"/>
            </a:endParaRPr>
          </a:p>
          <a:p>
            <a:pPr>
              <a:lnSpc>
                <a:spcPct val="90000"/>
              </a:lnSpc>
            </a:pPr>
            <a:r>
              <a:rPr lang="en-US" altLang="ko-KR" sz="2400" dirty="0" smtClean="0">
                <a:ea typeface="굴림" pitchFamily="34" charset="-127"/>
              </a:rPr>
              <a:t>R = 1.5 Mbps</a:t>
            </a:r>
          </a:p>
          <a:p>
            <a:pPr>
              <a:lnSpc>
                <a:spcPct val="90000"/>
              </a:lnSpc>
            </a:pPr>
            <a:r>
              <a:rPr lang="en-US" altLang="ko-KR" sz="2400" dirty="0" smtClean="0">
                <a:ea typeface="굴림" pitchFamily="34" charset="-127"/>
              </a:rPr>
              <a:t>transmission delay = </a:t>
            </a:r>
          </a:p>
          <a:p>
            <a:pPr>
              <a:lnSpc>
                <a:spcPct val="90000"/>
              </a:lnSpc>
              <a:buNone/>
            </a:pPr>
            <a:r>
              <a:rPr lang="en-US" altLang="ko-KR" sz="2400" dirty="0" smtClean="0">
                <a:ea typeface="굴림" pitchFamily="34" charset="-127"/>
              </a:rPr>
              <a:t>    3xL/R=15 sec</a:t>
            </a:r>
          </a:p>
        </p:txBody>
      </p:sp>
      <p:sp>
        <p:nvSpPr>
          <p:cNvPr id="16393" name="Line 6"/>
          <p:cNvSpPr>
            <a:spLocks noChangeShapeType="1"/>
          </p:cNvSpPr>
          <p:nvPr/>
        </p:nvSpPr>
        <p:spPr bwMode="auto">
          <a:xfrm>
            <a:off x="2643188" y="1744663"/>
            <a:ext cx="3095625" cy="7937"/>
          </a:xfrm>
          <a:prstGeom prst="line">
            <a:avLst/>
          </a:prstGeom>
          <a:noFill/>
          <a:ln w="19050">
            <a:solidFill>
              <a:schemeClr val="tx1"/>
            </a:solidFill>
            <a:round/>
            <a:headEnd/>
            <a:tailEnd/>
          </a:ln>
        </p:spPr>
        <p:txBody>
          <a:bodyPr wrap="none" anchor="ctr"/>
          <a:lstStyle/>
          <a:p>
            <a:endParaRPr lang="zh-CN" altLang="en-US"/>
          </a:p>
        </p:txBody>
      </p:sp>
      <p:graphicFrame>
        <p:nvGraphicFramePr>
          <p:cNvPr id="16386" name="Object 7"/>
          <p:cNvGraphicFramePr>
            <a:graphicFrameLocks noChangeAspect="1"/>
          </p:cNvGraphicFramePr>
          <p:nvPr/>
        </p:nvGraphicFramePr>
        <p:xfrm>
          <a:off x="2044700" y="1382713"/>
          <a:ext cx="646113" cy="533400"/>
        </p:xfrm>
        <a:graphic>
          <a:graphicData uri="http://schemas.openxmlformats.org/presentationml/2006/ole">
            <p:oleObj spid="_x0000_s280578" name="Clip" r:id="rId4" imgW="1305000" imgH="1085760" progId="">
              <p:embed/>
            </p:oleObj>
          </a:graphicData>
        </a:graphic>
      </p:graphicFrame>
      <p:graphicFrame>
        <p:nvGraphicFramePr>
          <p:cNvPr id="16387" name="Object 8"/>
          <p:cNvGraphicFramePr>
            <a:graphicFrameLocks noChangeAspect="1"/>
          </p:cNvGraphicFramePr>
          <p:nvPr/>
        </p:nvGraphicFramePr>
        <p:xfrm>
          <a:off x="5662613" y="1425575"/>
          <a:ext cx="646112" cy="533400"/>
        </p:xfrm>
        <a:graphic>
          <a:graphicData uri="http://schemas.openxmlformats.org/presentationml/2006/ole">
            <p:oleObj spid="_x0000_s280579" name="Clip" r:id="rId5" imgW="1305000" imgH="1085760" progId="">
              <p:embed/>
            </p:oleObj>
          </a:graphicData>
        </a:graphic>
      </p:graphicFrame>
      <p:sp>
        <p:nvSpPr>
          <p:cNvPr id="16394" name="Text Box 37"/>
          <p:cNvSpPr txBox="1">
            <a:spLocks noChangeArrowheads="1"/>
          </p:cNvSpPr>
          <p:nvPr/>
        </p:nvSpPr>
        <p:spPr bwMode="auto">
          <a:xfrm>
            <a:off x="2849563" y="1719263"/>
            <a:ext cx="344487"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5" name="Text Box 38"/>
          <p:cNvSpPr txBox="1">
            <a:spLocks noChangeArrowheads="1"/>
          </p:cNvSpPr>
          <p:nvPr/>
        </p:nvSpPr>
        <p:spPr bwMode="auto">
          <a:xfrm>
            <a:off x="4022725" y="1703388"/>
            <a:ext cx="344488"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6" name="Text Box 39"/>
          <p:cNvSpPr txBox="1">
            <a:spLocks noChangeArrowheads="1"/>
          </p:cNvSpPr>
          <p:nvPr/>
        </p:nvSpPr>
        <p:spPr bwMode="auto">
          <a:xfrm>
            <a:off x="5202238" y="1709738"/>
            <a:ext cx="344487"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R</a:t>
            </a:r>
            <a:endParaRPr lang="en-US" altLang="ko-KR">
              <a:ea typeface="굴림" pitchFamily="34" charset="-127"/>
            </a:endParaRPr>
          </a:p>
        </p:txBody>
      </p:sp>
      <p:sp>
        <p:nvSpPr>
          <p:cNvPr id="16397" name="Rectangle 40"/>
          <p:cNvSpPr>
            <a:spLocks noChangeArrowheads="1"/>
          </p:cNvSpPr>
          <p:nvPr/>
        </p:nvSpPr>
        <p:spPr bwMode="auto">
          <a:xfrm>
            <a:off x="2476500" y="1395413"/>
            <a:ext cx="485775" cy="293687"/>
          </a:xfrm>
          <a:prstGeom prst="rect">
            <a:avLst/>
          </a:prstGeom>
          <a:solidFill>
            <a:schemeClr val="accent1"/>
          </a:solidFill>
          <a:ln w="9525">
            <a:solidFill>
              <a:schemeClr val="tx1"/>
            </a:solidFill>
            <a:miter lim="800000"/>
            <a:headEnd/>
            <a:tailEnd/>
          </a:ln>
        </p:spPr>
        <p:txBody>
          <a:bodyPr wrap="none" anchor="ctr"/>
          <a:lstStyle/>
          <a:p>
            <a:pPr algn="ctr"/>
            <a:r>
              <a:rPr lang="en-US" altLang="ko-KR" sz="2000">
                <a:latin typeface="Comic Sans MS" pitchFamily="66" charset="0"/>
                <a:ea typeface="굴림" pitchFamily="34" charset="-127"/>
              </a:rPr>
              <a:t>L</a:t>
            </a:r>
            <a:endParaRPr lang="en-US" altLang="ko-KR">
              <a:ea typeface="굴림" pitchFamily="34" charset="-127"/>
            </a:endParaRPr>
          </a:p>
        </p:txBody>
      </p:sp>
      <p:sp>
        <p:nvSpPr>
          <p:cNvPr id="16398" name="AutoShape 42"/>
          <p:cNvSpPr>
            <a:spLocks/>
          </p:cNvSpPr>
          <p:nvPr/>
        </p:nvSpPr>
        <p:spPr bwMode="auto">
          <a:xfrm>
            <a:off x="4379913" y="5307013"/>
            <a:ext cx="152400" cy="914400"/>
          </a:xfrm>
          <a:prstGeom prst="rightBrace">
            <a:avLst>
              <a:gd name="adj1" fmla="val 50000"/>
              <a:gd name="adj2" fmla="val 50000"/>
            </a:avLst>
          </a:prstGeom>
          <a:noFill/>
          <a:ln w="9525">
            <a:solidFill>
              <a:schemeClr val="tx1"/>
            </a:solidFill>
            <a:round/>
            <a:headEnd/>
            <a:tailEnd/>
          </a:ln>
        </p:spPr>
        <p:txBody>
          <a:bodyPr wrap="none" anchor="ctr"/>
          <a:lstStyle/>
          <a:p>
            <a:endParaRPr lang="ko-KR" altLang="ko-KR">
              <a:ea typeface="굴림" pitchFamily="34" charset="-127"/>
            </a:endParaRPr>
          </a:p>
        </p:txBody>
      </p:sp>
      <p:sp>
        <p:nvSpPr>
          <p:cNvPr id="16399" name="Text Box 43"/>
          <p:cNvSpPr txBox="1">
            <a:spLocks noChangeArrowheads="1"/>
          </p:cNvSpPr>
          <p:nvPr/>
        </p:nvSpPr>
        <p:spPr bwMode="auto">
          <a:xfrm>
            <a:off x="4537075" y="5529263"/>
            <a:ext cx="2986088" cy="396875"/>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more on delay shortly …</a:t>
            </a:r>
          </a:p>
        </p:txBody>
      </p:sp>
      <p:grpSp>
        <p:nvGrpSpPr>
          <p:cNvPr id="2" name="Group 58"/>
          <p:cNvGrpSpPr>
            <a:grpSpLocks/>
          </p:cNvGrpSpPr>
          <p:nvPr/>
        </p:nvGrpSpPr>
        <p:grpSpPr bwMode="auto">
          <a:xfrm>
            <a:off x="3282950" y="1528763"/>
            <a:ext cx="700088" cy="393700"/>
            <a:chOff x="3600" y="219"/>
            <a:chExt cx="360" cy="175"/>
          </a:xfrm>
        </p:grpSpPr>
        <p:sp>
          <p:nvSpPr>
            <p:cNvPr id="16415"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6416"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6417"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418"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6419"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64"/>
            <p:cNvGrpSpPr>
              <a:grpSpLocks/>
            </p:cNvGrpSpPr>
            <p:nvPr/>
          </p:nvGrpSpPr>
          <p:grpSpPr bwMode="auto">
            <a:xfrm>
              <a:off x="3686" y="244"/>
              <a:ext cx="177" cy="66"/>
              <a:chOff x="2848" y="848"/>
              <a:chExt cx="140" cy="98"/>
            </a:xfrm>
          </p:grpSpPr>
          <p:sp>
            <p:nvSpPr>
              <p:cNvPr id="16425" name="Line 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26"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27"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68"/>
            <p:cNvGrpSpPr>
              <a:grpSpLocks/>
            </p:cNvGrpSpPr>
            <p:nvPr/>
          </p:nvGrpSpPr>
          <p:grpSpPr bwMode="auto">
            <a:xfrm flipV="1">
              <a:off x="3686" y="243"/>
              <a:ext cx="177" cy="66"/>
              <a:chOff x="2848" y="848"/>
              <a:chExt cx="140" cy="98"/>
            </a:xfrm>
          </p:grpSpPr>
          <p:sp>
            <p:nvSpPr>
              <p:cNvPr id="16422"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23"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24"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5" name="Group 72"/>
          <p:cNvGrpSpPr>
            <a:grpSpLocks/>
          </p:cNvGrpSpPr>
          <p:nvPr/>
        </p:nvGrpSpPr>
        <p:grpSpPr bwMode="auto">
          <a:xfrm>
            <a:off x="4337050" y="1546225"/>
            <a:ext cx="700088" cy="393700"/>
            <a:chOff x="3600" y="219"/>
            <a:chExt cx="360" cy="175"/>
          </a:xfrm>
        </p:grpSpPr>
        <p:sp>
          <p:nvSpPr>
            <p:cNvPr id="16402" name="Oval 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6403" name="Line 74"/>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6404" name="Line 75"/>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405" name="Rectangle 76"/>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6406" name="Oval 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6" name="Group 78"/>
            <p:cNvGrpSpPr>
              <a:grpSpLocks/>
            </p:cNvGrpSpPr>
            <p:nvPr/>
          </p:nvGrpSpPr>
          <p:grpSpPr bwMode="auto">
            <a:xfrm>
              <a:off x="3686" y="244"/>
              <a:ext cx="177" cy="66"/>
              <a:chOff x="2848" y="848"/>
              <a:chExt cx="140" cy="98"/>
            </a:xfrm>
          </p:grpSpPr>
          <p:sp>
            <p:nvSpPr>
              <p:cNvPr id="16412"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13"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14"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7" name="Group 82"/>
            <p:cNvGrpSpPr>
              <a:grpSpLocks/>
            </p:cNvGrpSpPr>
            <p:nvPr/>
          </p:nvGrpSpPr>
          <p:grpSpPr bwMode="auto">
            <a:xfrm flipV="1">
              <a:off x="3686" y="243"/>
              <a:ext cx="177" cy="66"/>
              <a:chOff x="2848" y="848"/>
              <a:chExt cx="140" cy="98"/>
            </a:xfrm>
          </p:grpSpPr>
          <p:sp>
            <p:nvSpPr>
              <p:cNvPr id="16409" name="Line 8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410" name="Line 8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411" name="Line 8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Animation: Packet Switching</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54</a:t>
            </a:fld>
            <a:endParaRPr lang="en-US" altLang="ko-KR"/>
          </a:p>
        </p:txBody>
      </p:sp>
      <p:grpSp>
        <p:nvGrpSpPr>
          <p:cNvPr id="3" name="Group 4"/>
          <p:cNvGrpSpPr>
            <a:grpSpLocks/>
          </p:cNvGrpSpPr>
          <p:nvPr/>
        </p:nvGrpSpPr>
        <p:grpSpPr bwMode="auto">
          <a:xfrm>
            <a:off x="1528763" y="2242903"/>
            <a:ext cx="4090987" cy="3667125"/>
            <a:chOff x="2256" y="2386"/>
            <a:chExt cx="2147" cy="1919"/>
          </a:xfrm>
        </p:grpSpPr>
        <p:sp>
          <p:nvSpPr>
            <p:cNvPr id="8"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9"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0"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1" name="Oval 8"/>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2"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3"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4"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5" name="Oval 12"/>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en-US"/>
            </a:p>
          </p:txBody>
        </p:sp>
        <p:sp>
          <p:nvSpPr>
            <p:cNvPr id="16"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en-US"/>
            </a:p>
          </p:txBody>
        </p:sp>
      </p:grpSp>
      <p:sp>
        <p:nvSpPr>
          <p:cNvPr id="17" name="Line 14"/>
          <p:cNvSpPr>
            <a:spLocks noChangeShapeType="1"/>
          </p:cNvSpPr>
          <p:nvPr/>
        </p:nvSpPr>
        <p:spPr bwMode="auto">
          <a:xfrm flipV="1">
            <a:off x="2660650" y="2477853"/>
            <a:ext cx="1281113" cy="555625"/>
          </a:xfrm>
          <a:prstGeom prst="line">
            <a:avLst/>
          </a:prstGeom>
          <a:noFill/>
          <a:ln w="28575">
            <a:solidFill>
              <a:schemeClr val="tx1"/>
            </a:solidFill>
            <a:round/>
            <a:headEnd/>
            <a:tailEnd/>
          </a:ln>
        </p:spPr>
        <p:txBody>
          <a:bodyPr wrap="none" anchor="ctr"/>
          <a:lstStyle/>
          <a:p>
            <a:endParaRPr lang="zh-CN" altLang="en-US"/>
          </a:p>
        </p:txBody>
      </p:sp>
      <p:sp>
        <p:nvSpPr>
          <p:cNvPr id="18" name="Line 15"/>
          <p:cNvSpPr>
            <a:spLocks noChangeShapeType="1"/>
          </p:cNvSpPr>
          <p:nvPr/>
        </p:nvSpPr>
        <p:spPr bwMode="auto">
          <a:xfrm>
            <a:off x="4098925" y="2552466"/>
            <a:ext cx="757238" cy="1398587"/>
          </a:xfrm>
          <a:prstGeom prst="line">
            <a:avLst/>
          </a:prstGeom>
          <a:noFill/>
          <a:ln w="28575">
            <a:solidFill>
              <a:schemeClr val="tx1"/>
            </a:solidFill>
            <a:round/>
            <a:headEnd/>
            <a:tailEnd/>
          </a:ln>
        </p:spPr>
        <p:txBody>
          <a:bodyPr wrap="none" anchor="ctr"/>
          <a:lstStyle/>
          <a:p>
            <a:endParaRPr lang="zh-CN" altLang="en-US"/>
          </a:p>
        </p:txBody>
      </p:sp>
      <p:sp>
        <p:nvSpPr>
          <p:cNvPr id="19" name="Line 16"/>
          <p:cNvSpPr>
            <a:spLocks noChangeShapeType="1"/>
          </p:cNvSpPr>
          <p:nvPr/>
        </p:nvSpPr>
        <p:spPr bwMode="auto">
          <a:xfrm flipH="1">
            <a:off x="1905000" y="3125553"/>
            <a:ext cx="665163" cy="1255713"/>
          </a:xfrm>
          <a:prstGeom prst="line">
            <a:avLst/>
          </a:prstGeom>
          <a:noFill/>
          <a:ln w="28575">
            <a:solidFill>
              <a:schemeClr val="tx1"/>
            </a:solidFill>
            <a:round/>
            <a:headEnd/>
            <a:tailEnd/>
          </a:ln>
        </p:spPr>
        <p:txBody>
          <a:bodyPr wrap="none" anchor="ctr"/>
          <a:lstStyle/>
          <a:p>
            <a:endParaRPr lang="zh-CN" altLang="en-US"/>
          </a:p>
        </p:txBody>
      </p:sp>
      <p:sp>
        <p:nvSpPr>
          <p:cNvPr id="20" name="Line 17"/>
          <p:cNvSpPr>
            <a:spLocks noChangeShapeType="1"/>
          </p:cNvSpPr>
          <p:nvPr/>
        </p:nvSpPr>
        <p:spPr bwMode="auto">
          <a:xfrm>
            <a:off x="1946275" y="4559066"/>
            <a:ext cx="1520825" cy="882650"/>
          </a:xfrm>
          <a:prstGeom prst="line">
            <a:avLst/>
          </a:prstGeom>
          <a:noFill/>
          <a:ln w="28575">
            <a:solidFill>
              <a:schemeClr val="tx1"/>
            </a:solidFill>
            <a:round/>
            <a:headEnd/>
            <a:tailEnd/>
          </a:ln>
        </p:spPr>
        <p:txBody>
          <a:bodyPr wrap="none" anchor="ctr"/>
          <a:lstStyle/>
          <a:p>
            <a:endParaRPr lang="zh-CN" altLang="en-US"/>
          </a:p>
        </p:txBody>
      </p:sp>
      <p:sp>
        <p:nvSpPr>
          <p:cNvPr id="21" name="Line 18"/>
          <p:cNvSpPr>
            <a:spLocks noChangeShapeType="1"/>
          </p:cNvSpPr>
          <p:nvPr/>
        </p:nvSpPr>
        <p:spPr bwMode="auto">
          <a:xfrm flipV="1">
            <a:off x="3530600" y="4227278"/>
            <a:ext cx="1325563" cy="1306513"/>
          </a:xfrm>
          <a:prstGeom prst="line">
            <a:avLst/>
          </a:prstGeom>
          <a:noFill/>
          <a:ln w="28575">
            <a:solidFill>
              <a:schemeClr val="tx1"/>
            </a:solidFill>
            <a:round/>
            <a:headEnd/>
            <a:tailEnd/>
          </a:ln>
        </p:spPr>
        <p:txBody>
          <a:bodyPr wrap="none" anchor="ctr"/>
          <a:lstStyle/>
          <a:p>
            <a:endParaRPr lang="zh-CN" altLang="en-US"/>
          </a:p>
        </p:txBody>
      </p:sp>
      <p:sp>
        <p:nvSpPr>
          <p:cNvPr id="22" name="Line 19"/>
          <p:cNvSpPr>
            <a:spLocks noChangeShapeType="1"/>
          </p:cNvSpPr>
          <p:nvPr/>
        </p:nvSpPr>
        <p:spPr bwMode="auto">
          <a:xfrm>
            <a:off x="2713038" y="3131903"/>
            <a:ext cx="2125662" cy="946150"/>
          </a:xfrm>
          <a:prstGeom prst="line">
            <a:avLst/>
          </a:prstGeom>
          <a:noFill/>
          <a:ln w="28575">
            <a:solidFill>
              <a:schemeClr val="tx1"/>
            </a:solidFill>
            <a:round/>
            <a:headEnd/>
            <a:tailEnd/>
          </a:ln>
        </p:spPr>
        <p:txBody>
          <a:bodyPr wrap="none" anchor="ctr"/>
          <a:lstStyle/>
          <a:p>
            <a:endParaRPr lang="zh-CN" altLang="en-US"/>
          </a:p>
        </p:txBody>
      </p:sp>
      <p:sp>
        <p:nvSpPr>
          <p:cNvPr id="23" name="Line 20"/>
          <p:cNvSpPr>
            <a:spLocks noChangeShapeType="1"/>
          </p:cNvSpPr>
          <p:nvPr/>
        </p:nvSpPr>
        <p:spPr bwMode="auto">
          <a:xfrm>
            <a:off x="2611438" y="2968391"/>
            <a:ext cx="1000125" cy="2471737"/>
          </a:xfrm>
          <a:prstGeom prst="line">
            <a:avLst/>
          </a:prstGeom>
          <a:noFill/>
          <a:ln w="28575">
            <a:solidFill>
              <a:schemeClr val="tx1"/>
            </a:solidFill>
            <a:round/>
            <a:headEnd/>
            <a:tailEnd/>
          </a:ln>
        </p:spPr>
        <p:txBody>
          <a:bodyPr wrap="none" anchor="ctr"/>
          <a:lstStyle/>
          <a:p>
            <a:endParaRPr lang="zh-CN" altLang="en-US"/>
          </a:p>
        </p:txBody>
      </p:sp>
      <p:sp>
        <p:nvSpPr>
          <p:cNvPr id="24" name="Line 21"/>
          <p:cNvSpPr>
            <a:spLocks noChangeShapeType="1"/>
          </p:cNvSpPr>
          <p:nvPr/>
        </p:nvSpPr>
        <p:spPr bwMode="auto">
          <a:xfrm flipV="1">
            <a:off x="2935288" y="5511566"/>
            <a:ext cx="639762" cy="549275"/>
          </a:xfrm>
          <a:prstGeom prst="line">
            <a:avLst/>
          </a:prstGeom>
          <a:noFill/>
          <a:ln w="19050">
            <a:solidFill>
              <a:schemeClr val="tx1"/>
            </a:solidFill>
            <a:round/>
            <a:headEnd/>
            <a:tailEnd/>
          </a:ln>
        </p:spPr>
        <p:txBody>
          <a:bodyPr wrap="none" anchor="ctr"/>
          <a:lstStyle/>
          <a:p>
            <a:endParaRPr lang="zh-CN" altLang="en-US"/>
          </a:p>
        </p:txBody>
      </p:sp>
      <p:sp>
        <p:nvSpPr>
          <p:cNvPr id="25" name="Line 22"/>
          <p:cNvSpPr>
            <a:spLocks noChangeShapeType="1"/>
          </p:cNvSpPr>
          <p:nvPr/>
        </p:nvSpPr>
        <p:spPr bwMode="auto">
          <a:xfrm rot="16200000">
            <a:off x="3859213" y="2161941"/>
            <a:ext cx="336550" cy="0"/>
          </a:xfrm>
          <a:prstGeom prst="line">
            <a:avLst/>
          </a:prstGeom>
          <a:noFill/>
          <a:ln w="19050">
            <a:solidFill>
              <a:schemeClr val="tx1"/>
            </a:solidFill>
            <a:round/>
            <a:headEnd/>
            <a:tailEnd/>
          </a:ln>
        </p:spPr>
        <p:txBody>
          <a:bodyPr wrap="none" anchor="ctr"/>
          <a:lstStyle/>
          <a:p>
            <a:endParaRPr lang="zh-CN" altLang="en-US"/>
          </a:p>
        </p:txBody>
      </p:sp>
      <p:sp>
        <p:nvSpPr>
          <p:cNvPr id="26" name="Line 23"/>
          <p:cNvSpPr>
            <a:spLocks noChangeShapeType="1"/>
          </p:cNvSpPr>
          <p:nvPr/>
        </p:nvSpPr>
        <p:spPr bwMode="auto">
          <a:xfrm>
            <a:off x="4948238" y="4227278"/>
            <a:ext cx="639762" cy="1008063"/>
          </a:xfrm>
          <a:prstGeom prst="line">
            <a:avLst/>
          </a:prstGeom>
          <a:noFill/>
          <a:ln w="19050">
            <a:solidFill>
              <a:schemeClr val="tx1"/>
            </a:solidFill>
            <a:round/>
            <a:headEnd/>
            <a:tailEnd/>
          </a:ln>
        </p:spPr>
        <p:txBody>
          <a:bodyPr wrap="none" anchor="ctr"/>
          <a:lstStyle/>
          <a:p>
            <a:endParaRPr lang="zh-CN" altLang="en-US"/>
          </a:p>
        </p:txBody>
      </p:sp>
      <p:sp>
        <p:nvSpPr>
          <p:cNvPr id="27" name="Line 24"/>
          <p:cNvSpPr>
            <a:spLocks noChangeShapeType="1"/>
          </p:cNvSpPr>
          <p:nvPr/>
        </p:nvSpPr>
        <p:spPr bwMode="auto">
          <a:xfrm flipV="1">
            <a:off x="1027113" y="4484453"/>
            <a:ext cx="644525" cy="6350"/>
          </a:xfrm>
          <a:prstGeom prst="line">
            <a:avLst/>
          </a:prstGeom>
          <a:noFill/>
          <a:ln w="19050">
            <a:solidFill>
              <a:schemeClr val="tx1"/>
            </a:solidFill>
            <a:round/>
            <a:headEnd/>
            <a:tailEnd/>
          </a:ln>
        </p:spPr>
        <p:txBody>
          <a:bodyPr wrap="none" anchor="ctr"/>
          <a:lstStyle/>
          <a:p>
            <a:endParaRPr lang="zh-CN" altLang="en-US"/>
          </a:p>
        </p:txBody>
      </p:sp>
      <p:sp>
        <p:nvSpPr>
          <p:cNvPr id="28" name="Line 25"/>
          <p:cNvSpPr>
            <a:spLocks noChangeShapeType="1"/>
          </p:cNvSpPr>
          <p:nvPr/>
        </p:nvSpPr>
        <p:spPr bwMode="auto">
          <a:xfrm rot="5400000" flipH="1">
            <a:off x="2184400" y="2593741"/>
            <a:ext cx="773113" cy="1587"/>
          </a:xfrm>
          <a:prstGeom prst="line">
            <a:avLst/>
          </a:prstGeom>
          <a:noFill/>
          <a:ln w="19050">
            <a:solidFill>
              <a:schemeClr val="tx1"/>
            </a:solidFill>
            <a:round/>
            <a:headEnd/>
            <a:tailEnd/>
          </a:ln>
        </p:spPr>
        <p:txBody>
          <a:bodyPr wrap="none" anchor="ctr"/>
          <a:lstStyle/>
          <a:p>
            <a:endParaRPr lang="zh-CN" altLang="en-US"/>
          </a:p>
        </p:txBody>
      </p:sp>
      <p:sp>
        <p:nvSpPr>
          <p:cNvPr id="29" name="Text Box 26"/>
          <p:cNvSpPr txBox="1">
            <a:spLocks noChangeArrowheads="1"/>
          </p:cNvSpPr>
          <p:nvPr/>
        </p:nvSpPr>
        <p:spPr bwMode="auto">
          <a:xfrm>
            <a:off x="682625" y="384945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1</a:t>
            </a:r>
            <a:endParaRPr kumimoji="1" lang="en-US" altLang="zh-CN" sz="2000">
              <a:solidFill>
                <a:srgbClr val="333399"/>
              </a:solidFill>
              <a:latin typeface="+mn-lt"/>
            </a:endParaRPr>
          </a:p>
        </p:txBody>
      </p:sp>
      <p:sp>
        <p:nvSpPr>
          <p:cNvPr id="30" name="Oval 31"/>
          <p:cNvSpPr>
            <a:spLocks noChangeArrowheads="1"/>
          </p:cNvSpPr>
          <p:nvPr/>
        </p:nvSpPr>
        <p:spPr bwMode="auto">
          <a:xfrm>
            <a:off x="1655763" y="4227278"/>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A</a:t>
            </a:r>
          </a:p>
        </p:txBody>
      </p:sp>
      <p:sp>
        <p:nvSpPr>
          <p:cNvPr id="31" name="Line 39"/>
          <p:cNvSpPr>
            <a:spLocks noChangeShapeType="1"/>
          </p:cNvSpPr>
          <p:nvPr/>
        </p:nvSpPr>
        <p:spPr bwMode="auto">
          <a:xfrm flipV="1">
            <a:off x="4948238" y="3630378"/>
            <a:ext cx="806450" cy="412750"/>
          </a:xfrm>
          <a:prstGeom prst="line">
            <a:avLst/>
          </a:prstGeom>
          <a:noFill/>
          <a:ln w="19050">
            <a:solidFill>
              <a:schemeClr val="tx1"/>
            </a:solidFill>
            <a:round/>
            <a:headEnd/>
            <a:tailEnd/>
          </a:ln>
        </p:spPr>
        <p:txBody>
          <a:bodyPr wrap="none" anchor="ctr"/>
          <a:lstStyle/>
          <a:p>
            <a:endParaRPr lang="zh-CN" altLang="en-US"/>
          </a:p>
        </p:txBody>
      </p:sp>
      <p:sp>
        <p:nvSpPr>
          <p:cNvPr id="32" name="AutoShape 43"/>
          <p:cNvSpPr>
            <a:spLocks noChangeArrowheads="1"/>
          </p:cNvSpPr>
          <p:nvPr/>
        </p:nvSpPr>
        <p:spPr bwMode="auto">
          <a:xfrm flipV="1">
            <a:off x="4500563" y="5968766"/>
            <a:ext cx="1150937" cy="334962"/>
          </a:xfrm>
          <a:prstGeom prst="wedgeRoundRectCallout">
            <a:avLst>
              <a:gd name="adj1" fmla="val -65315"/>
              <a:gd name="adj2" fmla="val 16042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Times New Roman" pitchFamily="18" charset="0"/>
            </a:endParaRPr>
          </a:p>
        </p:txBody>
      </p:sp>
      <p:sp>
        <p:nvSpPr>
          <p:cNvPr id="33" name="Text Box 44"/>
          <p:cNvSpPr txBox="1">
            <a:spLocks noChangeArrowheads="1"/>
          </p:cNvSpPr>
          <p:nvPr/>
        </p:nvSpPr>
        <p:spPr bwMode="auto">
          <a:xfrm>
            <a:off x="4484004" y="5928625"/>
            <a:ext cx="1239442"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Internet</a:t>
            </a:r>
            <a:endParaRPr kumimoji="1" lang="zh-CN" altLang="en-US" sz="2000" dirty="0">
              <a:solidFill>
                <a:srgbClr val="333399"/>
              </a:solidFill>
              <a:latin typeface="+mn-lt"/>
              <a:ea typeface="黑体" pitchFamily="2" charset="-122"/>
            </a:endParaRPr>
          </a:p>
        </p:txBody>
      </p:sp>
      <p:pic>
        <p:nvPicPr>
          <p:cNvPr id="34" name="Picture 72"/>
          <p:cNvPicPr>
            <a:picLocks noChangeArrowheads="1"/>
          </p:cNvPicPr>
          <p:nvPr/>
        </p:nvPicPr>
        <p:blipFill>
          <a:blip r:embed="rId2" cstate="print"/>
          <a:srcRect/>
          <a:stretch>
            <a:fillRect/>
          </a:stretch>
        </p:blipFill>
        <p:spPr bwMode="auto">
          <a:xfrm>
            <a:off x="3713163" y="1550753"/>
            <a:ext cx="585787" cy="593725"/>
          </a:xfrm>
          <a:prstGeom prst="rect">
            <a:avLst/>
          </a:prstGeom>
          <a:noFill/>
          <a:ln w="9525">
            <a:noFill/>
            <a:miter lim="800000"/>
            <a:headEnd/>
            <a:tailEnd/>
          </a:ln>
        </p:spPr>
      </p:pic>
      <p:pic>
        <p:nvPicPr>
          <p:cNvPr id="35" name="Picture 73"/>
          <p:cNvPicPr>
            <a:picLocks noChangeArrowheads="1"/>
          </p:cNvPicPr>
          <p:nvPr/>
        </p:nvPicPr>
        <p:blipFill>
          <a:blip r:embed="rId2" cstate="print"/>
          <a:srcRect/>
          <a:stretch>
            <a:fillRect/>
          </a:stretch>
        </p:blipFill>
        <p:spPr bwMode="auto">
          <a:xfrm>
            <a:off x="5640388" y="3265253"/>
            <a:ext cx="587375" cy="593725"/>
          </a:xfrm>
          <a:prstGeom prst="rect">
            <a:avLst/>
          </a:prstGeom>
          <a:noFill/>
          <a:ln w="9525">
            <a:noFill/>
            <a:miter lim="800000"/>
            <a:headEnd/>
            <a:tailEnd/>
          </a:ln>
        </p:spPr>
      </p:pic>
      <p:pic>
        <p:nvPicPr>
          <p:cNvPr id="36" name="Picture 75"/>
          <p:cNvPicPr>
            <a:picLocks noChangeArrowheads="1"/>
          </p:cNvPicPr>
          <p:nvPr/>
        </p:nvPicPr>
        <p:blipFill>
          <a:blip r:embed="rId2" cstate="print"/>
          <a:srcRect/>
          <a:stretch>
            <a:fillRect/>
          </a:stretch>
        </p:blipFill>
        <p:spPr bwMode="auto">
          <a:xfrm>
            <a:off x="2570163" y="5970353"/>
            <a:ext cx="585787" cy="593725"/>
          </a:xfrm>
          <a:prstGeom prst="rect">
            <a:avLst/>
          </a:prstGeom>
          <a:noFill/>
          <a:ln w="9525">
            <a:noFill/>
            <a:miter lim="800000"/>
            <a:headEnd/>
            <a:tailEnd/>
          </a:ln>
        </p:spPr>
      </p:pic>
      <p:pic>
        <p:nvPicPr>
          <p:cNvPr id="37" name="Picture 76"/>
          <p:cNvPicPr>
            <a:picLocks noChangeArrowheads="1"/>
          </p:cNvPicPr>
          <p:nvPr/>
        </p:nvPicPr>
        <p:blipFill>
          <a:blip r:embed="rId2" cstate="print"/>
          <a:srcRect/>
          <a:stretch>
            <a:fillRect/>
          </a:stretch>
        </p:blipFill>
        <p:spPr bwMode="auto">
          <a:xfrm>
            <a:off x="5405438" y="5052778"/>
            <a:ext cx="585787" cy="593725"/>
          </a:xfrm>
          <a:prstGeom prst="rect">
            <a:avLst/>
          </a:prstGeom>
          <a:noFill/>
          <a:ln w="9525">
            <a:noFill/>
            <a:miter lim="800000"/>
            <a:headEnd/>
            <a:tailEnd/>
          </a:ln>
        </p:spPr>
      </p:pic>
      <p:pic>
        <p:nvPicPr>
          <p:cNvPr id="38" name="Picture 77"/>
          <p:cNvPicPr>
            <a:picLocks noChangeArrowheads="1"/>
          </p:cNvPicPr>
          <p:nvPr/>
        </p:nvPicPr>
        <p:blipFill>
          <a:blip r:embed="rId2" cstate="print"/>
          <a:srcRect/>
          <a:stretch>
            <a:fillRect/>
          </a:stretch>
        </p:blipFill>
        <p:spPr bwMode="auto">
          <a:xfrm>
            <a:off x="2295525" y="1749191"/>
            <a:ext cx="587375" cy="595312"/>
          </a:xfrm>
          <a:prstGeom prst="rect">
            <a:avLst/>
          </a:prstGeom>
          <a:noFill/>
          <a:ln w="9525">
            <a:noFill/>
            <a:miter lim="800000"/>
            <a:headEnd/>
            <a:tailEnd/>
          </a:ln>
        </p:spPr>
      </p:pic>
      <p:sp>
        <p:nvSpPr>
          <p:cNvPr id="39" name="Oval 80"/>
          <p:cNvSpPr>
            <a:spLocks noChangeArrowheads="1"/>
          </p:cNvSpPr>
          <p:nvPr/>
        </p:nvSpPr>
        <p:spPr bwMode="auto">
          <a:xfrm>
            <a:off x="2379663" y="2860441"/>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B</a:t>
            </a:r>
          </a:p>
        </p:txBody>
      </p:sp>
      <p:sp>
        <p:nvSpPr>
          <p:cNvPr id="40" name="Oval 81"/>
          <p:cNvSpPr>
            <a:spLocks noChangeArrowheads="1"/>
          </p:cNvSpPr>
          <p:nvPr/>
        </p:nvSpPr>
        <p:spPr bwMode="auto">
          <a:xfrm>
            <a:off x="3800475" y="2249253"/>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D</a:t>
            </a:r>
          </a:p>
        </p:txBody>
      </p:sp>
      <p:sp>
        <p:nvSpPr>
          <p:cNvPr id="41" name="Oval 82"/>
          <p:cNvSpPr>
            <a:spLocks noChangeArrowheads="1"/>
          </p:cNvSpPr>
          <p:nvPr/>
        </p:nvSpPr>
        <p:spPr bwMode="auto">
          <a:xfrm>
            <a:off x="4654550" y="3878028"/>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E</a:t>
            </a:r>
          </a:p>
        </p:txBody>
      </p:sp>
      <p:sp>
        <p:nvSpPr>
          <p:cNvPr id="42" name="Oval 83"/>
          <p:cNvSpPr>
            <a:spLocks noChangeArrowheads="1"/>
          </p:cNvSpPr>
          <p:nvPr/>
        </p:nvSpPr>
        <p:spPr bwMode="auto">
          <a:xfrm>
            <a:off x="3346450" y="5197241"/>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latin typeface="+mn-lt"/>
              </a:rPr>
              <a:t>C</a:t>
            </a:r>
          </a:p>
        </p:txBody>
      </p:sp>
      <p:sp>
        <p:nvSpPr>
          <p:cNvPr id="43" name="Text Box 84"/>
          <p:cNvSpPr txBox="1">
            <a:spLocks noChangeArrowheads="1"/>
          </p:cNvSpPr>
          <p:nvPr/>
        </p:nvSpPr>
        <p:spPr bwMode="auto">
          <a:xfrm>
            <a:off x="5076825" y="5006741"/>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5</a:t>
            </a:r>
            <a:endParaRPr kumimoji="1" lang="en-US" altLang="zh-CN" sz="2000">
              <a:solidFill>
                <a:srgbClr val="333399"/>
              </a:solidFill>
              <a:latin typeface="+mn-lt"/>
            </a:endParaRPr>
          </a:p>
        </p:txBody>
      </p:sp>
      <p:sp>
        <p:nvSpPr>
          <p:cNvPr id="44" name="Text Box 85"/>
          <p:cNvSpPr txBox="1">
            <a:spLocks noChangeArrowheads="1"/>
          </p:cNvSpPr>
          <p:nvPr/>
        </p:nvSpPr>
        <p:spPr bwMode="auto">
          <a:xfrm>
            <a:off x="6084888" y="320651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6</a:t>
            </a:r>
            <a:endParaRPr kumimoji="1" lang="en-US" altLang="zh-CN" sz="2000">
              <a:solidFill>
                <a:srgbClr val="333399"/>
              </a:solidFill>
              <a:latin typeface="+mn-lt"/>
            </a:endParaRPr>
          </a:p>
        </p:txBody>
      </p:sp>
      <p:sp>
        <p:nvSpPr>
          <p:cNvPr id="45" name="Text Box 86"/>
          <p:cNvSpPr txBox="1">
            <a:spLocks noChangeArrowheads="1"/>
          </p:cNvSpPr>
          <p:nvPr/>
        </p:nvSpPr>
        <p:spPr bwMode="auto">
          <a:xfrm>
            <a:off x="3348038" y="1550753"/>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4</a:t>
            </a:r>
            <a:endParaRPr kumimoji="1" lang="en-US" altLang="zh-CN" sz="2000">
              <a:solidFill>
                <a:srgbClr val="333399"/>
              </a:solidFill>
              <a:latin typeface="+mn-lt"/>
            </a:endParaRPr>
          </a:p>
        </p:txBody>
      </p:sp>
      <p:sp>
        <p:nvSpPr>
          <p:cNvPr id="46" name="Text Box 87"/>
          <p:cNvSpPr txBox="1">
            <a:spLocks noChangeArrowheads="1"/>
          </p:cNvSpPr>
          <p:nvPr/>
        </p:nvSpPr>
        <p:spPr bwMode="auto">
          <a:xfrm>
            <a:off x="1979613" y="169521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2</a:t>
            </a:r>
            <a:endParaRPr kumimoji="1" lang="en-US" altLang="zh-CN" sz="2000">
              <a:solidFill>
                <a:srgbClr val="333399"/>
              </a:solidFill>
              <a:latin typeface="+mn-lt"/>
            </a:endParaRPr>
          </a:p>
        </p:txBody>
      </p:sp>
      <p:sp>
        <p:nvSpPr>
          <p:cNvPr id="47" name="Text Box 88"/>
          <p:cNvSpPr txBox="1">
            <a:spLocks noChangeArrowheads="1"/>
          </p:cNvSpPr>
          <p:nvPr/>
        </p:nvSpPr>
        <p:spPr bwMode="auto">
          <a:xfrm>
            <a:off x="2195513" y="5943366"/>
            <a:ext cx="486030"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rPr>
              <a:t>H</a:t>
            </a:r>
            <a:r>
              <a:rPr kumimoji="1" lang="en-US" altLang="zh-CN" sz="2000" baseline="-25000">
                <a:solidFill>
                  <a:srgbClr val="333399"/>
                </a:solidFill>
                <a:latin typeface="+mn-lt"/>
              </a:rPr>
              <a:t>3</a:t>
            </a:r>
            <a:endParaRPr kumimoji="1" lang="en-US" altLang="zh-CN" sz="2000">
              <a:solidFill>
                <a:srgbClr val="333399"/>
              </a:solidFill>
              <a:latin typeface="+mn-lt"/>
            </a:endParaRPr>
          </a:p>
        </p:txBody>
      </p:sp>
      <p:sp>
        <p:nvSpPr>
          <p:cNvPr id="48" name="Rectangle 95"/>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pic>
        <p:nvPicPr>
          <p:cNvPr id="49" name="Picture 74"/>
          <p:cNvPicPr>
            <a:picLocks noChangeArrowheads="1"/>
          </p:cNvPicPr>
          <p:nvPr/>
        </p:nvPicPr>
        <p:blipFill>
          <a:blip r:embed="rId2" cstate="print"/>
          <a:srcRect/>
          <a:stretch>
            <a:fillRect/>
          </a:stretch>
        </p:blipFill>
        <p:spPr bwMode="auto">
          <a:xfrm>
            <a:off x="611188" y="4227278"/>
            <a:ext cx="587375" cy="593725"/>
          </a:xfrm>
          <a:prstGeom prst="rect">
            <a:avLst/>
          </a:prstGeom>
          <a:noFill/>
          <a:ln w="9525">
            <a:noFill/>
            <a:miter lim="800000"/>
            <a:headEnd/>
            <a:tailEnd/>
          </a:ln>
        </p:spPr>
      </p:pic>
      <p:sp>
        <p:nvSpPr>
          <p:cNvPr id="50" name="Rectangle 92"/>
          <p:cNvSpPr>
            <a:spLocks noChangeArrowheads="1"/>
          </p:cNvSpPr>
          <p:nvPr/>
        </p:nvSpPr>
        <p:spPr bwMode="auto">
          <a:xfrm>
            <a:off x="827088" y="4359041"/>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1" name="Rectangle 94"/>
          <p:cNvSpPr>
            <a:spLocks noChangeArrowheads="1"/>
          </p:cNvSpPr>
          <p:nvPr/>
        </p:nvSpPr>
        <p:spPr bwMode="auto">
          <a:xfrm>
            <a:off x="837974" y="4413470"/>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2" name="Text Box 98"/>
          <p:cNvSpPr txBox="1">
            <a:spLocks noChangeArrowheads="1"/>
          </p:cNvSpPr>
          <p:nvPr/>
        </p:nvSpPr>
        <p:spPr bwMode="auto">
          <a:xfrm>
            <a:off x="6227763" y="4863866"/>
            <a:ext cx="2709408" cy="369332"/>
          </a:xfrm>
          <a:prstGeom prst="rect">
            <a:avLst/>
          </a:prstGeom>
          <a:noFill/>
          <a:ln w="9525">
            <a:solidFill>
              <a:srgbClr val="FF0000"/>
            </a:solidFill>
            <a:miter lim="800000"/>
            <a:headEnd/>
            <a:tailEnd/>
          </a:ln>
        </p:spPr>
        <p:txBody>
          <a:bodyPr wrap="square">
            <a:spAutoFit/>
          </a:bodyPr>
          <a:lstStyle/>
          <a:p>
            <a:r>
              <a:rPr kumimoji="1" lang="en-US" altLang="zh-CN" sz="1800" dirty="0">
                <a:solidFill>
                  <a:srgbClr val="FF0000"/>
                </a:solidFill>
                <a:latin typeface="+mn-lt"/>
              </a:rPr>
              <a:t>H</a:t>
            </a:r>
            <a:r>
              <a:rPr kumimoji="1" lang="en-US" altLang="zh-CN" sz="1800" baseline="-25000" dirty="0">
                <a:solidFill>
                  <a:srgbClr val="FF0000"/>
                </a:solidFill>
                <a:latin typeface="+mn-lt"/>
              </a:rPr>
              <a:t>1 </a:t>
            </a:r>
            <a:r>
              <a:rPr kumimoji="1" lang="en-US" altLang="zh-CN" sz="1800" dirty="0" smtClean="0">
                <a:solidFill>
                  <a:srgbClr val="FF0000"/>
                </a:solidFill>
                <a:latin typeface="+mn-lt"/>
                <a:ea typeface="黑体" pitchFamily="2" charset="-122"/>
              </a:rPr>
              <a:t>sends packets to H</a:t>
            </a:r>
            <a:r>
              <a:rPr kumimoji="1" lang="en-US" altLang="zh-CN" sz="1800" baseline="-25000" dirty="0" smtClean="0">
                <a:solidFill>
                  <a:srgbClr val="FF0000"/>
                </a:solidFill>
                <a:latin typeface="+mn-lt"/>
                <a:ea typeface="黑体" pitchFamily="2" charset="-122"/>
              </a:rPr>
              <a:t>5</a:t>
            </a:r>
            <a:endParaRPr kumimoji="1" lang="zh-CN" altLang="en-US" sz="1800" dirty="0">
              <a:solidFill>
                <a:srgbClr val="FF0000"/>
              </a:solidFill>
              <a:latin typeface="+mn-lt"/>
              <a:ea typeface="黑体" pitchFamily="2" charset="-122"/>
            </a:endParaRPr>
          </a:p>
        </p:txBody>
      </p:sp>
      <p:sp>
        <p:nvSpPr>
          <p:cNvPr id="53" name="Text Box 99"/>
          <p:cNvSpPr txBox="1">
            <a:spLocks noChangeArrowheads="1"/>
          </p:cNvSpPr>
          <p:nvPr/>
        </p:nvSpPr>
        <p:spPr bwMode="auto">
          <a:xfrm>
            <a:off x="6227763" y="3998678"/>
            <a:ext cx="2677336" cy="369332"/>
          </a:xfrm>
          <a:prstGeom prst="rect">
            <a:avLst/>
          </a:prstGeom>
          <a:noFill/>
          <a:ln w="9525">
            <a:solidFill>
              <a:srgbClr val="333399"/>
            </a:solidFill>
            <a:miter lim="800000"/>
            <a:headEnd/>
            <a:tailEnd/>
          </a:ln>
        </p:spPr>
        <p:txBody>
          <a:bodyPr wrap="none">
            <a:spAutoFit/>
          </a:bodyPr>
          <a:lstStyle/>
          <a:p>
            <a:r>
              <a:rPr kumimoji="1" lang="en-US" altLang="zh-CN" sz="1800" dirty="0" smtClean="0">
                <a:solidFill>
                  <a:srgbClr val="333399"/>
                </a:solidFill>
                <a:latin typeface="+mn-lt"/>
              </a:rPr>
              <a:t>H</a:t>
            </a:r>
            <a:r>
              <a:rPr kumimoji="1" lang="en-US" altLang="zh-CN" sz="1800" baseline="-25000" dirty="0" smtClean="0">
                <a:solidFill>
                  <a:srgbClr val="333399"/>
                </a:solidFill>
                <a:latin typeface="+mn-lt"/>
              </a:rPr>
              <a:t>2</a:t>
            </a:r>
            <a:r>
              <a:rPr kumimoji="1" lang="zh-CN" altLang="en-US" sz="1800" dirty="0" smtClean="0">
                <a:solidFill>
                  <a:srgbClr val="333399"/>
                </a:solidFill>
                <a:latin typeface="+mn-lt"/>
                <a:ea typeface="黑体" pitchFamily="2" charset="-122"/>
              </a:rPr>
              <a:t> </a:t>
            </a:r>
            <a:r>
              <a:rPr kumimoji="1" lang="en-US" altLang="zh-CN" sz="1800" dirty="0" smtClean="0">
                <a:solidFill>
                  <a:srgbClr val="333399"/>
                </a:solidFill>
                <a:latin typeface="+mn-lt"/>
                <a:ea typeface="黑体" pitchFamily="2" charset="-122"/>
              </a:rPr>
              <a:t>sends packets to H</a:t>
            </a:r>
            <a:r>
              <a:rPr kumimoji="1" lang="en-US" altLang="zh-CN" sz="1800" baseline="-25000" dirty="0" smtClean="0">
                <a:solidFill>
                  <a:srgbClr val="333399"/>
                </a:solidFill>
                <a:latin typeface="+mn-lt"/>
                <a:ea typeface="黑体" pitchFamily="2" charset="-122"/>
              </a:rPr>
              <a:t>6</a:t>
            </a:r>
            <a:endParaRPr kumimoji="1" lang="zh-CN" altLang="en-US" sz="1800" dirty="0">
              <a:solidFill>
                <a:srgbClr val="333399"/>
              </a:solidFill>
              <a:latin typeface="+mn-lt"/>
              <a:ea typeface="黑体" pitchFamily="2" charset="-122"/>
            </a:endParaRPr>
          </a:p>
        </p:txBody>
      </p:sp>
      <p:sp>
        <p:nvSpPr>
          <p:cNvPr id="54" name="Rectangle 100"/>
          <p:cNvSpPr>
            <a:spLocks noChangeArrowheads="1"/>
          </p:cNvSpPr>
          <p:nvPr/>
        </p:nvSpPr>
        <p:spPr bwMode="auto">
          <a:xfrm>
            <a:off x="816202" y="4380811"/>
            <a:ext cx="217487" cy="217487"/>
          </a:xfrm>
          <a:prstGeom prst="rect">
            <a:avLst/>
          </a:prstGeom>
          <a:solidFill>
            <a:srgbClr val="FF0000"/>
          </a:solidFill>
          <a:ln w="9525">
            <a:solidFill>
              <a:schemeClr val="hlink"/>
            </a:solidFill>
            <a:miter lim="800000"/>
            <a:headEnd/>
            <a:tailEnd/>
          </a:ln>
        </p:spPr>
        <p:txBody>
          <a:bodyPr wrap="none" anchor="ctr"/>
          <a:lstStyle/>
          <a:p>
            <a:endParaRPr lang="zh-CN" altLang="en-US"/>
          </a:p>
        </p:txBody>
      </p:sp>
      <p:sp>
        <p:nvSpPr>
          <p:cNvPr id="55" name="Rectangle 101"/>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sp>
        <p:nvSpPr>
          <p:cNvPr id="56" name="Rectangle 97"/>
          <p:cNvSpPr>
            <a:spLocks noChangeArrowheads="1"/>
          </p:cNvSpPr>
          <p:nvPr/>
        </p:nvSpPr>
        <p:spPr bwMode="auto">
          <a:xfrm>
            <a:off x="805317" y="4348157"/>
            <a:ext cx="217487" cy="217487"/>
          </a:xfrm>
          <a:prstGeom prst="rect">
            <a:avLst/>
          </a:prstGeom>
          <a:solidFill>
            <a:srgbClr val="FF0000"/>
          </a:solidFill>
          <a:ln w="9525">
            <a:solidFill>
              <a:srgbClr val="333399"/>
            </a:solidFill>
            <a:miter lim="800000"/>
            <a:headEnd/>
            <a:tailEnd/>
          </a:ln>
        </p:spPr>
        <p:txBody>
          <a:bodyPr wrap="none" anchor="ctr"/>
          <a:lstStyle/>
          <a:p>
            <a:endParaRPr lang="zh-CN" altLang="en-US"/>
          </a:p>
        </p:txBody>
      </p:sp>
      <p:sp>
        <p:nvSpPr>
          <p:cNvPr id="57" name="Rectangle 96"/>
          <p:cNvSpPr>
            <a:spLocks noChangeArrowheads="1"/>
          </p:cNvSpPr>
          <p:nvPr/>
        </p:nvSpPr>
        <p:spPr bwMode="auto">
          <a:xfrm>
            <a:off x="2484438" y="1911116"/>
            <a:ext cx="217487" cy="217487"/>
          </a:xfrm>
          <a:prstGeom prst="rect">
            <a:avLst/>
          </a:prstGeom>
          <a:solidFill>
            <a:srgbClr val="333399"/>
          </a:solidFill>
          <a:ln w="9525">
            <a:solidFill>
              <a:srgbClr val="333399"/>
            </a:solidFill>
            <a:miter lim="800000"/>
            <a:headEnd/>
            <a:tailEnd/>
          </a:ln>
        </p:spPr>
        <p:txBody>
          <a:bodyPr wrap="none" anchor="ctr"/>
          <a:lstStyle/>
          <a:p>
            <a:endParaRPr lang="zh-CN" altLang="en-US"/>
          </a:p>
        </p:txBody>
      </p:sp>
      <p:sp>
        <p:nvSpPr>
          <p:cNvPr id="58" name="Text Box 103"/>
          <p:cNvSpPr txBox="1">
            <a:spLocks noChangeArrowheads="1"/>
          </p:cNvSpPr>
          <p:nvPr/>
        </p:nvSpPr>
        <p:spPr bwMode="auto">
          <a:xfrm>
            <a:off x="746125" y="2487378"/>
            <a:ext cx="998991"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Router</a:t>
            </a:r>
            <a:endParaRPr kumimoji="1" lang="zh-CN" altLang="en-US" sz="2000" dirty="0">
              <a:solidFill>
                <a:srgbClr val="333399"/>
              </a:solidFill>
              <a:latin typeface="+mn-lt"/>
              <a:ea typeface="黑体" pitchFamily="2" charset="-122"/>
            </a:endParaRPr>
          </a:p>
        </p:txBody>
      </p:sp>
      <p:sp>
        <p:nvSpPr>
          <p:cNvPr id="59" name="Text Box 105"/>
          <p:cNvSpPr txBox="1">
            <a:spLocks noChangeArrowheads="1"/>
          </p:cNvSpPr>
          <p:nvPr/>
        </p:nvSpPr>
        <p:spPr bwMode="auto">
          <a:xfrm>
            <a:off x="0" y="3350978"/>
            <a:ext cx="761747" cy="400110"/>
          </a:xfrm>
          <a:prstGeom prst="rect">
            <a:avLst/>
          </a:prstGeom>
          <a:noFill/>
          <a:ln w="9525">
            <a:noFill/>
            <a:miter lim="800000"/>
            <a:headEnd/>
            <a:tailEnd/>
          </a:ln>
        </p:spPr>
        <p:txBody>
          <a:bodyPr wrap="none">
            <a:spAutoFit/>
          </a:bodyPr>
          <a:lstStyle/>
          <a:p>
            <a:r>
              <a:rPr kumimoji="1" lang="en-US" altLang="zh-CN" sz="2000" dirty="0" smtClean="0">
                <a:solidFill>
                  <a:srgbClr val="333399"/>
                </a:solidFill>
                <a:latin typeface="+mn-lt"/>
                <a:ea typeface="黑体" pitchFamily="2" charset="-122"/>
              </a:rPr>
              <a:t>Host</a:t>
            </a:r>
            <a:endParaRPr kumimoji="1" lang="zh-CN" altLang="en-US" sz="2000" dirty="0">
              <a:solidFill>
                <a:srgbClr val="333399"/>
              </a:solidFill>
              <a:latin typeface="+mn-lt"/>
              <a:ea typeface="黑体" pitchFamily="2" charset="-122"/>
            </a:endParaRPr>
          </a:p>
        </p:txBody>
      </p:sp>
      <p:sp>
        <p:nvSpPr>
          <p:cNvPr id="60" name="Line 106"/>
          <p:cNvSpPr>
            <a:spLocks noChangeShapeType="1"/>
          </p:cNvSpPr>
          <p:nvPr/>
        </p:nvSpPr>
        <p:spPr bwMode="auto">
          <a:xfrm>
            <a:off x="1619250" y="2774716"/>
            <a:ext cx="792163" cy="215900"/>
          </a:xfrm>
          <a:prstGeom prst="line">
            <a:avLst/>
          </a:prstGeom>
          <a:noFill/>
          <a:ln w="28575">
            <a:solidFill>
              <a:srgbClr val="333399"/>
            </a:solidFill>
            <a:round/>
            <a:headEnd/>
            <a:tailEnd type="triangle" w="med" len="lg"/>
          </a:ln>
        </p:spPr>
        <p:txBody>
          <a:bodyPr/>
          <a:lstStyle/>
          <a:p>
            <a:endParaRPr lang="zh-CN" altLang="en-US"/>
          </a:p>
        </p:txBody>
      </p:sp>
      <p:sp>
        <p:nvSpPr>
          <p:cNvPr id="61" name="Line 107"/>
          <p:cNvSpPr>
            <a:spLocks noChangeShapeType="1"/>
          </p:cNvSpPr>
          <p:nvPr/>
        </p:nvSpPr>
        <p:spPr bwMode="auto">
          <a:xfrm>
            <a:off x="395288" y="3711341"/>
            <a:ext cx="360362" cy="576262"/>
          </a:xfrm>
          <a:prstGeom prst="line">
            <a:avLst/>
          </a:prstGeom>
          <a:noFill/>
          <a:ln w="28575">
            <a:solidFill>
              <a:srgbClr val="333399"/>
            </a:solidFill>
            <a:round/>
            <a:headE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50"/>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51"/>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51"/>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53"/>
                                        </p:tgtEl>
                                        <p:attrNameLst>
                                          <p:attrName>style.visibility</p:attrName>
                                        </p:attrNameLst>
                                      </p:cBhvr>
                                      <p:tavLst>
                                        <p:tav tm="0">
                                          <p:val>
                                            <p:strVal val="hidden"/>
                                          </p:val>
                                        </p:tav>
                                        <p:tav tm="50000">
                                          <p:val>
                                            <p:strVal val="visible"/>
                                          </p:val>
                                        </p:tav>
                                      </p:tavLst>
                                    </p:anim>
                                  </p:childTnLst>
                                </p:cTn>
                              </p:par>
                            </p:childTnLst>
                          </p:cTn>
                        </p:par>
                        <p:par>
                          <p:cTn id="28" fill="hold">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par>
                          <p:cTn id="31" fill="hold">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48"/>
                                        </p:tgtEl>
                                        <p:attrNameLst>
                                          <p:attrName>ppt_x</p:attrName>
                                          <p:attrName>ppt_y</p:attrName>
                                        </p:attrNameLst>
                                      </p:cBhvr>
                                    </p:animMotion>
                                  </p:childTnLst>
                                </p:cTn>
                              </p:par>
                            </p:childTnLst>
                          </p:cTn>
                        </p:par>
                        <p:par>
                          <p:cTn id="34" fill="hold">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48"/>
                                        </p:tgtEl>
                                        <p:attrNameLst>
                                          <p:attrName>style.visibility</p:attrName>
                                        </p:attrNameLst>
                                      </p:cBhvr>
                                      <p:to>
                                        <p:strVal val="hidden"/>
                                      </p:to>
                                    </p:set>
                                  </p:childTnLst>
                                </p:cTn>
                              </p:par>
                            </p:childTnLst>
                          </p:cTn>
                        </p:par>
                        <p:par>
                          <p:cTn id="37" fill="hold">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childTnLst>
                          </p:cTn>
                        </p:par>
                        <p:par>
                          <p:cTn id="40" fill="hold">
                            <p:stCondLst>
                              <p:cond delay="9000"/>
                            </p:stCondLst>
                            <p:childTnLst>
                              <p:par>
                                <p:cTn id="41"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2" dur="2000" fill="hold"/>
                                        <p:tgtEl>
                                          <p:spTgt spid="54"/>
                                        </p:tgtEl>
                                        <p:attrNameLst>
                                          <p:attrName>ppt_x</p:attrName>
                                          <p:attrName>ppt_y</p:attrName>
                                        </p:attrNameLst>
                                      </p:cBhvr>
                                    </p:animMotion>
                                  </p:childTnLst>
                                </p:cTn>
                              </p:par>
                            </p:childTnLst>
                          </p:cTn>
                        </p:par>
                        <p:par>
                          <p:cTn id="43" fill="hold">
                            <p:stCondLst>
                              <p:cond delay="11000"/>
                            </p:stCondLst>
                            <p:childTnLst>
                              <p:par>
                                <p:cTn id="44" presetID="1" presetClass="exit" presetSubtype="0" fill="hold" grpId="2" nodeType="afterEffect">
                                  <p:stCondLst>
                                    <p:cond delay="0"/>
                                  </p:stCondLst>
                                  <p:childTnLst>
                                    <p:set>
                                      <p:cBhvr>
                                        <p:cTn id="45" dur="1" fill="hold">
                                          <p:stCondLst>
                                            <p:cond delay="0"/>
                                          </p:stCondLst>
                                        </p:cTn>
                                        <p:tgtEl>
                                          <p:spTgt spid="54"/>
                                        </p:tgtEl>
                                        <p:attrNameLst>
                                          <p:attrName>style.visibility</p:attrName>
                                        </p:attrNameLst>
                                      </p:cBhvr>
                                      <p:to>
                                        <p:strVal val="hidden"/>
                                      </p:to>
                                    </p:set>
                                  </p:childTnLst>
                                </p:cTn>
                              </p:par>
                            </p:childTnLst>
                          </p:cTn>
                        </p:par>
                        <p:par>
                          <p:cTn id="46" fill="hold">
                            <p:stCondLst>
                              <p:cond delay="11000"/>
                            </p:stCondLst>
                            <p:childTnLst>
                              <p:par>
                                <p:cTn id="47" presetID="1"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par>
                          <p:cTn id="49" fill="hold">
                            <p:stCondLst>
                              <p:cond delay="11000"/>
                            </p:stCondLst>
                            <p:childTnLst>
                              <p:par>
                                <p:cTn id="50"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1" dur="2000" fill="hold"/>
                                        <p:tgtEl>
                                          <p:spTgt spid="55"/>
                                        </p:tgtEl>
                                        <p:attrNameLst>
                                          <p:attrName>ppt_x</p:attrName>
                                          <p:attrName>ppt_y</p:attrName>
                                        </p:attrNameLst>
                                      </p:cBhvr>
                                    </p:animMotion>
                                  </p:childTnLst>
                                </p:cTn>
                              </p:par>
                            </p:childTnLst>
                          </p:cTn>
                        </p:par>
                        <p:par>
                          <p:cTn id="52" fill="hold">
                            <p:stCondLst>
                              <p:cond delay="13000"/>
                            </p:stCondLst>
                            <p:childTnLst>
                              <p:par>
                                <p:cTn id="53" presetID="1" presetClass="exit" presetSubtype="0" fill="hold" grpId="2" nodeType="afterEffect">
                                  <p:stCondLst>
                                    <p:cond delay="0"/>
                                  </p:stCondLst>
                                  <p:childTnLst>
                                    <p:set>
                                      <p:cBhvr>
                                        <p:cTn id="54" dur="1" fill="hold">
                                          <p:stCondLst>
                                            <p:cond delay="0"/>
                                          </p:stCondLst>
                                        </p:cTn>
                                        <p:tgtEl>
                                          <p:spTgt spid="55"/>
                                        </p:tgtEl>
                                        <p:attrNameLst>
                                          <p:attrName>style.visibility</p:attrName>
                                        </p:attrNameLst>
                                      </p:cBhvr>
                                      <p:to>
                                        <p:strVal val="hidden"/>
                                      </p:to>
                                    </p:set>
                                  </p:childTnLst>
                                </p:cTn>
                              </p:par>
                            </p:childTnLst>
                          </p:cTn>
                        </p:par>
                        <p:par>
                          <p:cTn id="55" fill="hold">
                            <p:stCondLst>
                              <p:cond delay="13000"/>
                            </p:stCondLst>
                            <p:childTnLst>
                              <p:par>
                                <p:cTn id="56" presetID="1"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par>
                          <p:cTn id="58" fill="hold">
                            <p:stCondLst>
                              <p:cond delay="13000"/>
                            </p:stCondLst>
                            <p:childTnLst>
                              <p:par>
                                <p:cTn id="59"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0" dur="2000" fill="hold"/>
                                        <p:tgtEl>
                                          <p:spTgt spid="56"/>
                                        </p:tgtEl>
                                        <p:attrNameLst>
                                          <p:attrName>ppt_x</p:attrName>
                                          <p:attrName>ppt_y</p:attrName>
                                        </p:attrNameLst>
                                      </p:cBhvr>
                                    </p:animMotion>
                                  </p:childTnLst>
                                </p:cTn>
                              </p:par>
                            </p:childTnLst>
                          </p:cTn>
                        </p:par>
                        <p:par>
                          <p:cTn id="61" fill="hold">
                            <p:stCondLst>
                              <p:cond delay="15000"/>
                            </p:stCondLst>
                            <p:childTnLst>
                              <p:par>
                                <p:cTn id="62" presetID="1" presetClass="exit" presetSubtype="0" fill="hold" grpId="2" nodeType="afterEffect">
                                  <p:stCondLst>
                                    <p:cond delay="0"/>
                                  </p:stCondLst>
                                  <p:childTnLst>
                                    <p:set>
                                      <p:cBhvr>
                                        <p:cTn id="63" dur="1" fill="hold">
                                          <p:stCondLst>
                                            <p:cond delay="0"/>
                                          </p:stCondLst>
                                        </p:cTn>
                                        <p:tgtEl>
                                          <p:spTgt spid="56"/>
                                        </p:tgtEl>
                                        <p:attrNameLst>
                                          <p:attrName>style.visibility</p:attrName>
                                        </p:attrNameLst>
                                      </p:cBhvr>
                                      <p:to>
                                        <p:strVal val="hidden"/>
                                      </p:to>
                                    </p:set>
                                  </p:childTnLst>
                                </p:cTn>
                              </p:par>
                            </p:childTnLst>
                          </p:cTn>
                        </p:par>
                        <p:par>
                          <p:cTn id="64" fill="hold">
                            <p:stCondLst>
                              <p:cond delay="15000"/>
                            </p:stCondLst>
                            <p:childTnLst>
                              <p:par>
                                <p:cTn id="65" presetID="1"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par>
                          <p:cTn id="67" fill="hold">
                            <p:stCondLst>
                              <p:cond delay="15000"/>
                            </p:stCondLst>
                            <p:childTnLst>
                              <p:par>
                                <p:cTn id="68"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69" dur="2000" fill="hold"/>
                                        <p:tgtEl>
                                          <p:spTgt spid="57"/>
                                        </p:tgtEl>
                                        <p:attrNameLst>
                                          <p:attrName>ppt_x</p:attrName>
                                          <p:attrName>ppt_y</p:attrName>
                                        </p:attrNameLst>
                                      </p:cBhvr>
                                    </p:animMotion>
                                  </p:childTnLst>
                                </p:cTn>
                              </p:par>
                            </p:childTnLst>
                          </p:cTn>
                        </p:par>
                        <p:par>
                          <p:cTn id="70" fill="hold">
                            <p:stCondLst>
                              <p:cond delay="17000"/>
                            </p:stCondLst>
                            <p:childTnLst>
                              <p:par>
                                <p:cTn id="71" presetID="1" presetClass="exit" presetSubtype="0" fill="hold" grpId="2" nodeType="afterEffect">
                                  <p:stCondLst>
                                    <p:cond delay="0"/>
                                  </p:stCondLst>
                                  <p:childTnLst>
                                    <p:set>
                                      <p:cBhvr>
                                        <p:cTn id="72"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50" grpId="0" animBg="1"/>
      <p:bldP spid="50" grpId="1" animBg="1"/>
      <p:bldP spid="50" grpId="2" animBg="1"/>
      <p:bldP spid="51" grpId="0" animBg="1"/>
      <p:bldP spid="51" grpId="1" animBg="1"/>
      <p:bldP spid="51" grpId="2" animBg="1"/>
      <p:bldP spid="53" grpId="0" animBg="1"/>
      <p:bldP spid="53" grpId="1"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7413" name="Slide Number Placeholder 6"/>
          <p:cNvSpPr>
            <a:spLocks noGrp="1"/>
          </p:cNvSpPr>
          <p:nvPr>
            <p:ph type="sldNum" sz="quarter" idx="12"/>
          </p:nvPr>
        </p:nvSpPr>
        <p:spPr>
          <a:noFill/>
        </p:spPr>
        <p:txBody>
          <a:bodyPr/>
          <a:lstStyle/>
          <a:p>
            <a:r>
              <a:rPr lang="en-US" altLang="ko-KR" smtClean="0">
                <a:ea typeface="굴림" pitchFamily="34" charset="-127"/>
              </a:rPr>
              <a:t>1-</a:t>
            </a:r>
            <a:fld id="{5FCAF08C-C59A-4DCD-A132-E140F23ACE26}" type="slidenum">
              <a:rPr lang="en-US" altLang="ko-KR" smtClean="0">
                <a:ea typeface="굴림" pitchFamily="34" charset="-127"/>
              </a:rPr>
              <a:pPr/>
              <a:t>55</a:t>
            </a:fld>
            <a:endParaRPr lang="en-US" altLang="ko-KR" smtClean="0">
              <a:ea typeface="굴림" pitchFamily="34" charset="-127"/>
            </a:endParaRPr>
          </a:p>
        </p:txBody>
      </p:sp>
      <p:grpSp>
        <p:nvGrpSpPr>
          <p:cNvPr id="2" name="Group 49"/>
          <p:cNvGrpSpPr>
            <a:grpSpLocks/>
          </p:cNvGrpSpPr>
          <p:nvPr/>
        </p:nvGrpSpPr>
        <p:grpSpPr bwMode="auto">
          <a:xfrm>
            <a:off x="5992813" y="3541713"/>
            <a:ext cx="1155700" cy="620712"/>
            <a:chOff x="3600" y="219"/>
            <a:chExt cx="360" cy="175"/>
          </a:xfrm>
        </p:grpSpPr>
        <p:sp>
          <p:nvSpPr>
            <p:cNvPr id="17426"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17427" name="Line 51"/>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17428"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7429" name="Rectangle 53"/>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7430"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55"/>
            <p:cNvGrpSpPr>
              <a:grpSpLocks/>
            </p:cNvGrpSpPr>
            <p:nvPr/>
          </p:nvGrpSpPr>
          <p:grpSpPr bwMode="auto">
            <a:xfrm>
              <a:off x="3686" y="244"/>
              <a:ext cx="177" cy="66"/>
              <a:chOff x="2848" y="848"/>
              <a:chExt cx="140" cy="98"/>
            </a:xfrm>
          </p:grpSpPr>
          <p:sp>
            <p:nvSpPr>
              <p:cNvPr id="17436"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7" name="Line 5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8" name="Line 5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59"/>
            <p:cNvGrpSpPr>
              <a:grpSpLocks/>
            </p:cNvGrpSpPr>
            <p:nvPr/>
          </p:nvGrpSpPr>
          <p:grpSpPr bwMode="auto">
            <a:xfrm flipV="1">
              <a:off x="3686" y="243"/>
              <a:ext cx="177" cy="66"/>
              <a:chOff x="2848" y="848"/>
              <a:chExt cx="140" cy="98"/>
            </a:xfrm>
          </p:grpSpPr>
          <p:sp>
            <p:nvSpPr>
              <p:cNvPr id="17433" name="Line 6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7434"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7435" name="Line 6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7415" name="Rectangle 2"/>
          <p:cNvSpPr>
            <a:spLocks noGrp="1" noChangeArrowheads="1"/>
          </p:cNvSpPr>
          <p:nvPr>
            <p:ph type="title"/>
          </p:nvPr>
        </p:nvSpPr>
        <p:spPr>
          <a:xfrm>
            <a:off x="335687" y="228600"/>
            <a:ext cx="8610601" cy="1143000"/>
          </a:xfrm>
        </p:spPr>
        <p:txBody>
          <a:bodyPr/>
          <a:lstStyle/>
          <a:p>
            <a:r>
              <a:rPr lang="en-US" altLang="ko-KR" sz="3200" dirty="0" smtClean="0">
                <a:ea typeface="굴림" pitchFamily="34" charset="-127"/>
              </a:rPr>
              <a:t>Packet switching versus circuit switching (1)</a:t>
            </a:r>
            <a:endParaRPr lang="en-US" altLang="ko-KR" dirty="0" smtClean="0">
              <a:ea typeface="굴림" pitchFamily="34" charset="-127"/>
            </a:endParaRPr>
          </a:p>
        </p:txBody>
      </p:sp>
      <p:sp>
        <p:nvSpPr>
          <p:cNvPr id="17416" name="Rectangle 3"/>
          <p:cNvSpPr>
            <a:spLocks noGrp="1" noChangeArrowheads="1"/>
          </p:cNvSpPr>
          <p:nvPr>
            <p:ph type="body" sz="half" idx="1"/>
          </p:nvPr>
        </p:nvSpPr>
        <p:spPr>
          <a:xfrm>
            <a:off x="533400" y="1981200"/>
            <a:ext cx="3810000" cy="4648200"/>
          </a:xfrm>
        </p:spPr>
        <p:txBody>
          <a:bodyPr/>
          <a:lstStyle/>
          <a:p>
            <a:r>
              <a:rPr lang="en-US" altLang="ko-KR" sz="2400" smtClean="0">
                <a:ea typeface="굴림" pitchFamily="34" charset="-127"/>
              </a:rPr>
              <a:t>1 Mb/s link</a:t>
            </a:r>
          </a:p>
          <a:p>
            <a:r>
              <a:rPr lang="en-US" altLang="ko-KR" sz="2400" smtClean="0">
                <a:ea typeface="굴림" pitchFamily="34" charset="-127"/>
              </a:rPr>
              <a:t>each user: </a:t>
            </a:r>
          </a:p>
          <a:p>
            <a:pPr lvl="1"/>
            <a:r>
              <a:rPr lang="en-US" altLang="ko-KR" sz="2000" smtClean="0">
                <a:ea typeface="굴림" pitchFamily="34" charset="-127"/>
              </a:rPr>
              <a:t>100 kb/s when “active”</a:t>
            </a:r>
          </a:p>
          <a:p>
            <a:pPr lvl="1"/>
            <a:r>
              <a:rPr lang="en-US" altLang="ko-KR" sz="2000" smtClean="0">
                <a:ea typeface="굴림" pitchFamily="34" charset="-127"/>
              </a:rPr>
              <a:t>active 10% of time</a:t>
            </a:r>
          </a:p>
          <a:p>
            <a:pPr lvl="1"/>
            <a:endParaRPr lang="en-US" altLang="ko-KR" sz="2000" smtClean="0">
              <a:ea typeface="굴림" pitchFamily="34" charset="-127"/>
            </a:endParaRPr>
          </a:p>
          <a:p>
            <a:r>
              <a:rPr lang="en-US" altLang="ko-KR" sz="2400" i="1" smtClean="0">
                <a:solidFill>
                  <a:srgbClr val="FF3300"/>
                </a:solidFill>
                <a:ea typeface="굴림" pitchFamily="34" charset="-127"/>
              </a:rPr>
              <a:t>circuit-switching:</a:t>
            </a:r>
            <a:r>
              <a:rPr lang="en-US" altLang="ko-KR" sz="2400" smtClean="0">
                <a:ea typeface="굴림" pitchFamily="34" charset="-127"/>
              </a:rPr>
              <a:t> </a:t>
            </a:r>
          </a:p>
          <a:p>
            <a:pPr lvl="1"/>
            <a:r>
              <a:rPr lang="en-US" altLang="ko-KR" sz="2000" smtClean="0">
                <a:ea typeface="굴림" pitchFamily="34" charset="-127"/>
              </a:rPr>
              <a:t>10 users</a:t>
            </a:r>
          </a:p>
          <a:p>
            <a:r>
              <a:rPr lang="en-US" altLang="ko-KR" sz="2400" i="1" smtClean="0">
                <a:solidFill>
                  <a:srgbClr val="FF3300"/>
                </a:solidFill>
                <a:ea typeface="굴림" pitchFamily="34" charset="-127"/>
              </a:rPr>
              <a:t>packet switching:</a:t>
            </a:r>
            <a:r>
              <a:rPr lang="en-US" altLang="ko-KR" sz="2400" smtClean="0">
                <a:ea typeface="굴림" pitchFamily="34" charset="-127"/>
              </a:rPr>
              <a:t> </a:t>
            </a:r>
          </a:p>
          <a:p>
            <a:pPr lvl="1"/>
            <a:r>
              <a:rPr lang="en-US" altLang="ko-KR" sz="2000" smtClean="0">
                <a:ea typeface="굴림" pitchFamily="34" charset="-127"/>
              </a:rPr>
              <a:t>with 35 users, probability &gt; 10 active at same time is less than .0004</a:t>
            </a:r>
          </a:p>
          <a:p>
            <a:endParaRPr lang="en-US" altLang="ko-KR" sz="2400" smtClean="0">
              <a:ea typeface="굴림" pitchFamily="34" charset="-127"/>
            </a:endParaRPr>
          </a:p>
        </p:txBody>
      </p:sp>
      <p:sp>
        <p:nvSpPr>
          <p:cNvPr id="17417" name="Rectangle 4"/>
          <p:cNvSpPr>
            <a:spLocks noGrp="1" noChangeArrowheads="1"/>
          </p:cNvSpPr>
          <p:nvPr>
            <p:ph type="body" sz="half" idx="2"/>
          </p:nvPr>
        </p:nvSpPr>
        <p:spPr>
          <a:xfrm>
            <a:off x="257175" y="1293813"/>
            <a:ext cx="8715375" cy="609600"/>
          </a:xfrm>
        </p:spPr>
        <p:txBody>
          <a:bodyPr/>
          <a:lstStyle/>
          <a:p>
            <a:pPr>
              <a:buFont typeface="Wingdings" pitchFamily="2" charset="2"/>
              <a:buNone/>
            </a:pPr>
            <a:r>
              <a:rPr lang="en-US" altLang="ko-KR" i="1" smtClean="0">
                <a:solidFill>
                  <a:srgbClr val="FF3300"/>
                </a:solidFill>
                <a:ea typeface="굴림" pitchFamily="34" charset="-127"/>
              </a:rPr>
              <a:t>Packet switching allows more users to use network!</a:t>
            </a:r>
          </a:p>
        </p:txBody>
      </p:sp>
      <p:sp>
        <p:nvSpPr>
          <p:cNvPr id="17418" name="Line 15"/>
          <p:cNvSpPr>
            <a:spLocks noChangeShapeType="1"/>
          </p:cNvSpPr>
          <p:nvPr/>
        </p:nvSpPr>
        <p:spPr bwMode="auto">
          <a:xfrm>
            <a:off x="4933950" y="3333750"/>
            <a:ext cx="838200" cy="457200"/>
          </a:xfrm>
          <a:prstGeom prst="line">
            <a:avLst/>
          </a:prstGeom>
          <a:noFill/>
          <a:ln w="28575">
            <a:solidFill>
              <a:schemeClr val="accent2"/>
            </a:solidFill>
            <a:round/>
            <a:headEnd/>
            <a:tailEnd/>
          </a:ln>
        </p:spPr>
        <p:txBody>
          <a:bodyPr wrap="none" anchor="ctr"/>
          <a:lstStyle/>
          <a:p>
            <a:endParaRPr lang="zh-CN" altLang="en-US"/>
          </a:p>
        </p:txBody>
      </p:sp>
      <p:sp>
        <p:nvSpPr>
          <p:cNvPr id="17419" name="Line 16"/>
          <p:cNvSpPr>
            <a:spLocks noChangeShapeType="1"/>
          </p:cNvSpPr>
          <p:nvPr/>
        </p:nvSpPr>
        <p:spPr bwMode="auto">
          <a:xfrm>
            <a:off x="5772150" y="37909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0" name="Line 17"/>
          <p:cNvSpPr>
            <a:spLocks noChangeShapeType="1"/>
          </p:cNvSpPr>
          <p:nvPr/>
        </p:nvSpPr>
        <p:spPr bwMode="auto">
          <a:xfrm>
            <a:off x="5772150" y="3943350"/>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17421" name="Line 18"/>
          <p:cNvSpPr>
            <a:spLocks noChangeShapeType="1"/>
          </p:cNvSpPr>
          <p:nvPr/>
        </p:nvSpPr>
        <p:spPr bwMode="auto">
          <a:xfrm flipV="1">
            <a:off x="5010150" y="3943350"/>
            <a:ext cx="762000" cy="609600"/>
          </a:xfrm>
          <a:prstGeom prst="line">
            <a:avLst/>
          </a:prstGeom>
          <a:noFill/>
          <a:ln w="28575">
            <a:solidFill>
              <a:schemeClr val="accent2"/>
            </a:solidFill>
            <a:round/>
            <a:headEnd/>
            <a:tailEnd/>
          </a:ln>
        </p:spPr>
        <p:txBody>
          <a:bodyPr wrap="none" anchor="ctr"/>
          <a:lstStyle/>
          <a:p>
            <a:endParaRPr lang="zh-CN" altLang="en-US"/>
          </a:p>
        </p:txBody>
      </p:sp>
      <p:sp>
        <p:nvSpPr>
          <p:cNvPr id="17422" name="Text Box 19"/>
          <p:cNvSpPr txBox="1">
            <a:spLocks noChangeArrowheads="1"/>
          </p:cNvSpPr>
          <p:nvPr/>
        </p:nvSpPr>
        <p:spPr bwMode="auto">
          <a:xfrm>
            <a:off x="3897313" y="3627438"/>
            <a:ext cx="1284287"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N users</a:t>
            </a:r>
            <a:endParaRPr lang="en-US" altLang="ko-KR">
              <a:ea typeface="굴림" pitchFamily="34" charset="-127"/>
            </a:endParaRPr>
          </a:p>
        </p:txBody>
      </p:sp>
      <p:sp>
        <p:nvSpPr>
          <p:cNvPr id="17423" name="Text Box 20"/>
          <p:cNvSpPr txBox="1">
            <a:spLocks noChangeArrowheads="1"/>
          </p:cNvSpPr>
          <p:nvPr/>
        </p:nvSpPr>
        <p:spPr bwMode="auto">
          <a:xfrm>
            <a:off x="7096125" y="4075113"/>
            <a:ext cx="1758950" cy="457200"/>
          </a:xfrm>
          <a:prstGeom prst="rect">
            <a:avLst/>
          </a:prstGeom>
          <a:noFill/>
          <a:ln w="9525">
            <a:noFill/>
            <a:miter lim="800000"/>
            <a:headEnd/>
            <a:tailEnd/>
          </a:ln>
        </p:spPr>
        <p:txBody>
          <a:bodyPr wrap="none">
            <a:spAutoFit/>
          </a:bodyPr>
          <a:lstStyle/>
          <a:p>
            <a:r>
              <a:rPr lang="en-US" altLang="ko-KR">
                <a:latin typeface="Comic Sans MS" pitchFamily="66" charset="0"/>
                <a:ea typeface="굴림" pitchFamily="34" charset="-127"/>
              </a:rPr>
              <a:t>1 Mbps link</a:t>
            </a:r>
            <a:endParaRPr lang="en-US" altLang="ko-KR">
              <a:ea typeface="굴림" pitchFamily="34" charset="-127"/>
            </a:endParaRPr>
          </a:p>
        </p:txBody>
      </p:sp>
      <p:sp>
        <p:nvSpPr>
          <p:cNvPr id="17424" name="Line 47"/>
          <p:cNvSpPr>
            <a:spLocks noChangeShapeType="1"/>
          </p:cNvSpPr>
          <p:nvPr/>
        </p:nvSpPr>
        <p:spPr bwMode="auto">
          <a:xfrm>
            <a:off x="7077075" y="3857625"/>
            <a:ext cx="1714500" cy="0"/>
          </a:xfrm>
          <a:prstGeom prst="line">
            <a:avLst/>
          </a:prstGeom>
          <a:noFill/>
          <a:ln w="28575">
            <a:solidFill>
              <a:schemeClr val="tx1"/>
            </a:solidFill>
            <a:round/>
            <a:headEnd/>
            <a:tailEnd/>
          </a:ln>
        </p:spPr>
        <p:txBody>
          <a:bodyPr wrap="none" anchor="ctr"/>
          <a:lstStyle/>
          <a:p>
            <a:endParaRPr lang="zh-CN" altLang="en-US"/>
          </a:p>
        </p:txBody>
      </p:sp>
      <p:sp>
        <p:nvSpPr>
          <p:cNvPr id="17425" name="Text Box 48"/>
          <p:cNvSpPr txBox="1">
            <a:spLocks noChangeArrowheads="1"/>
          </p:cNvSpPr>
          <p:nvPr/>
        </p:nvSpPr>
        <p:spPr bwMode="auto">
          <a:xfrm>
            <a:off x="4468813" y="5330825"/>
            <a:ext cx="4038600" cy="396875"/>
          </a:xfrm>
          <a:prstGeom prst="rect">
            <a:avLst/>
          </a:prstGeom>
          <a:solidFill>
            <a:schemeClr val="accent1"/>
          </a:solidFill>
          <a:ln w="9525">
            <a:noFill/>
            <a:miter lim="800000"/>
            <a:headEnd/>
            <a:tailEnd/>
          </a:ln>
        </p:spPr>
        <p:txBody>
          <a:bodyPr wrap="none">
            <a:spAutoFit/>
          </a:bodyPr>
          <a:lstStyle/>
          <a:p>
            <a:r>
              <a:rPr lang="en-US" altLang="ko-KR" sz="2000" u="sng" dirty="0">
                <a:solidFill>
                  <a:srgbClr val="FF0000"/>
                </a:solidFill>
                <a:latin typeface="Comic Sans MS" pitchFamily="66" charset="0"/>
                <a:ea typeface="굴림" pitchFamily="34" charset="-127"/>
              </a:rPr>
              <a:t>Q:</a:t>
            </a:r>
            <a:r>
              <a:rPr lang="en-US" altLang="ko-KR" sz="2000" dirty="0">
                <a:solidFill>
                  <a:srgbClr val="FF0000"/>
                </a:solidFill>
                <a:latin typeface="Comic Sans MS" pitchFamily="66" charset="0"/>
                <a:ea typeface="굴림" pitchFamily="34" charset="-127"/>
              </a:rPr>
              <a:t> </a:t>
            </a:r>
            <a:r>
              <a:rPr lang="en-US" altLang="ko-KR" sz="2000" dirty="0">
                <a:latin typeface="Comic Sans MS" pitchFamily="66" charset="0"/>
                <a:ea typeface="굴림" pitchFamily="34" charset="-127"/>
              </a:rPr>
              <a:t>how did we get value 0.0004?</a:t>
            </a:r>
          </a:p>
        </p:txBody>
      </p:sp>
      <p:graphicFrame>
        <p:nvGraphicFramePr>
          <p:cNvPr id="17410" name="Object 63"/>
          <p:cNvGraphicFramePr>
            <a:graphicFrameLocks noChangeAspect="1"/>
          </p:cNvGraphicFramePr>
          <p:nvPr/>
        </p:nvGraphicFramePr>
        <p:xfrm>
          <a:off x="4379913" y="2946400"/>
          <a:ext cx="611187" cy="504825"/>
        </p:xfrm>
        <a:graphic>
          <a:graphicData uri="http://schemas.openxmlformats.org/presentationml/2006/ole">
            <p:oleObj spid="_x0000_s281602" name="Clip" r:id="rId4" imgW="1305000" imgH="1085760" progId="">
              <p:embed/>
            </p:oleObj>
          </a:graphicData>
        </a:graphic>
      </p:graphicFrame>
      <p:graphicFrame>
        <p:nvGraphicFramePr>
          <p:cNvPr id="17411" name="Object 64"/>
          <p:cNvGraphicFramePr>
            <a:graphicFrameLocks noChangeAspect="1"/>
          </p:cNvGraphicFramePr>
          <p:nvPr/>
        </p:nvGraphicFramePr>
        <p:xfrm>
          <a:off x="4465638" y="4294188"/>
          <a:ext cx="611187" cy="504825"/>
        </p:xfrm>
        <a:graphic>
          <a:graphicData uri="http://schemas.openxmlformats.org/presentationml/2006/ole">
            <p:oleObj spid="_x0000_s281603" name="Clip" r:id="rId5" imgW="1305000" imgH="10857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4755" name="Slide Number Placeholder 6"/>
          <p:cNvSpPr>
            <a:spLocks noGrp="1"/>
          </p:cNvSpPr>
          <p:nvPr>
            <p:ph type="sldNum" sz="quarter" idx="12"/>
          </p:nvPr>
        </p:nvSpPr>
        <p:spPr>
          <a:noFill/>
        </p:spPr>
        <p:txBody>
          <a:bodyPr/>
          <a:lstStyle/>
          <a:p>
            <a:r>
              <a:rPr lang="en-US" altLang="ko-KR" smtClean="0">
                <a:ea typeface="굴림" pitchFamily="34" charset="-127"/>
              </a:rPr>
              <a:t>1-</a:t>
            </a:r>
            <a:fld id="{AB8D0CAC-0290-4F56-B058-5014AED858F7}" type="slidenum">
              <a:rPr lang="en-US" altLang="ko-KR" smtClean="0">
                <a:ea typeface="굴림" pitchFamily="34" charset="-127"/>
              </a:rPr>
              <a:pPr/>
              <a:t>56</a:t>
            </a:fld>
            <a:endParaRPr lang="en-US" altLang="ko-KR" smtClean="0">
              <a:ea typeface="굴림" pitchFamily="34" charset="-127"/>
            </a:endParaRPr>
          </a:p>
        </p:txBody>
      </p:sp>
      <p:sp>
        <p:nvSpPr>
          <p:cNvPr id="74756" name="Rectangle 2"/>
          <p:cNvSpPr>
            <a:spLocks noGrp="1" noChangeArrowheads="1"/>
          </p:cNvSpPr>
          <p:nvPr>
            <p:ph type="title"/>
          </p:nvPr>
        </p:nvSpPr>
        <p:spPr>
          <a:xfrm>
            <a:off x="310973" y="228600"/>
            <a:ext cx="8808309" cy="1143000"/>
          </a:xfrm>
        </p:spPr>
        <p:txBody>
          <a:bodyPr/>
          <a:lstStyle/>
          <a:p>
            <a:r>
              <a:rPr lang="en-US" altLang="ko-KR" sz="3200" dirty="0" smtClean="0">
                <a:ea typeface="굴림" pitchFamily="34" charset="-127"/>
              </a:rPr>
              <a:t>Packet switching versus circuit switching (2)</a:t>
            </a:r>
            <a:endParaRPr lang="en-US" altLang="ko-KR" dirty="0" smtClean="0">
              <a:ea typeface="굴림" pitchFamily="34" charset="-127"/>
            </a:endParaRPr>
          </a:p>
        </p:txBody>
      </p:sp>
      <p:sp>
        <p:nvSpPr>
          <p:cNvPr id="74757" name="Rectangle 3"/>
          <p:cNvSpPr>
            <a:spLocks noGrp="1" noChangeArrowheads="1"/>
          </p:cNvSpPr>
          <p:nvPr>
            <p:ph type="body" sz="half" idx="1"/>
          </p:nvPr>
        </p:nvSpPr>
        <p:spPr>
          <a:xfrm>
            <a:off x="533400" y="1981200"/>
            <a:ext cx="8196263" cy="4648200"/>
          </a:xfrm>
        </p:spPr>
        <p:txBody>
          <a:bodyPr/>
          <a:lstStyle/>
          <a:p>
            <a:r>
              <a:rPr lang="en-US" altLang="ko-KR" sz="2400" dirty="0" smtClean="0">
                <a:ea typeface="굴림" pitchFamily="34" charset="-127"/>
              </a:rPr>
              <a:t>great for burst data</a:t>
            </a:r>
          </a:p>
          <a:p>
            <a:pPr lvl="1"/>
            <a:r>
              <a:rPr lang="en-US" altLang="ko-KR" dirty="0" smtClean="0">
                <a:ea typeface="굴림" pitchFamily="34" charset="-127"/>
              </a:rPr>
              <a:t>Greater efficiency in terms of resource sharing</a:t>
            </a:r>
          </a:p>
          <a:p>
            <a:pPr lvl="1"/>
            <a:r>
              <a:rPr lang="en-US" altLang="ko-KR" dirty="0" smtClean="0">
                <a:ea typeface="굴림" pitchFamily="34" charset="-127"/>
              </a:rPr>
              <a:t>simpler, no call setup</a:t>
            </a:r>
            <a:endParaRPr lang="en-US" altLang="ko-KR" sz="2000" dirty="0" smtClean="0">
              <a:ea typeface="굴림" pitchFamily="34" charset="-127"/>
            </a:endParaRPr>
          </a:p>
          <a:p>
            <a:r>
              <a:rPr lang="en-US" altLang="ko-KR" sz="2400" dirty="0" smtClean="0">
                <a:solidFill>
                  <a:srgbClr val="FF0000"/>
                </a:solidFill>
                <a:ea typeface="굴림" pitchFamily="34" charset="-127"/>
              </a:rPr>
              <a:t>excessive congestion:</a:t>
            </a:r>
            <a:r>
              <a:rPr lang="en-US" altLang="ko-KR" sz="2400" dirty="0" smtClean="0">
                <a:ea typeface="굴림" pitchFamily="34" charset="-127"/>
              </a:rPr>
              <a:t> packet delay and loss</a:t>
            </a:r>
          </a:p>
          <a:p>
            <a:pPr lvl="1"/>
            <a:r>
              <a:rPr lang="en-US" altLang="ko-KR" dirty="0" smtClean="0">
                <a:ea typeface="굴림" pitchFamily="34" charset="-127"/>
              </a:rPr>
              <a:t>protocols needed for reliable data transfer, congestion control</a:t>
            </a:r>
            <a:endParaRPr lang="en-US" altLang="ko-KR" sz="2000" dirty="0" smtClean="0">
              <a:ea typeface="굴림" pitchFamily="34" charset="-127"/>
            </a:endParaRPr>
          </a:p>
          <a:p>
            <a:r>
              <a:rPr lang="en-US" altLang="ko-KR" sz="2400" dirty="0" smtClean="0">
                <a:solidFill>
                  <a:srgbClr val="FF0000"/>
                </a:solidFill>
                <a:ea typeface="굴림" pitchFamily="34" charset="-127"/>
              </a:rPr>
              <a:t>Q: How to provide circuit-like behavior?</a:t>
            </a:r>
            <a:endParaRPr lang="en-US" altLang="ko-KR" sz="2400" dirty="0" smtClean="0">
              <a:ea typeface="굴림" pitchFamily="34" charset="-127"/>
            </a:endParaRPr>
          </a:p>
          <a:p>
            <a:pPr lvl="1"/>
            <a:r>
              <a:rPr lang="en-US" altLang="ko-KR" dirty="0" smtClean="0">
                <a:ea typeface="굴림" pitchFamily="34" charset="-127"/>
              </a:rPr>
              <a:t>bandwidth guarantees needed for audio/video apps</a:t>
            </a:r>
          </a:p>
          <a:p>
            <a:pPr lvl="1"/>
            <a:r>
              <a:rPr lang="en-US" altLang="ko-KR" dirty="0" smtClean="0">
                <a:solidFill>
                  <a:srgbClr val="0000FF"/>
                </a:solidFill>
                <a:ea typeface="굴림" pitchFamily="34" charset="-127"/>
              </a:rPr>
              <a:t>Virtual circuit network</a:t>
            </a:r>
          </a:p>
        </p:txBody>
      </p:sp>
      <p:sp>
        <p:nvSpPr>
          <p:cNvPr id="74758" name="Rectangle 4"/>
          <p:cNvSpPr>
            <a:spLocks noGrp="1" noChangeArrowheads="1"/>
          </p:cNvSpPr>
          <p:nvPr>
            <p:ph type="body" sz="half" idx="2"/>
          </p:nvPr>
        </p:nvSpPr>
        <p:spPr>
          <a:xfrm>
            <a:off x="533400" y="1371600"/>
            <a:ext cx="7620000" cy="609600"/>
          </a:xfrm>
        </p:spPr>
        <p:txBody>
          <a:bodyPr/>
          <a:lstStyle/>
          <a:p>
            <a:pPr>
              <a:buFont typeface="Wingdings" pitchFamily="2" charset="2"/>
              <a:buNone/>
            </a:pPr>
            <a:r>
              <a:rPr lang="en-US" altLang="ko-KR" sz="2400" dirty="0" smtClean="0">
                <a:solidFill>
                  <a:srgbClr val="FF0000"/>
                </a:solidFill>
                <a:ea typeface="굴림" pitchFamily="34" charset="-127"/>
              </a:rPr>
              <a:t>Is packet switching a “slam dunk winner?”</a:t>
            </a:r>
            <a:endParaRPr lang="en-US" altLang="ko-KR" sz="2400" dirty="0" smtClean="0">
              <a:ea typeface="굴림" pitchFamily="34" charset="-127"/>
            </a:endParaRPr>
          </a:p>
        </p:txBody>
      </p:sp>
      <p:sp>
        <p:nvSpPr>
          <p:cNvPr id="74759" name="Text Box 20"/>
          <p:cNvSpPr txBox="1">
            <a:spLocks noChangeArrowheads="1"/>
          </p:cNvSpPr>
          <p:nvPr/>
        </p:nvSpPr>
        <p:spPr bwMode="auto">
          <a:xfrm>
            <a:off x="350838" y="6010275"/>
            <a:ext cx="6717228" cy="641350"/>
          </a:xfrm>
          <a:prstGeom prst="rect">
            <a:avLst/>
          </a:prstGeom>
          <a:solidFill>
            <a:schemeClr val="accent1"/>
          </a:solidFill>
          <a:ln w="9525">
            <a:noFill/>
            <a:miter lim="800000"/>
            <a:headEnd/>
            <a:tailEnd/>
          </a:ln>
        </p:spPr>
        <p:txBody>
          <a:bodyPr wrap="square">
            <a:spAutoFit/>
          </a:bodyPr>
          <a:lstStyle/>
          <a:p>
            <a:r>
              <a:rPr lang="en-US" altLang="ko-KR" sz="1800" u="sng" dirty="0">
                <a:solidFill>
                  <a:srgbClr val="FF0000"/>
                </a:solidFill>
                <a:latin typeface="Comic Sans MS" pitchFamily="66" charset="0"/>
                <a:ea typeface="굴림" pitchFamily="34" charset="-127"/>
              </a:rPr>
              <a:t>Q:</a:t>
            </a:r>
            <a:r>
              <a:rPr lang="en-US" altLang="ko-KR" sz="1800" dirty="0">
                <a:solidFill>
                  <a:srgbClr val="FF0000"/>
                </a:solidFill>
                <a:latin typeface="Comic Sans MS" pitchFamily="66" charset="0"/>
                <a:ea typeface="굴림" pitchFamily="34" charset="-127"/>
              </a:rPr>
              <a:t>  </a:t>
            </a:r>
            <a:r>
              <a:rPr lang="en-US" altLang="ko-KR" sz="1800" dirty="0">
                <a:latin typeface="Comic Sans MS" pitchFamily="66" charset="0"/>
                <a:ea typeface="굴림" pitchFamily="34" charset="-127"/>
              </a:rPr>
              <a:t>human analogies of reserved resources (circuit switching) versus on-demand allocation (packet-switching)?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7804" y="228600"/>
            <a:ext cx="8643668" cy="858328"/>
          </a:xfrm>
        </p:spPr>
        <p:txBody>
          <a:bodyPr/>
          <a:lstStyle/>
          <a:p>
            <a:r>
              <a:rPr lang="en-US" altLang="zh-CN" sz="3200" dirty="0" smtClean="0"/>
              <a:t>Restaurants with and without reservations</a:t>
            </a:r>
            <a:endParaRPr lang="zh-CN" altLang="en-US" sz="3200" dirty="0"/>
          </a:p>
        </p:txBody>
      </p:sp>
      <p:sp>
        <p:nvSpPr>
          <p:cNvPr id="4" name="内容占位符 3"/>
          <p:cNvSpPr>
            <a:spLocks noGrp="1"/>
          </p:cNvSpPr>
          <p:nvPr>
            <p:ph sz="half" idx="2"/>
          </p:nvPr>
        </p:nvSpPr>
        <p:spPr>
          <a:xfrm>
            <a:off x="5334000" y="4710023"/>
            <a:ext cx="3508075" cy="1547002"/>
          </a:xfrm>
        </p:spPr>
        <p:txBody>
          <a:bodyPr/>
          <a:lstStyle/>
          <a:p>
            <a:pPr>
              <a:buNone/>
            </a:pPr>
            <a:r>
              <a:rPr lang="en-US" altLang="zh-CN" dirty="0" smtClean="0"/>
              <a:t>Popular no-booking restaurants</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57</a:t>
            </a:fld>
            <a:endParaRPr lang="en-US" altLang="ko-KR"/>
          </a:p>
        </p:txBody>
      </p:sp>
      <p:pic>
        <p:nvPicPr>
          <p:cNvPr id="565250" name="Picture 2" descr="Image result for restaurant need reservation"/>
          <p:cNvPicPr>
            <a:picLocks noChangeAspect="1" noChangeArrowheads="1"/>
          </p:cNvPicPr>
          <p:nvPr/>
        </p:nvPicPr>
        <p:blipFill>
          <a:blip r:embed="rId2" cstate="print"/>
          <a:srcRect/>
          <a:stretch>
            <a:fillRect/>
          </a:stretch>
        </p:blipFill>
        <p:spPr bwMode="auto">
          <a:xfrm>
            <a:off x="414366" y="1155938"/>
            <a:ext cx="3512193" cy="2209980"/>
          </a:xfrm>
          <a:prstGeom prst="rect">
            <a:avLst/>
          </a:prstGeom>
          <a:noFill/>
        </p:spPr>
      </p:pic>
      <p:pic>
        <p:nvPicPr>
          <p:cNvPr id="565252" name="Picture 4" descr="Image result for restaurant need reservation"/>
          <p:cNvPicPr>
            <a:picLocks noChangeAspect="1" noChangeArrowheads="1"/>
          </p:cNvPicPr>
          <p:nvPr/>
        </p:nvPicPr>
        <p:blipFill>
          <a:blip r:embed="rId3" cstate="print"/>
          <a:srcRect/>
          <a:stretch>
            <a:fillRect/>
          </a:stretch>
        </p:blipFill>
        <p:spPr bwMode="auto">
          <a:xfrm>
            <a:off x="4039606" y="1166783"/>
            <a:ext cx="2749382" cy="2199135"/>
          </a:xfrm>
          <a:prstGeom prst="rect">
            <a:avLst/>
          </a:prstGeom>
          <a:noFill/>
        </p:spPr>
      </p:pic>
      <p:pic>
        <p:nvPicPr>
          <p:cNvPr id="565256" name="Picture 8" descr="Image result for restaurant without reservation + wait in a line"/>
          <p:cNvPicPr>
            <a:picLocks noChangeAspect="1" noChangeArrowheads="1"/>
          </p:cNvPicPr>
          <p:nvPr/>
        </p:nvPicPr>
        <p:blipFill>
          <a:blip r:embed="rId4" cstate="print"/>
          <a:srcRect/>
          <a:stretch>
            <a:fillRect/>
          </a:stretch>
        </p:blipFill>
        <p:spPr bwMode="auto">
          <a:xfrm>
            <a:off x="414354" y="3578117"/>
            <a:ext cx="4752856" cy="2693286"/>
          </a:xfrm>
          <a:prstGeom prst="rect">
            <a:avLst/>
          </a:prstGeom>
          <a:noFill/>
        </p:spPr>
      </p:pic>
      <p:sp>
        <p:nvSpPr>
          <p:cNvPr id="565258" name="AutoShape 10" descr="Image result for restaurant without reservation + wait in a lin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685799" y="337458"/>
            <a:ext cx="7772400" cy="990600"/>
          </a:xfrm>
        </p:spPr>
        <p:txBody>
          <a:bodyPr lIns="91430" tIns="45716" rIns="91430" bIns="45716" anchor="t"/>
          <a:lstStyle/>
          <a:p>
            <a:r>
              <a:rPr lang="en-US" altLang="zh-TW" sz="3600" dirty="0">
                <a:ea typeface="PMingLiU" pitchFamily="18" charset="-120"/>
              </a:rPr>
              <a:t>Virtual-Circuit Packet Switching</a:t>
            </a:r>
            <a:endParaRPr lang="zh-TW" altLang="en-US" sz="3600" dirty="0">
              <a:ea typeface="PMingLiU" pitchFamily="18" charset="-120"/>
            </a:endParaRPr>
          </a:p>
        </p:txBody>
      </p:sp>
      <p:sp>
        <p:nvSpPr>
          <p:cNvPr id="50179" name="Rectangle 1027"/>
          <p:cNvSpPr>
            <a:spLocks noGrp="1" noChangeArrowheads="1"/>
          </p:cNvSpPr>
          <p:nvPr>
            <p:ph type="body" idx="1"/>
          </p:nvPr>
        </p:nvSpPr>
        <p:spPr/>
        <p:txBody>
          <a:bodyPr lIns="91430" tIns="45716" rIns="91430" bIns="45716" anchor="t" anchorCtr="0"/>
          <a:lstStyle/>
          <a:p>
            <a:pPr>
              <a:lnSpc>
                <a:spcPct val="90000"/>
              </a:lnSpc>
            </a:pPr>
            <a:r>
              <a:rPr lang="en-US" altLang="zh-TW" sz="2800" dirty="0">
                <a:solidFill>
                  <a:srgbClr val="0000FF"/>
                </a:solidFill>
                <a:ea typeface="PMingLiU" pitchFamily="18" charset="-120"/>
              </a:rPr>
              <a:t>Hybrid</a:t>
            </a:r>
            <a:r>
              <a:rPr lang="en-US" altLang="zh-TW" sz="2800" dirty="0">
                <a:ea typeface="PMingLiU" pitchFamily="18" charset="-120"/>
              </a:rPr>
              <a:t> of </a:t>
            </a:r>
            <a:r>
              <a:rPr lang="en-US" altLang="zh-TW" sz="2800" dirty="0">
                <a:solidFill>
                  <a:srgbClr val="FF0000"/>
                </a:solidFill>
                <a:ea typeface="PMingLiU" pitchFamily="18" charset="-120"/>
              </a:rPr>
              <a:t>circuit </a:t>
            </a:r>
            <a:r>
              <a:rPr lang="en-US" altLang="zh-TW" sz="2800" dirty="0">
                <a:ea typeface="PMingLiU" pitchFamily="18" charset="-120"/>
              </a:rPr>
              <a:t>switching and </a:t>
            </a:r>
            <a:r>
              <a:rPr lang="en-US" altLang="zh-TW" sz="2800" dirty="0">
                <a:solidFill>
                  <a:srgbClr val="FF0000"/>
                </a:solidFill>
                <a:ea typeface="PMingLiU" pitchFamily="18" charset="-120"/>
              </a:rPr>
              <a:t>packet </a:t>
            </a:r>
            <a:r>
              <a:rPr lang="en-US" altLang="zh-TW" sz="2800" dirty="0">
                <a:ea typeface="PMingLiU" pitchFamily="18" charset="-120"/>
              </a:rPr>
              <a:t>switching</a:t>
            </a:r>
          </a:p>
          <a:p>
            <a:pPr lvl="1">
              <a:lnSpc>
                <a:spcPct val="90000"/>
              </a:lnSpc>
            </a:pPr>
            <a:r>
              <a:rPr lang="en-US" altLang="zh-TW" sz="2400" dirty="0">
                <a:ea typeface="PMingLiU" pitchFamily="18" charset="-120"/>
              </a:rPr>
              <a:t>Data is transmitted as packets</a:t>
            </a:r>
          </a:p>
          <a:p>
            <a:pPr lvl="1">
              <a:lnSpc>
                <a:spcPct val="90000"/>
              </a:lnSpc>
            </a:pPr>
            <a:r>
              <a:rPr lang="en-US" altLang="zh-TW" sz="2400" dirty="0">
                <a:ea typeface="PMingLiU" pitchFamily="18" charset="-120"/>
              </a:rPr>
              <a:t>All packets from one packet stream are sent along a </a:t>
            </a:r>
            <a:r>
              <a:rPr lang="en-US" altLang="zh-TW" sz="2400" dirty="0">
                <a:solidFill>
                  <a:srgbClr val="FF0000"/>
                </a:solidFill>
                <a:ea typeface="PMingLiU" pitchFamily="18" charset="-120"/>
              </a:rPr>
              <a:t>pre-established path</a:t>
            </a:r>
            <a:r>
              <a:rPr lang="en-US" altLang="zh-TW" sz="2400" dirty="0">
                <a:ea typeface="PMingLiU" pitchFamily="18" charset="-120"/>
              </a:rPr>
              <a:t> (=</a:t>
            </a:r>
            <a:r>
              <a:rPr lang="en-US" altLang="zh-TW" sz="2400" dirty="0">
                <a:solidFill>
                  <a:srgbClr val="0000FF"/>
                </a:solidFill>
                <a:ea typeface="PMingLiU" pitchFamily="18" charset="-120"/>
              </a:rPr>
              <a:t>virtual circuit</a:t>
            </a:r>
            <a:r>
              <a:rPr lang="en-US" altLang="zh-TW" sz="2400" dirty="0">
                <a:ea typeface="PMingLiU" pitchFamily="18" charset="-120"/>
              </a:rPr>
              <a:t>)</a:t>
            </a:r>
          </a:p>
          <a:p>
            <a:pPr>
              <a:lnSpc>
                <a:spcPct val="90000"/>
              </a:lnSpc>
            </a:pPr>
            <a:r>
              <a:rPr lang="en-US" altLang="zh-TW" sz="2800" dirty="0">
                <a:ea typeface="PMingLiU" pitchFamily="18" charset="-120"/>
              </a:rPr>
              <a:t>Guarantees in-sequence delivery of packets</a:t>
            </a:r>
          </a:p>
          <a:p>
            <a:pPr>
              <a:lnSpc>
                <a:spcPct val="90000"/>
              </a:lnSpc>
            </a:pPr>
            <a:r>
              <a:rPr lang="en-US" altLang="zh-TW" sz="2800" b="1" dirty="0">
                <a:ea typeface="PMingLiU" pitchFamily="18" charset="-120"/>
              </a:rPr>
              <a:t>However</a:t>
            </a:r>
            <a:r>
              <a:rPr lang="en-US" altLang="zh-TW" sz="2800" dirty="0">
                <a:ea typeface="PMingLiU" pitchFamily="18" charset="-120"/>
              </a:rPr>
              <a:t>: </a:t>
            </a:r>
            <a:r>
              <a:rPr lang="en-US" altLang="zh-TW" sz="2800" dirty="0">
                <a:solidFill>
                  <a:srgbClr val="FF0000"/>
                </a:solidFill>
                <a:ea typeface="PMingLiU" pitchFamily="18" charset="-120"/>
              </a:rPr>
              <a:t>Packets from different virtual circuits may be interleaved</a:t>
            </a:r>
          </a:p>
          <a:p>
            <a:pPr>
              <a:lnSpc>
                <a:spcPct val="90000"/>
              </a:lnSpc>
            </a:pPr>
            <a:r>
              <a:rPr lang="en-US" altLang="zh-TW" sz="2800" dirty="0">
                <a:ea typeface="PMingLiU" pitchFamily="18" charset="-120"/>
              </a:rPr>
              <a:t>Example: ATM networks</a:t>
            </a:r>
          </a:p>
        </p:txBody>
      </p:sp>
      <p:sp>
        <p:nvSpPr>
          <p:cNvPr id="6" name="Footer Placeholder 5"/>
          <p:cNvSpPr>
            <a:spLocks noGrp="1"/>
          </p:cNvSpPr>
          <p:nvPr>
            <p:ph type="ftr" sz="quarter" idx="11"/>
          </p:nvPr>
        </p:nvSpPr>
        <p:spPr>
          <a:xfrm>
            <a:off x="5410200" y="6400800"/>
            <a:ext cx="2895600" cy="457200"/>
          </a:xfrm>
        </p:spPr>
        <p:txBody>
          <a:bodyPr/>
          <a:lstStyle/>
          <a:p>
            <a:pPr>
              <a:defRPr/>
            </a:pPr>
            <a:r>
              <a:rPr lang="en-US" altLang="ko-KR" dirty="0"/>
              <a:t> Introduction</a:t>
            </a:r>
            <a:endParaRPr lang="en-US" altLang="ko-KR" dirty="0">
              <a:latin typeface="Times New Roman" pitchFamily="18" charset="0"/>
            </a:endParaRPr>
          </a:p>
        </p:txBody>
      </p:sp>
      <p:sp>
        <p:nvSpPr>
          <p:cNvPr id="7" name="Slide Number Placeholder 6"/>
          <p:cNvSpPr>
            <a:spLocks noGrp="1"/>
          </p:cNvSpPr>
          <p:nvPr>
            <p:ph type="sldNum" sz="quarter" idx="12"/>
          </p:nvPr>
        </p:nvSpPr>
        <p:spPr>
          <a:xfrm>
            <a:off x="8305800" y="6400800"/>
            <a:ext cx="625475" cy="457200"/>
          </a:xfrm>
          <a:noFill/>
        </p:spPr>
        <p:txBody>
          <a:bodyPr/>
          <a:lstStyle/>
          <a:p>
            <a:r>
              <a:rPr lang="en-US" altLang="ko-KR" smtClean="0">
                <a:ea typeface="굴림" pitchFamily="34" charset="-127"/>
              </a:rPr>
              <a:t>1-</a:t>
            </a:r>
            <a:fld id="{C9290137-47DE-4129-866E-84C43783F1C2}" type="slidenum">
              <a:rPr lang="en-US" altLang="ko-KR" smtClean="0">
                <a:ea typeface="굴림" pitchFamily="34" charset="-127"/>
              </a:rPr>
              <a:pPr/>
              <a:t>58</a:t>
            </a:fld>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Timing in Circuit Switching</a:t>
            </a:r>
            <a:endParaRPr lang="zh-CN" altLang="en-US" dirty="0"/>
          </a:p>
        </p:txBody>
      </p:sp>
      <p:sp>
        <p:nvSpPr>
          <p:cNvPr id="5" name="页脚占位符 4"/>
          <p:cNvSpPr>
            <a:spLocks noGrp="1"/>
          </p:cNvSpPr>
          <p:nvPr>
            <p:ph type="ftr" sz="quarter" idx="11"/>
          </p:nvPr>
        </p:nvSpPr>
        <p:spPr/>
        <p:txBody>
          <a:bodyPr/>
          <a:lstStyle/>
          <a:p>
            <a:pPr>
              <a:defRPr/>
            </a:pPr>
            <a:r>
              <a:rPr lang="en-US" altLang="ko-KR" dirty="0" smtClean="0"/>
              <a:t> Introduction</a:t>
            </a:r>
            <a:endParaRPr lang="en-US" altLang="ko-KR" dirty="0">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latin typeface="+mn-lt"/>
              </a:rPr>
              <a:t>1-</a:t>
            </a:r>
            <a:fld id="{C83B635E-340E-4B92-B568-B105B3E255B2}" type="slidenum">
              <a:rPr lang="en-US" altLang="ko-KR" smtClean="0">
                <a:latin typeface="+mn-lt"/>
              </a:rPr>
              <a:pPr>
                <a:defRPr/>
              </a:pPr>
              <a:t>59</a:t>
            </a:fld>
            <a:endParaRPr lang="en-US" altLang="ko-KR">
              <a:latin typeface="+mn-lt"/>
            </a:endParaRPr>
          </a:p>
        </p:txBody>
      </p:sp>
      <p:sp>
        <p:nvSpPr>
          <p:cNvPr id="7" name="Rectangle 3"/>
          <p:cNvSpPr>
            <a:spLocks noChangeArrowheads="1"/>
          </p:cNvSpPr>
          <p:nvPr/>
        </p:nvSpPr>
        <p:spPr bwMode="auto">
          <a:xfrm>
            <a:off x="4260850" y="1711325"/>
            <a:ext cx="0"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8" name="Rectangle 4"/>
          <p:cNvSpPr>
            <a:spLocks noChangeArrowheads="1"/>
          </p:cNvSpPr>
          <p:nvPr/>
        </p:nvSpPr>
        <p:spPr bwMode="auto">
          <a:xfrm>
            <a:off x="4260850" y="1770063"/>
            <a:ext cx="0"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9" name="Rectangle 5"/>
          <p:cNvSpPr>
            <a:spLocks noChangeArrowheads="1"/>
          </p:cNvSpPr>
          <p:nvPr/>
        </p:nvSpPr>
        <p:spPr bwMode="auto">
          <a:xfrm>
            <a:off x="1066800" y="19177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0" name="Rectangle 6"/>
          <p:cNvSpPr>
            <a:spLocks noChangeArrowheads="1"/>
          </p:cNvSpPr>
          <p:nvPr/>
        </p:nvSpPr>
        <p:spPr bwMode="auto">
          <a:xfrm>
            <a:off x="1790700" y="2070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1" name="Rectangle 7"/>
          <p:cNvSpPr>
            <a:spLocks noChangeArrowheads="1"/>
          </p:cNvSpPr>
          <p:nvPr/>
        </p:nvSpPr>
        <p:spPr bwMode="auto">
          <a:xfrm>
            <a:off x="1066800" y="19939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2" name="Rectangle 8"/>
          <p:cNvSpPr>
            <a:spLocks noChangeArrowheads="1"/>
          </p:cNvSpPr>
          <p:nvPr/>
        </p:nvSpPr>
        <p:spPr bwMode="auto">
          <a:xfrm>
            <a:off x="1790700" y="21463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3" name="Rectangle 9"/>
          <p:cNvSpPr>
            <a:spLocks noChangeArrowheads="1"/>
          </p:cNvSpPr>
          <p:nvPr/>
        </p:nvSpPr>
        <p:spPr bwMode="auto">
          <a:xfrm>
            <a:off x="1066800" y="3086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4" name="Rectangle 10"/>
          <p:cNvSpPr>
            <a:spLocks noChangeArrowheads="1"/>
          </p:cNvSpPr>
          <p:nvPr/>
        </p:nvSpPr>
        <p:spPr bwMode="auto">
          <a:xfrm>
            <a:off x="3151188" y="35194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5" name="Rectangle 11"/>
          <p:cNvSpPr>
            <a:spLocks noChangeArrowheads="1"/>
          </p:cNvSpPr>
          <p:nvPr/>
        </p:nvSpPr>
        <p:spPr bwMode="auto">
          <a:xfrm>
            <a:off x="1066800" y="38115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6" name="Rectangle 12"/>
          <p:cNvSpPr>
            <a:spLocks noChangeArrowheads="1"/>
          </p:cNvSpPr>
          <p:nvPr/>
        </p:nvSpPr>
        <p:spPr bwMode="auto">
          <a:xfrm>
            <a:off x="3151188" y="42560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17" name="AutoShape 13"/>
          <p:cNvSpPr>
            <a:spLocks noChangeArrowheads="1"/>
          </p:cNvSpPr>
          <p:nvPr/>
        </p:nvSpPr>
        <p:spPr bwMode="auto">
          <a:xfrm rot="5400000">
            <a:off x="3714750" y="2401888"/>
            <a:ext cx="1766887" cy="5176838"/>
          </a:xfrm>
          <a:prstGeom prst="parallelogram">
            <a:avLst>
              <a:gd name="adj" fmla="val 25000"/>
            </a:avLst>
          </a:prstGeom>
          <a:solidFill>
            <a:srgbClr val="C1CEFF"/>
          </a:solidFill>
          <a:ln w="9525">
            <a:solidFill>
              <a:schemeClr val="tx1"/>
            </a:solidFill>
            <a:miter lim="800000"/>
            <a:headEnd/>
            <a:tailEnd/>
          </a:ln>
          <a:effectLst/>
        </p:spPr>
        <p:txBody>
          <a:bodyPr rot="10800000" vert="eaVert" wrap="none" lIns="91974" tIns="45988" rIns="91974" bIns="45988" anchor="ctr"/>
          <a:lstStyle/>
          <a:p>
            <a:pPr eaLnBrk="1" hangingPunct="1">
              <a:spcBef>
                <a:spcPts val="1000"/>
              </a:spcBef>
              <a:spcAft>
                <a:spcPts val="1000"/>
              </a:spcAft>
            </a:pPr>
            <a:r>
              <a:rPr kumimoji="0" lang="en-US" altLang="zh-TW" b="0" i="1">
                <a:solidFill>
                  <a:srgbClr val="000000"/>
                </a:solidFill>
                <a:latin typeface="+mn-lt"/>
                <a:ea typeface="PMingLiU" pitchFamily="18" charset="-120"/>
              </a:rPr>
              <a:t>DATA</a:t>
            </a:r>
          </a:p>
        </p:txBody>
      </p:sp>
      <p:sp>
        <p:nvSpPr>
          <p:cNvPr id="18" name="Line 14"/>
          <p:cNvSpPr>
            <a:spLocks noChangeShapeType="1"/>
          </p:cNvSpPr>
          <p:nvPr/>
        </p:nvSpPr>
        <p:spPr bwMode="auto">
          <a:xfrm>
            <a:off x="3729038" y="2967038"/>
            <a:ext cx="3175" cy="336550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19" name="Line 15"/>
          <p:cNvSpPr>
            <a:spLocks noChangeShapeType="1"/>
          </p:cNvSpPr>
          <p:nvPr/>
        </p:nvSpPr>
        <p:spPr bwMode="auto">
          <a:xfrm>
            <a:off x="2005013" y="2795588"/>
            <a:ext cx="0" cy="35369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20" name="Line 16"/>
          <p:cNvSpPr>
            <a:spLocks noChangeShapeType="1"/>
          </p:cNvSpPr>
          <p:nvPr/>
        </p:nvSpPr>
        <p:spPr bwMode="auto">
          <a:xfrm>
            <a:off x="7181850" y="2795588"/>
            <a:ext cx="0" cy="35369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
        <p:nvSpPr>
          <p:cNvPr id="21" name="AutoShape 17"/>
          <p:cNvSpPr>
            <a:spLocks noChangeArrowheads="1"/>
          </p:cNvSpPr>
          <p:nvPr/>
        </p:nvSpPr>
        <p:spPr bwMode="auto">
          <a:xfrm rot="16200000" flipH="1">
            <a:off x="4409282" y="3464719"/>
            <a:ext cx="368300" cy="5176837"/>
          </a:xfrm>
          <a:prstGeom prst="parallelogram">
            <a:avLst>
              <a:gd name="adj" fmla="val 80898"/>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2" name="AutoShape 18"/>
          <p:cNvSpPr>
            <a:spLocks noChangeArrowheads="1"/>
          </p:cNvSpPr>
          <p:nvPr/>
        </p:nvSpPr>
        <p:spPr bwMode="auto">
          <a:xfrm rot="16200000" flipH="1">
            <a:off x="4441825" y="1366838"/>
            <a:ext cx="303213" cy="5176837"/>
          </a:xfrm>
          <a:prstGeom prst="parallelogram">
            <a:avLst>
              <a:gd name="adj" fmla="val 79579"/>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3" name="AutoShape 19"/>
          <p:cNvSpPr>
            <a:spLocks noChangeArrowheads="1"/>
          </p:cNvSpPr>
          <p:nvPr/>
        </p:nvSpPr>
        <p:spPr bwMode="auto">
          <a:xfrm rot="5400000">
            <a:off x="4502150" y="2635250"/>
            <a:ext cx="182563" cy="1725613"/>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24" name="AutoShape 20"/>
          <p:cNvSpPr>
            <a:spLocks noChangeArrowheads="1"/>
          </p:cNvSpPr>
          <p:nvPr/>
        </p:nvSpPr>
        <p:spPr bwMode="auto">
          <a:xfrm rot="5400000">
            <a:off x="2775744" y="2451894"/>
            <a:ext cx="184150" cy="1725612"/>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graphicFrame>
        <p:nvGraphicFramePr>
          <p:cNvPr id="25" name="Object 21"/>
          <p:cNvGraphicFramePr>
            <a:graphicFrameLocks noChangeAspect="1"/>
          </p:cNvGraphicFramePr>
          <p:nvPr/>
        </p:nvGraphicFramePr>
        <p:xfrm>
          <a:off x="304800" y="1371600"/>
          <a:ext cx="8231188" cy="1190625"/>
        </p:xfrm>
        <a:graphic>
          <a:graphicData uri="http://schemas.openxmlformats.org/presentationml/2006/ole">
            <p:oleObj spid="_x0000_s282626" name="VISIO" r:id="rId4" imgW="8280000" imgH="1150920" progId="">
              <p:embed/>
            </p:oleObj>
          </a:graphicData>
        </a:graphic>
      </p:graphicFrame>
      <p:grpSp>
        <p:nvGrpSpPr>
          <p:cNvPr id="3" name="Group 22"/>
          <p:cNvGrpSpPr>
            <a:grpSpLocks/>
          </p:cNvGrpSpPr>
          <p:nvPr/>
        </p:nvGrpSpPr>
        <p:grpSpPr bwMode="auto">
          <a:xfrm>
            <a:off x="1741488" y="3200400"/>
            <a:ext cx="76200" cy="3048000"/>
            <a:chOff x="1152" y="2016"/>
            <a:chExt cx="48" cy="1920"/>
          </a:xfrm>
        </p:grpSpPr>
        <p:sp>
          <p:nvSpPr>
            <p:cNvPr id="27" name="AutoShape 23"/>
            <p:cNvSpPr>
              <a:spLocks/>
            </p:cNvSpPr>
            <p:nvPr/>
          </p:nvSpPr>
          <p:spPr bwMode="auto">
            <a:xfrm>
              <a:off x="1152" y="2016"/>
              <a:ext cx="48" cy="528"/>
            </a:xfrm>
            <a:prstGeom prst="leftBrace">
              <a:avLst>
                <a:gd name="adj1" fmla="val 91667"/>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Circuit               </a:t>
              </a:r>
              <a:br>
                <a:rPr kumimoji="0" lang="en-US" altLang="zh-CN" sz="1600" b="0">
                  <a:latin typeface="+mn-lt"/>
                </a:rPr>
              </a:br>
              <a:r>
                <a:rPr kumimoji="0" lang="en-US" altLang="zh-CN" sz="1600" b="0">
                  <a:latin typeface="+mn-lt"/>
                </a:rPr>
                <a:t>Establishment   </a:t>
              </a:r>
              <a:endParaRPr kumimoji="0" lang="en-US" altLang="zh-CN" sz="1600" b="0">
                <a:solidFill>
                  <a:srgbClr val="000000"/>
                </a:solidFill>
                <a:latin typeface="+mn-lt"/>
              </a:endParaRPr>
            </a:p>
          </p:txBody>
        </p:sp>
        <p:sp>
          <p:nvSpPr>
            <p:cNvPr id="28" name="AutoShape 24"/>
            <p:cNvSpPr>
              <a:spLocks/>
            </p:cNvSpPr>
            <p:nvPr/>
          </p:nvSpPr>
          <p:spPr bwMode="auto">
            <a:xfrm>
              <a:off x="1152" y="2592"/>
              <a:ext cx="48" cy="768"/>
            </a:xfrm>
            <a:prstGeom prst="leftBrace">
              <a:avLst>
                <a:gd name="adj1" fmla="val 133333"/>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Data                  </a:t>
              </a:r>
              <a:br>
                <a:rPr kumimoji="0" lang="en-US" altLang="zh-CN" sz="1600" b="0">
                  <a:latin typeface="+mn-lt"/>
                </a:rPr>
              </a:br>
              <a:r>
                <a:rPr kumimoji="0" lang="en-US" altLang="zh-CN" sz="1600" b="0">
                  <a:latin typeface="+mn-lt"/>
                </a:rPr>
                <a:t> Transmission  </a:t>
              </a:r>
              <a:r>
                <a:rPr kumimoji="0" lang="en-US" altLang="zh-CN" sz="1600" b="0">
                  <a:solidFill>
                    <a:srgbClr val="000000"/>
                  </a:solidFill>
                  <a:latin typeface="+mn-lt"/>
                </a:rPr>
                <a:t>   </a:t>
              </a:r>
            </a:p>
          </p:txBody>
        </p:sp>
        <p:sp>
          <p:nvSpPr>
            <p:cNvPr id="29" name="AutoShape 25"/>
            <p:cNvSpPr>
              <a:spLocks/>
            </p:cNvSpPr>
            <p:nvPr/>
          </p:nvSpPr>
          <p:spPr bwMode="auto">
            <a:xfrm>
              <a:off x="1152" y="3456"/>
              <a:ext cx="48" cy="480"/>
            </a:xfrm>
            <a:prstGeom prst="leftBrace">
              <a:avLst>
                <a:gd name="adj1" fmla="val 83333"/>
                <a:gd name="adj2" fmla="val 36366"/>
              </a:avLst>
            </a:prstGeom>
            <a:noFill/>
            <a:ln w="28575">
              <a:solidFill>
                <a:schemeClr val="tx1"/>
              </a:solidFill>
              <a:round/>
              <a:headEnd/>
              <a:tailEnd/>
            </a:ln>
            <a:effectLst/>
          </p:spPr>
          <p:txBody>
            <a:bodyPr wrap="none" lIns="91698" tIns="45851" rIns="91698" bIns="229263" anchor="ctr"/>
            <a:lstStyle/>
            <a:p>
              <a:pPr algn="r">
                <a:spcBef>
                  <a:spcPct val="50000"/>
                </a:spcBef>
                <a:spcAft>
                  <a:spcPts val="1000"/>
                </a:spcAft>
              </a:pPr>
              <a:r>
                <a:rPr kumimoji="0" lang="en-US" altLang="zh-CN" sz="1600" b="0">
                  <a:latin typeface="+mn-lt"/>
                </a:rPr>
                <a:t>Circuit               </a:t>
              </a:r>
              <a:br>
                <a:rPr kumimoji="0" lang="en-US" altLang="zh-CN" sz="1600" b="0">
                  <a:latin typeface="+mn-lt"/>
                </a:rPr>
              </a:br>
              <a:r>
                <a:rPr kumimoji="0" lang="en-US" altLang="zh-CN" sz="1600" b="0">
                  <a:latin typeface="+mn-lt"/>
                </a:rPr>
                <a:t>Termination      </a:t>
              </a:r>
            </a:p>
          </p:txBody>
        </p:sp>
      </p:grpSp>
      <p:sp>
        <p:nvSpPr>
          <p:cNvPr id="30" name="Line 26"/>
          <p:cNvSpPr>
            <a:spLocks noChangeShapeType="1"/>
          </p:cNvSpPr>
          <p:nvPr/>
        </p:nvSpPr>
        <p:spPr bwMode="auto">
          <a:xfrm>
            <a:off x="2027238" y="3209925"/>
            <a:ext cx="5354637"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31" name="Line 27"/>
          <p:cNvSpPr>
            <a:spLocks noChangeShapeType="1"/>
          </p:cNvSpPr>
          <p:nvPr/>
        </p:nvSpPr>
        <p:spPr bwMode="auto">
          <a:xfrm>
            <a:off x="3717925" y="3346450"/>
            <a:ext cx="3663950"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32" name="AutoShape 28"/>
          <p:cNvSpPr>
            <a:spLocks/>
          </p:cNvSpPr>
          <p:nvPr/>
        </p:nvSpPr>
        <p:spPr bwMode="auto">
          <a:xfrm>
            <a:off x="7381875" y="3200400"/>
            <a:ext cx="74613" cy="152400"/>
          </a:xfrm>
          <a:prstGeom prst="rightBrace">
            <a:avLst>
              <a:gd name="adj1" fmla="val 17021"/>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33" name="Text Box 29"/>
          <p:cNvSpPr txBox="1">
            <a:spLocks noChangeArrowheads="1"/>
          </p:cNvSpPr>
          <p:nvPr/>
        </p:nvSpPr>
        <p:spPr bwMode="auto">
          <a:xfrm>
            <a:off x="836613" y="1600200"/>
            <a:ext cx="781050"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Host 1</a:t>
            </a:r>
          </a:p>
        </p:txBody>
      </p:sp>
      <p:sp>
        <p:nvSpPr>
          <p:cNvPr id="34" name="Text Box 30"/>
          <p:cNvSpPr txBox="1">
            <a:spLocks noChangeArrowheads="1"/>
          </p:cNvSpPr>
          <p:nvPr/>
        </p:nvSpPr>
        <p:spPr bwMode="auto">
          <a:xfrm>
            <a:off x="7543800" y="1600200"/>
            <a:ext cx="750888"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Host 2</a:t>
            </a:r>
          </a:p>
        </p:txBody>
      </p:sp>
      <p:sp>
        <p:nvSpPr>
          <p:cNvPr id="35" name="Text Box 31"/>
          <p:cNvSpPr txBox="1">
            <a:spLocks noChangeArrowheads="1"/>
          </p:cNvSpPr>
          <p:nvPr/>
        </p:nvSpPr>
        <p:spPr bwMode="auto">
          <a:xfrm>
            <a:off x="3271838" y="1752600"/>
            <a:ext cx="836612"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1</a:t>
            </a:r>
          </a:p>
        </p:txBody>
      </p:sp>
      <p:sp>
        <p:nvSpPr>
          <p:cNvPr id="36" name="Text Box 32"/>
          <p:cNvSpPr txBox="1">
            <a:spLocks noChangeArrowheads="1"/>
          </p:cNvSpPr>
          <p:nvPr/>
        </p:nvSpPr>
        <p:spPr bwMode="auto">
          <a:xfrm>
            <a:off x="4870450" y="1752600"/>
            <a:ext cx="836613"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2</a:t>
            </a:r>
          </a:p>
        </p:txBody>
      </p:sp>
      <p:sp>
        <p:nvSpPr>
          <p:cNvPr id="37" name="Text Box 33"/>
          <p:cNvSpPr txBox="1">
            <a:spLocks noChangeArrowheads="1"/>
          </p:cNvSpPr>
          <p:nvPr/>
        </p:nvSpPr>
        <p:spPr bwMode="auto">
          <a:xfrm>
            <a:off x="7494588" y="2890838"/>
            <a:ext cx="1700495" cy="735956"/>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400" b="0">
                <a:latin typeface="+mn-lt"/>
              </a:rPr>
              <a:t>propagation delay </a:t>
            </a:r>
          </a:p>
          <a:p>
            <a:pPr algn="l" defTabSz="912813"/>
            <a:r>
              <a:rPr kumimoji="0" lang="en-US" altLang="zh-CN" sz="1400" b="0">
                <a:latin typeface="+mn-lt"/>
              </a:rPr>
              <a:t>between Host 1 </a:t>
            </a:r>
          </a:p>
          <a:p>
            <a:pPr algn="l" defTabSz="912813"/>
            <a:r>
              <a:rPr kumimoji="0" lang="en-US" altLang="zh-CN" sz="1400" b="0">
                <a:latin typeface="+mn-lt"/>
              </a:rPr>
              <a:t>and Node 1</a:t>
            </a:r>
          </a:p>
        </p:txBody>
      </p:sp>
      <p:sp>
        <p:nvSpPr>
          <p:cNvPr id="38" name="AutoShape 34"/>
          <p:cNvSpPr>
            <a:spLocks noChangeArrowheads="1"/>
          </p:cNvSpPr>
          <p:nvPr/>
        </p:nvSpPr>
        <p:spPr bwMode="auto">
          <a:xfrm rot="5400000">
            <a:off x="6226969" y="2829719"/>
            <a:ext cx="184150" cy="1725612"/>
          </a:xfrm>
          <a:prstGeom prst="parallelogram">
            <a:avLst>
              <a:gd name="adj" fmla="val 63884"/>
            </a:avLst>
          </a:prstGeom>
          <a:solidFill>
            <a:srgbClr val="FF0000"/>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39" name="Line 35"/>
          <p:cNvSpPr>
            <a:spLocks noChangeShapeType="1"/>
          </p:cNvSpPr>
          <p:nvPr/>
        </p:nvSpPr>
        <p:spPr bwMode="auto">
          <a:xfrm>
            <a:off x="7165975" y="3819525"/>
            <a:ext cx="219075" cy="3175"/>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40" name="Line 36"/>
          <p:cNvSpPr>
            <a:spLocks noChangeShapeType="1"/>
          </p:cNvSpPr>
          <p:nvPr/>
        </p:nvSpPr>
        <p:spPr bwMode="auto">
          <a:xfrm>
            <a:off x="2008188" y="4044950"/>
            <a:ext cx="5354637"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41" name="AutoShape 37"/>
          <p:cNvSpPr>
            <a:spLocks/>
          </p:cNvSpPr>
          <p:nvPr/>
        </p:nvSpPr>
        <p:spPr bwMode="auto">
          <a:xfrm>
            <a:off x="7410450" y="3810000"/>
            <a:ext cx="74613" cy="215900"/>
          </a:xfrm>
          <a:prstGeom prst="rightBrace">
            <a:avLst>
              <a:gd name="adj1" fmla="val 24113"/>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200" b="0" i="1">
              <a:solidFill>
                <a:schemeClr val="tx2"/>
              </a:solidFill>
              <a:latin typeface="+mn-lt"/>
            </a:endParaRPr>
          </a:p>
        </p:txBody>
      </p:sp>
      <p:sp>
        <p:nvSpPr>
          <p:cNvPr id="42" name="Text Box 38"/>
          <p:cNvSpPr txBox="1">
            <a:spLocks noChangeArrowheads="1"/>
          </p:cNvSpPr>
          <p:nvPr/>
        </p:nvSpPr>
        <p:spPr bwMode="auto">
          <a:xfrm>
            <a:off x="7456488" y="3609975"/>
            <a:ext cx="1700495" cy="735956"/>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400" b="0" dirty="0">
                <a:latin typeface="+mn-lt"/>
              </a:rPr>
              <a:t>propagation delay </a:t>
            </a:r>
          </a:p>
          <a:p>
            <a:pPr algn="l" defTabSz="912813"/>
            <a:r>
              <a:rPr kumimoji="0" lang="en-US" altLang="zh-CN" sz="1400" b="0" dirty="0">
                <a:latin typeface="+mn-lt"/>
              </a:rPr>
              <a:t>between Host 2 </a:t>
            </a:r>
          </a:p>
          <a:p>
            <a:pPr algn="l" defTabSz="912813"/>
            <a:r>
              <a:rPr kumimoji="0" lang="en-US" altLang="zh-CN" sz="1400" b="0" dirty="0">
                <a:latin typeface="+mn-lt"/>
              </a:rPr>
              <a:t>and </a:t>
            </a:r>
            <a:r>
              <a:rPr kumimoji="0" lang="en-US" altLang="zh-CN" sz="1400" b="0" dirty="0" smtClean="0">
                <a:latin typeface="+mn-lt"/>
              </a:rPr>
              <a:t>Host </a:t>
            </a:r>
            <a:r>
              <a:rPr kumimoji="0" lang="en-US" altLang="zh-CN" sz="1400" b="0" dirty="0">
                <a:latin typeface="+mn-lt"/>
              </a:rPr>
              <a:t>1</a:t>
            </a:r>
          </a:p>
        </p:txBody>
      </p:sp>
      <p:sp>
        <p:nvSpPr>
          <p:cNvPr id="43" name="Line 39"/>
          <p:cNvSpPr>
            <a:spLocks noChangeShapeType="1"/>
          </p:cNvSpPr>
          <p:nvPr/>
        </p:nvSpPr>
        <p:spPr bwMode="auto">
          <a:xfrm flipV="1">
            <a:off x="3729038" y="2738438"/>
            <a:ext cx="608012" cy="608012"/>
          </a:xfrm>
          <a:prstGeom prst="line">
            <a:avLst/>
          </a:prstGeom>
          <a:noFill/>
          <a:ln w="12700">
            <a:solidFill>
              <a:schemeClr val="tx1"/>
            </a:solidFill>
            <a:prstDash val="dash"/>
            <a:round/>
            <a:headEnd/>
            <a:tailEnd/>
          </a:ln>
          <a:effectLst/>
        </p:spPr>
        <p:txBody>
          <a:bodyPr lIns="90488" tIns="44450" rIns="90488" bIns="44450"/>
          <a:lstStyle/>
          <a:p>
            <a:endParaRPr lang="zh-CN" altLang="en-US">
              <a:latin typeface="+mn-lt"/>
            </a:endParaRPr>
          </a:p>
        </p:txBody>
      </p:sp>
      <p:sp>
        <p:nvSpPr>
          <p:cNvPr id="44" name="Line 40"/>
          <p:cNvSpPr>
            <a:spLocks noChangeShapeType="1"/>
          </p:cNvSpPr>
          <p:nvPr/>
        </p:nvSpPr>
        <p:spPr bwMode="auto">
          <a:xfrm flipV="1">
            <a:off x="3729038" y="2814638"/>
            <a:ext cx="608012" cy="608012"/>
          </a:xfrm>
          <a:prstGeom prst="line">
            <a:avLst/>
          </a:prstGeom>
          <a:noFill/>
          <a:ln w="12700">
            <a:solidFill>
              <a:schemeClr val="tx1"/>
            </a:solidFill>
            <a:prstDash val="dash"/>
            <a:round/>
            <a:headEnd/>
            <a:tailEnd/>
          </a:ln>
          <a:effectLst/>
        </p:spPr>
        <p:txBody>
          <a:bodyPr lIns="90488" tIns="44450" rIns="90488" bIns="44450"/>
          <a:lstStyle/>
          <a:p>
            <a:endParaRPr lang="zh-CN" altLang="en-US">
              <a:latin typeface="+mn-lt"/>
            </a:endParaRPr>
          </a:p>
        </p:txBody>
      </p:sp>
      <p:sp>
        <p:nvSpPr>
          <p:cNvPr id="45" name="AutoShape 41"/>
          <p:cNvSpPr>
            <a:spLocks/>
          </p:cNvSpPr>
          <p:nvPr/>
        </p:nvSpPr>
        <p:spPr bwMode="auto">
          <a:xfrm>
            <a:off x="4337050" y="2738438"/>
            <a:ext cx="74613" cy="114300"/>
          </a:xfrm>
          <a:prstGeom prst="rightBrace">
            <a:avLst>
              <a:gd name="adj1" fmla="val 12766"/>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46" name="Text Box 42"/>
          <p:cNvSpPr txBox="1">
            <a:spLocks noChangeArrowheads="1"/>
          </p:cNvSpPr>
          <p:nvPr/>
        </p:nvSpPr>
        <p:spPr bwMode="auto">
          <a:xfrm>
            <a:off x="4337050" y="2589213"/>
            <a:ext cx="2412228" cy="305068"/>
          </a:xfrm>
          <a:prstGeom prst="rect">
            <a:avLst/>
          </a:prstGeom>
          <a:noFill/>
          <a:ln w="12700">
            <a:noFill/>
            <a:miter lim="800000"/>
            <a:headEnd/>
            <a:tailEnd/>
          </a:ln>
          <a:effectLst/>
        </p:spPr>
        <p:txBody>
          <a:bodyPr wrap="none" lIns="90343" tIns="44379" rIns="90343" bIns="44379">
            <a:spAutoFit/>
          </a:bodyPr>
          <a:lstStyle/>
          <a:p>
            <a:pPr defTabSz="912813"/>
            <a:r>
              <a:rPr kumimoji="0" lang="en-US" altLang="zh-CN" sz="1400" b="0">
                <a:latin typeface="+mn-lt"/>
              </a:rPr>
              <a:t>processing delay at Node 1</a:t>
            </a:r>
          </a:p>
        </p:txBody>
      </p:sp>
      <p:sp>
        <p:nvSpPr>
          <p:cNvPr id="47" name="Line 43"/>
          <p:cNvSpPr>
            <a:spLocks noChangeShapeType="1"/>
          </p:cNvSpPr>
          <p:nvPr/>
        </p:nvSpPr>
        <p:spPr bwMode="auto">
          <a:xfrm flipH="1">
            <a:off x="5453063" y="2954338"/>
            <a:ext cx="0" cy="3422650"/>
          </a:xfrm>
          <a:prstGeom prst="line">
            <a:avLst/>
          </a:prstGeom>
          <a:noFill/>
          <a:ln w="25400">
            <a:solidFill>
              <a:schemeClr val="tx1"/>
            </a:solidFill>
            <a:round/>
            <a:headEnd/>
            <a:tailEnd/>
          </a:ln>
          <a:effectLst/>
        </p:spPr>
        <p:txBody>
          <a:bodyPr rot="10800000" vert="eaVert" wrap="none" lIns="92121" tIns="46062" rIns="92121" bIns="46062" anchor="ctr"/>
          <a:lstStyle/>
          <a:p>
            <a:endParaRPr lang="zh-CN" alt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49155" name="Slide Number Placeholder 5"/>
          <p:cNvSpPr>
            <a:spLocks noGrp="1"/>
          </p:cNvSpPr>
          <p:nvPr>
            <p:ph type="sldNum" sz="quarter" idx="12"/>
          </p:nvPr>
        </p:nvSpPr>
        <p:spPr>
          <a:noFill/>
        </p:spPr>
        <p:txBody>
          <a:bodyPr/>
          <a:lstStyle/>
          <a:p>
            <a:r>
              <a:rPr lang="en-US" altLang="ko-KR" smtClean="0">
                <a:ea typeface="굴림" pitchFamily="34" charset="-127"/>
              </a:rPr>
              <a:t>1-</a:t>
            </a:r>
            <a:fld id="{5F2E5B24-0CE1-4ADF-9EDB-95040FDA0A40}" type="slidenum">
              <a:rPr lang="en-US" altLang="ko-KR" smtClean="0">
                <a:ea typeface="굴림" pitchFamily="34" charset="-127"/>
              </a:rPr>
              <a:pPr/>
              <a:t>6</a:t>
            </a:fld>
            <a:endParaRPr lang="en-US" altLang="ko-KR" smtClean="0">
              <a:ea typeface="굴림" pitchFamily="34" charset="-127"/>
            </a:endParaRPr>
          </a:p>
        </p:txBody>
      </p:sp>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ltLang="ko-KR" dirty="0" smtClean="0">
                <a:solidFill>
                  <a:srgbClr val="FF0000"/>
                </a:solidFill>
                <a:ea typeface="굴림" pitchFamily="34" charset="-127"/>
              </a:rPr>
              <a:t>1.1 What </a:t>
            </a:r>
            <a:r>
              <a:rPr lang="en-US" altLang="ko-KR" i="1" dirty="0" smtClean="0">
                <a:solidFill>
                  <a:srgbClr val="FF0000"/>
                </a:solidFill>
                <a:ea typeface="굴림" pitchFamily="34" charset="-127"/>
              </a:rPr>
              <a:t>is</a:t>
            </a:r>
            <a:r>
              <a:rPr lang="en-US" altLang="ko-KR" dirty="0" smtClean="0">
                <a:solidFill>
                  <a:srgbClr val="FF0000"/>
                </a:solidFill>
                <a:ea typeface="굴림" pitchFamily="34" charset="-127"/>
              </a:rPr>
              <a:t> a network?</a:t>
            </a:r>
          </a:p>
          <a:p>
            <a:pPr lvl="1">
              <a:buFont typeface="Wingdings" pitchFamily="2" charset="2"/>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smtClean="0">
                <a:ea typeface="굴림" pitchFamily="34" charset="-127"/>
              </a:rPr>
              <a:t>What is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0000FF"/>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4213" y="-147638"/>
            <a:ext cx="7793037" cy="839788"/>
          </a:xfrm>
        </p:spPr>
        <p:txBody>
          <a:bodyPr/>
          <a:lstStyle/>
          <a:p>
            <a:pPr algn="ctr" eaLnBrk="1" hangingPunct="1"/>
            <a:r>
              <a:rPr lang="en-US" altLang="zh-CN" sz="3600" dirty="0" smtClean="0"/>
              <a:t>Comparison of Three Switching</a:t>
            </a:r>
            <a:endParaRPr lang="zh-CN" altLang="en-US" sz="3600" dirty="0" smtClean="0"/>
          </a:p>
        </p:txBody>
      </p:sp>
      <p:grpSp>
        <p:nvGrpSpPr>
          <p:cNvPr id="2" name="Group 134"/>
          <p:cNvGrpSpPr>
            <a:grpSpLocks/>
          </p:cNvGrpSpPr>
          <p:nvPr/>
        </p:nvGrpSpPr>
        <p:grpSpPr bwMode="auto">
          <a:xfrm>
            <a:off x="7386638" y="1460500"/>
            <a:ext cx="581025" cy="395288"/>
            <a:chOff x="4653" y="1615"/>
            <a:chExt cx="366" cy="249"/>
          </a:xfrm>
        </p:grpSpPr>
        <p:sp>
          <p:nvSpPr>
            <p:cNvPr id="72877" name="AutoShape 4"/>
            <p:cNvSpPr>
              <a:spLocks noChangeArrowheads="1"/>
            </p:cNvSpPr>
            <p:nvPr/>
          </p:nvSpPr>
          <p:spPr bwMode="auto">
            <a:xfrm rot="5400000">
              <a:off x="4733" y="1579"/>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78" name="Text Box 5"/>
            <p:cNvSpPr txBox="1">
              <a:spLocks noChangeArrowheads="1"/>
            </p:cNvSpPr>
            <p:nvPr/>
          </p:nvSpPr>
          <p:spPr bwMode="auto">
            <a:xfrm rot="626605">
              <a:off x="4662" y="1615"/>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879"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80"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81"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3" name="Group 135"/>
          <p:cNvGrpSpPr>
            <a:grpSpLocks/>
          </p:cNvGrpSpPr>
          <p:nvPr/>
        </p:nvGrpSpPr>
        <p:grpSpPr bwMode="auto">
          <a:xfrm>
            <a:off x="7378700" y="1744663"/>
            <a:ext cx="582613" cy="395287"/>
            <a:chOff x="4648" y="1794"/>
            <a:chExt cx="367" cy="249"/>
          </a:xfrm>
        </p:grpSpPr>
        <p:sp>
          <p:nvSpPr>
            <p:cNvPr id="72872" name="AutoShape 9"/>
            <p:cNvSpPr>
              <a:spLocks noChangeArrowheads="1"/>
            </p:cNvSpPr>
            <p:nvPr/>
          </p:nvSpPr>
          <p:spPr bwMode="auto">
            <a:xfrm rot="5400000">
              <a:off x="4729" y="1758"/>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73" name="Text Box 10"/>
            <p:cNvSpPr txBox="1">
              <a:spLocks noChangeArrowheads="1"/>
            </p:cNvSpPr>
            <p:nvPr/>
          </p:nvSpPr>
          <p:spPr bwMode="auto">
            <a:xfrm rot="626605">
              <a:off x="4651" y="1794"/>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74"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5"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6"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4" name="Group 136"/>
          <p:cNvGrpSpPr>
            <a:grpSpLocks/>
          </p:cNvGrpSpPr>
          <p:nvPr/>
        </p:nvGrpSpPr>
        <p:grpSpPr bwMode="auto">
          <a:xfrm>
            <a:off x="7385050" y="2033588"/>
            <a:ext cx="581025" cy="385762"/>
            <a:chOff x="4652" y="1976"/>
            <a:chExt cx="366" cy="243"/>
          </a:xfrm>
        </p:grpSpPr>
        <p:sp>
          <p:nvSpPr>
            <p:cNvPr id="72867" name="AutoShape 14"/>
            <p:cNvSpPr>
              <a:spLocks noChangeArrowheads="1"/>
            </p:cNvSpPr>
            <p:nvPr/>
          </p:nvSpPr>
          <p:spPr bwMode="auto">
            <a:xfrm rot="5400000">
              <a:off x="4732" y="1934"/>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68" name="Text Box 15"/>
            <p:cNvSpPr txBox="1">
              <a:spLocks noChangeArrowheads="1"/>
            </p:cNvSpPr>
            <p:nvPr/>
          </p:nvSpPr>
          <p:spPr bwMode="auto">
            <a:xfrm rot="626605">
              <a:off x="4655" y="1976"/>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69"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0"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71"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5" name="Group 137"/>
          <p:cNvGrpSpPr>
            <a:grpSpLocks/>
          </p:cNvGrpSpPr>
          <p:nvPr/>
        </p:nvGrpSpPr>
        <p:grpSpPr bwMode="auto">
          <a:xfrm>
            <a:off x="7391400" y="2303463"/>
            <a:ext cx="581025" cy="393700"/>
            <a:chOff x="4656" y="2146"/>
            <a:chExt cx="366" cy="248"/>
          </a:xfrm>
        </p:grpSpPr>
        <p:sp>
          <p:nvSpPr>
            <p:cNvPr id="72862" name="AutoShape 19"/>
            <p:cNvSpPr>
              <a:spLocks noChangeArrowheads="1"/>
            </p:cNvSpPr>
            <p:nvPr/>
          </p:nvSpPr>
          <p:spPr bwMode="auto">
            <a:xfrm rot="5400000">
              <a:off x="4737" y="2109"/>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63" name="Text Box 20"/>
            <p:cNvSpPr txBox="1">
              <a:spLocks noChangeArrowheads="1"/>
            </p:cNvSpPr>
            <p:nvPr/>
          </p:nvSpPr>
          <p:spPr bwMode="auto">
            <a:xfrm rot="626605">
              <a:off x="4659" y="2146"/>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6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6" name="Group 139"/>
          <p:cNvGrpSpPr>
            <a:grpSpLocks/>
          </p:cNvGrpSpPr>
          <p:nvPr/>
        </p:nvGrpSpPr>
        <p:grpSpPr bwMode="auto">
          <a:xfrm>
            <a:off x="7956550" y="1855788"/>
            <a:ext cx="585788" cy="384175"/>
            <a:chOff x="5012" y="1864"/>
            <a:chExt cx="369" cy="242"/>
          </a:xfrm>
        </p:grpSpPr>
        <p:sp>
          <p:nvSpPr>
            <p:cNvPr id="72857" name="AutoShape 24"/>
            <p:cNvSpPr>
              <a:spLocks noChangeArrowheads="1"/>
            </p:cNvSpPr>
            <p:nvPr/>
          </p:nvSpPr>
          <p:spPr bwMode="auto">
            <a:xfrm rot="5400000">
              <a:off x="5096" y="1821"/>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58" name="Text Box 25"/>
            <p:cNvSpPr txBox="1">
              <a:spLocks noChangeArrowheads="1"/>
            </p:cNvSpPr>
            <p:nvPr/>
          </p:nvSpPr>
          <p:spPr bwMode="auto">
            <a:xfrm rot="626605">
              <a:off x="5012" y="1864"/>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859"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0"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61"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7" name="Group 140"/>
          <p:cNvGrpSpPr>
            <a:grpSpLocks/>
          </p:cNvGrpSpPr>
          <p:nvPr/>
        </p:nvGrpSpPr>
        <p:grpSpPr bwMode="auto">
          <a:xfrm>
            <a:off x="7948613" y="2120900"/>
            <a:ext cx="585787" cy="403225"/>
            <a:chOff x="5007" y="2031"/>
            <a:chExt cx="369" cy="254"/>
          </a:xfrm>
        </p:grpSpPr>
        <p:sp>
          <p:nvSpPr>
            <p:cNvPr id="72852" name="AutoShape 29"/>
            <p:cNvSpPr>
              <a:spLocks noChangeArrowheads="1"/>
            </p:cNvSpPr>
            <p:nvPr/>
          </p:nvSpPr>
          <p:spPr bwMode="auto">
            <a:xfrm rot="5400000">
              <a:off x="5091" y="2000"/>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53" name="Text Box 30"/>
            <p:cNvSpPr txBox="1">
              <a:spLocks noChangeArrowheads="1"/>
            </p:cNvSpPr>
            <p:nvPr/>
          </p:nvSpPr>
          <p:spPr bwMode="auto">
            <a:xfrm rot="626605">
              <a:off x="5007" y="2031"/>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54"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5"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6"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8" name="Group 141"/>
          <p:cNvGrpSpPr>
            <a:grpSpLocks/>
          </p:cNvGrpSpPr>
          <p:nvPr/>
        </p:nvGrpSpPr>
        <p:grpSpPr bwMode="auto">
          <a:xfrm>
            <a:off x="7959725" y="2408238"/>
            <a:ext cx="581025" cy="395287"/>
            <a:chOff x="5014" y="2212"/>
            <a:chExt cx="366" cy="249"/>
          </a:xfrm>
        </p:grpSpPr>
        <p:sp>
          <p:nvSpPr>
            <p:cNvPr id="72847" name="AutoShape 34"/>
            <p:cNvSpPr>
              <a:spLocks noChangeArrowheads="1"/>
            </p:cNvSpPr>
            <p:nvPr/>
          </p:nvSpPr>
          <p:spPr bwMode="auto">
            <a:xfrm rot="5400000">
              <a:off x="5094" y="217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48" name="Text Box 35"/>
            <p:cNvSpPr txBox="1">
              <a:spLocks noChangeArrowheads="1"/>
            </p:cNvSpPr>
            <p:nvPr/>
          </p:nvSpPr>
          <p:spPr bwMode="auto">
            <a:xfrm rot="626605">
              <a:off x="5017" y="2212"/>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4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5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9" name="Group 142"/>
          <p:cNvGrpSpPr>
            <a:grpSpLocks/>
          </p:cNvGrpSpPr>
          <p:nvPr/>
        </p:nvGrpSpPr>
        <p:grpSpPr bwMode="auto">
          <a:xfrm>
            <a:off x="7959725" y="2678113"/>
            <a:ext cx="587375" cy="404812"/>
            <a:chOff x="5014" y="2382"/>
            <a:chExt cx="370" cy="255"/>
          </a:xfrm>
        </p:grpSpPr>
        <p:sp>
          <p:nvSpPr>
            <p:cNvPr id="72842" name="AutoShape 39"/>
            <p:cNvSpPr>
              <a:spLocks noChangeArrowheads="1"/>
            </p:cNvSpPr>
            <p:nvPr/>
          </p:nvSpPr>
          <p:spPr bwMode="auto">
            <a:xfrm rot="5400000">
              <a:off x="5098" y="2352"/>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43" name="Text Box 40"/>
            <p:cNvSpPr txBox="1">
              <a:spLocks noChangeArrowheads="1"/>
            </p:cNvSpPr>
            <p:nvPr/>
          </p:nvSpPr>
          <p:spPr bwMode="auto">
            <a:xfrm rot="626605">
              <a:off x="5014" y="2382"/>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44"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5"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6"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0" name="Group 132"/>
          <p:cNvGrpSpPr>
            <a:grpSpLocks/>
          </p:cNvGrpSpPr>
          <p:nvPr/>
        </p:nvGrpSpPr>
        <p:grpSpPr bwMode="auto">
          <a:xfrm>
            <a:off x="6805613" y="1639888"/>
            <a:ext cx="585787" cy="393700"/>
            <a:chOff x="4287" y="1728"/>
            <a:chExt cx="369" cy="248"/>
          </a:xfrm>
        </p:grpSpPr>
        <p:sp>
          <p:nvSpPr>
            <p:cNvPr id="72837" name="AutoShape 49"/>
            <p:cNvSpPr>
              <a:spLocks noChangeArrowheads="1"/>
            </p:cNvSpPr>
            <p:nvPr/>
          </p:nvSpPr>
          <p:spPr bwMode="auto">
            <a:xfrm rot="5400000">
              <a:off x="4371" y="1691"/>
              <a:ext cx="210" cy="360"/>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38" name="Text Box 50"/>
            <p:cNvSpPr txBox="1">
              <a:spLocks noChangeArrowheads="1"/>
            </p:cNvSpPr>
            <p:nvPr/>
          </p:nvSpPr>
          <p:spPr bwMode="auto">
            <a:xfrm rot="626605">
              <a:off x="4287" y="1728"/>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3</a:t>
              </a:r>
              <a:endParaRPr kumimoji="1" lang="en-US" altLang="zh-CN">
                <a:solidFill>
                  <a:srgbClr val="333399"/>
                </a:solidFill>
                <a:ea typeface="黑体" pitchFamily="2" charset="-122"/>
              </a:endParaRPr>
            </a:p>
          </p:txBody>
        </p:sp>
        <p:sp>
          <p:nvSpPr>
            <p:cNvPr id="72839"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0"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41"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1" name="Group 133"/>
          <p:cNvGrpSpPr>
            <a:grpSpLocks/>
          </p:cNvGrpSpPr>
          <p:nvPr/>
        </p:nvGrpSpPr>
        <p:grpSpPr bwMode="auto">
          <a:xfrm>
            <a:off x="6816725" y="1917700"/>
            <a:ext cx="581025" cy="395288"/>
            <a:chOff x="4294" y="1903"/>
            <a:chExt cx="366" cy="249"/>
          </a:xfrm>
        </p:grpSpPr>
        <p:sp>
          <p:nvSpPr>
            <p:cNvPr id="72832" name="AutoShape 54"/>
            <p:cNvSpPr>
              <a:spLocks noChangeArrowheads="1"/>
            </p:cNvSpPr>
            <p:nvPr/>
          </p:nvSpPr>
          <p:spPr bwMode="auto">
            <a:xfrm rot="5400000">
              <a:off x="4374" y="186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33" name="Text Box 55"/>
            <p:cNvSpPr txBox="1">
              <a:spLocks noChangeArrowheads="1"/>
            </p:cNvSpPr>
            <p:nvPr/>
          </p:nvSpPr>
          <p:spPr bwMode="auto">
            <a:xfrm rot="626605">
              <a:off x="4297" y="1903"/>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4</a:t>
              </a:r>
              <a:endParaRPr kumimoji="1" lang="en-US" altLang="zh-CN">
                <a:solidFill>
                  <a:srgbClr val="333399"/>
                </a:solidFill>
                <a:ea typeface="黑体" pitchFamily="2" charset="-122"/>
              </a:endParaRPr>
            </a:p>
          </p:txBody>
        </p:sp>
        <p:sp>
          <p:nvSpPr>
            <p:cNvPr id="72834"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35"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36"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en-US"/>
            </a:p>
          </p:txBody>
        </p:sp>
      </p:grpSp>
      <p:grpSp>
        <p:nvGrpSpPr>
          <p:cNvPr id="12" name="Group 127"/>
          <p:cNvGrpSpPr>
            <a:grpSpLocks/>
          </p:cNvGrpSpPr>
          <p:nvPr/>
        </p:nvGrpSpPr>
        <p:grpSpPr bwMode="auto">
          <a:xfrm>
            <a:off x="4565650" y="2374900"/>
            <a:ext cx="582613" cy="1069975"/>
            <a:chOff x="2876" y="2191"/>
            <a:chExt cx="367" cy="674"/>
          </a:xfrm>
        </p:grpSpPr>
        <p:sp>
          <p:nvSpPr>
            <p:cNvPr id="72827" name="AutoShape 59"/>
            <p:cNvSpPr>
              <a:spLocks noChangeArrowheads="1"/>
            </p:cNvSpPr>
            <p:nvPr/>
          </p:nvSpPr>
          <p:spPr bwMode="auto">
            <a:xfrm rot="5400000">
              <a:off x="2729" y="2350"/>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en-US">
                <a:latin typeface="+mn-lt"/>
              </a:endParaRPr>
            </a:p>
          </p:txBody>
        </p:sp>
        <p:sp>
          <p:nvSpPr>
            <p:cNvPr id="72828"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29" name="Text Box 61"/>
            <p:cNvSpPr txBox="1">
              <a:spLocks noChangeArrowheads="1"/>
            </p:cNvSpPr>
            <p:nvPr/>
          </p:nvSpPr>
          <p:spPr bwMode="auto">
            <a:xfrm>
              <a:off x="2919" y="2300"/>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30"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31"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3" name="Group 128"/>
          <p:cNvGrpSpPr>
            <a:grpSpLocks/>
          </p:cNvGrpSpPr>
          <p:nvPr/>
        </p:nvGrpSpPr>
        <p:grpSpPr bwMode="auto">
          <a:xfrm>
            <a:off x="5160963" y="3711575"/>
            <a:ext cx="581025" cy="1071563"/>
            <a:chOff x="3251" y="3033"/>
            <a:chExt cx="366" cy="675"/>
          </a:xfrm>
        </p:grpSpPr>
        <p:sp>
          <p:nvSpPr>
            <p:cNvPr id="72822" name="AutoShape 64"/>
            <p:cNvSpPr>
              <a:spLocks noChangeArrowheads="1"/>
            </p:cNvSpPr>
            <p:nvPr/>
          </p:nvSpPr>
          <p:spPr bwMode="auto">
            <a:xfrm rot="5400000">
              <a:off x="3102" y="3193"/>
              <a:ext cx="675" cy="355"/>
            </a:xfrm>
            <a:prstGeom prst="parallelogram">
              <a:avLst>
                <a:gd name="adj" fmla="val 18292"/>
              </a:avLst>
            </a:prstGeom>
            <a:solidFill>
              <a:srgbClr val="DDDDDD"/>
            </a:solidFill>
            <a:ln w="9525">
              <a:noFill/>
              <a:miter lim="800000"/>
              <a:headEnd/>
              <a:tailEnd/>
            </a:ln>
          </p:spPr>
          <p:txBody>
            <a:bodyPr wrap="none" anchor="ctr"/>
            <a:lstStyle/>
            <a:p>
              <a:endParaRPr lang="zh-CN" altLang="en-US">
                <a:latin typeface="+mn-lt"/>
              </a:endParaRPr>
            </a:p>
          </p:txBody>
        </p:sp>
        <p:sp>
          <p:nvSpPr>
            <p:cNvPr id="72823"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24" name="Text Box 66"/>
            <p:cNvSpPr txBox="1">
              <a:spLocks noChangeArrowheads="1"/>
            </p:cNvSpPr>
            <p:nvPr/>
          </p:nvSpPr>
          <p:spPr bwMode="auto">
            <a:xfrm>
              <a:off x="3293" y="3143"/>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25"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26"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4" name="Group 126"/>
          <p:cNvGrpSpPr>
            <a:grpSpLocks/>
          </p:cNvGrpSpPr>
          <p:nvPr/>
        </p:nvGrpSpPr>
        <p:grpSpPr bwMode="auto">
          <a:xfrm>
            <a:off x="3998913" y="1103313"/>
            <a:ext cx="573087" cy="1069975"/>
            <a:chOff x="2519" y="1390"/>
            <a:chExt cx="361" cy="674"/>
          </a:xfrm>
        </p:grpSpPr>
        <p:sp>
          <p:nvSpPr>
            <p:cNvPr id="72817" name="AutoShape 69"/>
            <p:cNvSpPr>
              <a:spLocks noChangeArrowheads="1"/>
            </p:cNvSpPr>
            <p:nvPr/>
          </p:nvSpPr>
          <p:spPr bwMode="auto">
            <a:xfrm rot="5400000">
              <a:off x="2366" y="1549"/>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en-US">
                <a:latin typeface="+mn-lt"/>
              </a:endParaRPr>
            </a:p>
          </p:txBody>
        </p:sp>
        <p:sp>
          <p:nvSpPr>
            <p:cNvPr id="72818"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19" name="Text Box 71"/>
            <p:cNvSpPr txBox="1">
              <a:spLocks noChangeArrowheads="1"/>
            </p:cNvSpPr>
            <p:nvPr/>
          </p:nvSpPr>
          <p:spPr bwMode="auto">
            <a:xfrm>
              <a:off x="2567" y="1500"/>
              <a:ext cx="289" cy="244"/>
            </a:xfrm>
            <a:prstGeom prst="rect">
              <a:avLst/>
            </a:prstGeom>
            <a:noFill/>
            <a:ln w="9525">
              <a:noFill/>
              <a:miter lim="800000"/>
              <a:headEnd/>
              <a:tailEnd/>
            </a:ln>
          </p:spPr>
          <p:txBody>
            <a:bodyPr wrap="none">
              <a:spAutoFit/>
            </a:bodyPr>
            <a:lstStyle/>
            <a:p>
              <a:pPr>
                <a:lnSpc>
                  <a:spcPct val="80000"/>
                </a:lnSpc>
              </a:pPr>
              <a:r>
                <a:rPr kumimoji="1" lang="en-US" altLang="zh-CN" dirty="0" smtClean="0">
                  <a:solidFill>
                    <a:srgbClr val="333399"/>
                  </a:solidFill>
                  <a:latin typeface="+mn-lt"/>
                  <a:ea typeface="黑体" pitchFamily="2" charset="-122"/>
                </a:rPr>
                <a:t>M</a:t>
              </a:r>
              <a:endParaRPr kumimoji="1" lang="zh-CN" altLang="en-US" dirty="0">
                <a:solidFill>
                  <a:srgbClr val="333399"/>
                </a:solidFill>
                <a:latin typeface="+mn-lt"/>
                <a:ea typeface="黑体" pitchFamily="2" charset="-122"/>
              </a:endParaRPr>
            </a:p>
          </p:txBody>
        </p:sp>
        <p:sp>
          <p:nvSpPr>
            <p:cNvPr id="72820"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21"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sp>
        <p:nvSpPr>
          <p:cNvPr id="72720" name="Line 74"/>
          <p:cNvSpPr>
            <a:spLocks noChangeShapeType="1"/>
          </p:cNvSpPr>
          <p:nvPr/>
        </p:nvSpPr>
        <p:spPr bwMode="auto">
          <a:xfrm>
            <a:off x="1887538" y="1103313"/>
            <a:ext cx="0" cy="3813175"/>
          </a:xfrm>
          <a:prstGeom prst="line">
            <a:avLst/>
          </a:prstGeom>
          <a:noFill/>
          <a:ln w="12700">
            <a:solidFill>
              <a:schemeClr val="tx1"/>
            </a:solidFill>
            <a:round/>
            <a:headEnd/>
            <a:tailEnd/>
          </a:ln>
        </p:spPr>
        <p:txBody>
          <a:bodyPr wrap="none" anchor="ctr"/>
          <a:lstStyle/>
          <a:p>
            <a:endParaRPr lang="zh-CN" altLang="en-US"/>
          </a:p>
        </p:txBody>
      </p:sp>
      <p:sp>
        <p:nvSpPr>
          <p:cNvPr id="72721" name="Line 75"/>
          <p:cNvSpPr>
            <a:spLocks noChangeShapeType="1"/>
          </p:cNvSpPr>
          <p:nvPr/>
        </p:nvSpPr>
        <p:spPr bwMode="auto">
          <a:xfrm>
            <a:off x="2463800" y="1103313"/>
            <a:ext cx="0" cy="3813175"/>
          </a:xfrm>
          <a:prstGeom prst="line">
            <a:avLst/>
          </a:prstGeom>
          <a:noFill/>
          <a:ln w="12700">
            <a:solidFill>
              <a:schemeClr val="tx1"/>
            </a:solidFill>
            <a:round/>
            <a:headEnd/>
            <a:tailEnd/>
          </a:ln>
        </p:spPr>
        <p:txBody>
          <a:bodyPr wrap="none" anchor="ctr"/>
          <a:lstStyle/>
          <a:p>
            <a:endParaRPr lang="zh-CN" altLang="en-US"/>
          </a:p>
        </p:txBody>
      </p:sp>
      <p:sp>
        <p:nvSpPr>
          <p:cNvPr id="72722" name="Text Box 76"/>
          <p:cNvSpPr txBox="1">
            <a:spLocks noChangeArrowheads="1"/>
          </p:cNvSpPr>
          <p:nvPr/>
        </p:nvSpPr>
        <p:spPr bwMode="auto">
          <a:xfrm>
            <a:off x="1116013" y="4891088"/>
            <a:ext cx="2257349" cy="400110"/>
          </a:xfrm>
          <a:prstGeom prst="rect">
            <a:avLst/>
          </a:prstGeom>
          <a:noFill/>
          <a:ln w="9525">
            <a:noFill/>
            <a:miter lim="800000"/>
            <a:headEnd/>
            <a:tailEnd/>
          </a:ln>
        </p:spPr>
        <p:txBody>
          <a:bodyPr wrap="none">
            <a:spAutoFit/>
          </a:bodyPr>
          <a:lstStyle/>
          <a:p>
            <a:r>
              <a:rPr kumimoji="1" lang="en-US" altLang="zh-CN" sz="2000" dirty="0">
                <a:solidFill>
                  <a:srgbClr val="333399"/>
                </a:solidFill>
                <a:latin typeface="+mn-lt"/>
                <a:ea typeface="黑体" pitchFamily="2" charset="-122"/>
              </a:rPr>
              <a:t>A      B      C     D </a:t>
            </a:r>
          </a:p>
        </p:txBody>
      </p:sp>
      <p:sp>
        <p:nvSpPr>
          <p:cNvPr id="72723" name="Text Box 77"/>
          <p:cNvSpPr txBox="1">
            <a:spLocks noChangeArrowheads="1"/>
          </p:cNvSpPr>
          <p:nvPr/>
        </p:nvSpPr>
        <p:spPr bwMode="auto">
          <a:xfrm>
            <a:off x="3813175" y="4891088"/>
            <a:ext cx="2257349"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ea typeface="黑体" pitchFamily="2" charset="-122"/>
              </a:rPr>
              <a:t>A      B      C      D</a:t>
            </a:r>
          </a:p>
        </p:txBody>
      </p:sp>
      <p:sp>
        <p:nvSpPr>
          <p:cNvPr id="72724" name="Text Box 78"/>
          <p:cNvSpPr txBox="1">
            <a:spLocks noChangeArrowheads="1"/>
          </p:cNvSpPr>
          <p:nvPr/>
        </p:nvSpPr>
        <p:spPr bwMode="auto">
          <a:xfrm>
            <a:off x="6621463" y="4891088"/>
            <a:ext cx="2257349" cy="400110"/>
          </a:xfrm>
          <a:prstGeom prst="rect">
            <a:avLst/>
          </a:prstGeom>
          <a:noFill/>
          <a:ln w="9525">
            <a:noFill/>
            <a:miter lim="800000"/>
            <a:headEnd/>
            <a:tailEnd/>
          </a:ln>
        </p:spPr>
        <p:txBody>
          <a:bodyPr wrap="none">
            <a:spAutoFit/>
          </a:bodyPr>
          <a:lstStyle/>
          <a:p>
            <a:r>
              <a:rPr kumimoji="1" lang="en-US" altLang="zh-CN" sz="2000">
                <a:solidFill>
                  <a:srgbClr val="333399"/>
                </a:solidFill>
                <a:latin typeface="+mn-lt"/>
                <a:ea typeface="黑体" pitchFamily="2" charset="-122"/>
              </a:rPr>
              <a:t>A      B      C      D</a:t>
            </a:r>
          </a:p>
        </p:txBody>
      </p:sp>
      <p:sp>
        <p:nvSpPr>
          <p:cNvPr id="154703" name="Line 79"/>
          <p:cNvSpPr>
            <a:spLocks noChangeShapeType="1"/>
          </p:cNvSpPr>
          <p:nvPr/>
        </p:nvSpPr>
        <p:spPr bwMode="auto">
          <a:xfrm>
            <a:off x="1311275" y="1236663"/>
            <a:ext cx="576263"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4" name="Line 80"/>
          <p:cNvSpPr>
            <a:spLocks noChangeShapeType="1"/>
          </p:cNvSpPr>
          <p:nvPr/>
        </p:nvSpPr>
        <p:spPr bwMode="auto">
          <a:xfrm>
            <a:off x="1887538" y="1504950"/>
            <a:ext cx="576262"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5" name="Line 81"/>
          <p:cNvSpPr>
            <a:spLocks noChangeShapeType="1"/>
          </p:cNvSpPr>
          <p:nvPr/>
        </p:nvSpPr>
        <p:spPr bwMode="auto">
          <a:xfrm>
            <a:off x="2463800" y="1771650"/>
            <a:ext cx="574675"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6" name="Line 82"/>
          <p:cNvSpPr>
            <a:spLocks noChangeShapeType="1"/>
          </p:cNvSpPr>
          <p:nvPr/>
        </p:nvSpPr>
        <p:spPr bwMode="auto">
          <a:xfrm flipH="1">
            <a:off x="1311275" y="2173288"/>
            <a:ext cx="1727200" cy="268287"/>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11" name="Text Box 87"/>
          <p:cNvSpPr txBox="1">
            <a:spLocks noChangeArrowheads="1"/>
          </p:cNvSpPr>
          <p:nvPr/>
        </p:nvSpPr>
        <p:spPr bwMode="auto">
          <a:xfrm>
            <a:off x="4306888" y="660400"/>
            <a:ext cx="1561646"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telegraph</a:t>
            </a:r>
            <a:endParaRPr kumimoji="1" lang="zh-CN" altLang="en-US" sz="2400" dirty="0">
              <a:solidFill>
                <a:srgbClr val="333399"/>
              </a:solidFill>
              <a:latin typeface="+mn-lt"/>
              <a:ea typeface="黑体" pitchFamily="2" charset="-122"/>
            </a:endParaRPr>
          </a:p>
        </p:txBody>
      </p:sp>
      <p:sp>
        <p:nvSpPr>
          <p:cNvPr id="72730" name="Text Box 88"/>
          <p:cNvSpPr txBox="1">
            <a:spLocks noChangeArrowheads="1"/>
          </p:cNvSpPr>
          <p:nvPr/>
        </p:nvSpPr>
        <p:spPr bwMode="auto">
          <a:xfrm>
            <a:off x="1208175" y="660400"/>
            <a:ext cx="2648482"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Circuit Switching</a:t>
            </a:r>
            <a:endParaRPr kumimoji="1" lang="zh-CN" altLang="en-US" sz="2400" dirty="0">
              <a:solidFill>
                <a:srgbClr val="333399"/>
              </a:solidFill>
              <a:latin typeface="+mn-lt"/>
              <a:ea typeface="黑体" pitchFamily="2" charset="-122"/>
            </a:endParaRPr>
          </a:p>
        </p:txBody>
      </p:sp>
      <p:sp>
        <p:nvSpPr>
          <p:cNvPr id="154713" name="Text Box 89"/>
          <p:cNvSpPr txBox="1">
            <a:spLocks noChangeArrowheads="1"/>
          </p:cNvSpPr>
          <p:nvPr/>
        </p:nvSpPr>
        <p:spPr bwMode="auto">
          <a:xfrm>
            <a:off x="6613612" y="660400"/>
            <a:ext cx="2634054" cy="461665"/>
          </a:xfrm>
          <a:prstGeom prst="rect">
            <a:avLst/>
          </a:prstGeom>
          <a:noFill/>
          <a:ln w="9525">
            <a:noFill/>
            <a:miter lim="800000"/>
            <a:headEnd/>
            <a:tailEnd/>
          </a:ln>
        </p:spPr>
        <p:txBody>
          <a:bodyPr wrap="none">
            <a:spAutoFit/>
          </a:bodyPr>
          <a:lstStyle/>
          <a:p>
            <a:r>
              <a:rPr kumimoji="1" lang="en-US" altLang="zh-CN" sz="2400" dirty="0" smtClean="0">
                <a:solidFill>
                  <a:srgbClr val="333399"/>
                </a:solidFill>
                <a:latin typeface="+mn-lt"/>
                <a:ea typeface="黑体" pitchFamily="2" charset="-122"/>
              </a:rPr>
              <a:t>Packet Switching</a:t>
            </a:r>
            <a:endParaRPr kumimoji="1" lang="zh-CN" altLang="en-US" sz="2400" dirty="0">
              <a:solidFill>
                <a:srgbClr val="333399"/>
              </a:solidFill>
              <a:latin typeface="+mn-lt"/>
              <a:ea typeface="黑体" pitchFamily="2" charset="-122"/>
            </a:endParaRPr>
          </a:p>
        </p:txBody>
      </p:sp>
      <p:grpSp>
        <p:nvGrpSpPr>
          <p:cNvPr id="15" name="组合 180"/>
          <p:cNvGrpSpPr/>
          <p:nvPr/>
        </p:nvGrpSpPr>
        <p:grpSpPr>
          <a:xfrm>
            <a:off x="3409950" y="1571625"/>
            <a:ext cx="247650" cy="3125788"/>
            <a:chOff x="3409950" y="1571625"/>
            <a:chExt cx="247650" cy="3125788"/>
          </a:xfrm>
        </p:grpSpPr>
        <p:sp>
          <p:nvSpPr>
            <p:cNvPr id="72732" name="Line 90"/>
            <p:cNvSpPr>
              <a:spLocks noChangeShapeType="1"/>
            </p:cNvSpPr>
            <p:nvPr/>
          </p:nvSpPr>
          <p:spPr bwMode="auto">
            <a:xfrm>
              <a:off x="3511550" y="1571625"/>
              <a:ext cx="0" cy="274320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72733" name="Text Box 91"/>
            <p:cNvSpPr txBox="1">
              <a:spLocks noChangeArrowheads="1"/>
            </p:cNvSpPr>
            <p:nvPr/>
          </p:nvSpPr>
          <p:spPr bwMode="auto">
            <a:xfrm>
              <a:off x="3409950" y="4330700"/>
              <a:ext cx="247650" cy="366713"/>
            </a:xfrm>
            <a:prstGeom prst="rect">
              <a:avLst/>
            </a:prstGeom>
            <a:noFill/>
            <a:ln w="9525">
              <a:noFill/>
              <a:miter lim="800000"/>
              <a:headEnd/>
              <a:tailEnd/>
            </a:ln>
          </p:spPr>
          <p:txBody>
            <a:bodyPr wrap="none">
              <a:spAutoFit/>
            </a:bodyPr>
            <a:lstStyle/>
            <a:p>
              <a:r>
                <a:rPr kumimoji="1" lang="en-US" altLang="zh-CN">
                  <a:solidFill>
                    <a:srgbClr val="333399"/>
                  </a:solidFill>
                  <a:ea typeface="黑体" pitchFamily="2" charset="-122"/>
                </a:rPr>
                <a:t>t</a:t>
              </a:r>
            </a:p>
          </p:txBody>
        </p:sp>
      </p:grpSp>
      <p:sp>
        <p:nvSpPr>
          <p:cNvPr id="72736" name="Freeform 99"/>
          <p:cNvSpPr>
            <a:spLocks/>
          </p:cNvSpPr>
          <p:nvPr/>
        </p:nvSpPr>
        <p:spPr bwMode="auto">
          <a:xfrm>
            <a:off x="1306513" y="1103313"/>
            <a:ext cx="4762" cy="3821112"/>
          </a:xfrm>
          <a:custGeom>
            <a:avLst/>
            <a:gdLst>
              <a:gd name="T0" fmla="*/ 4762 w 3"/>
              <a:gd name="T1" fmla="*/ 0 h 2742"/>
              <a:gd name="T2" fmla="*/ 0 w 3"/>
              <a:gd name="T3" fmla="*/ 3821112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p:spPr>
        <p:txBody>
          <a:bodyPr wrap="none" anchor="ctr"/>
          <a:lstStyle/>
          <a:p>
            <a:endParaRPr lang="zh-CN" altLang="en-US"/>
          </a:p>
        </p:txBody>
      </p:sp>
      <p:sp>
        <p:nvSpPr>
          <p:cNvPr id="72737" name="Freeform 100"/>
          <p:cNvSpPr>
            <a:spLocks/>
          </p:cNvSpPr>
          <p:nvPr/>
        </p:nvSpPr>
        <p:spPr bwMode="auto">
          <a:xfrm>
            <a:off x="5737225" y="1081088"/>
            <a:ext cx="4763" cy="3813175"/>
          </a:xfrm>
          <a:custGeom>
            <a:avLst/>
            <a:gdLst>
              <a:gd name="T0" fmla="*/ 4763 w 3"/>
              <a:gd name="T1" fmla="*/ 0 h 2736"/>
              <a:gd name="T2" fmla="*/ 0 w 3"/>
              <a:gd name="T3" fmla="*/ 3813175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en-US"/>
          </a:p>
        </p:txBody>
      </p:sp>
      <p:sp>
        <p:nvSpPr>
          <p:cNvPr id="72738" name="Line 101"/>
          <p:cNvSpPr>
            <a:spLocks noChangeShapeType="1"/>
          </p:cNvSpPr>
          <p:nvPr/>
        </p:nvSpPr>
        <p:spPr bwMode="auto">
          <a:xfrm>
            <a:off x="8539163" y="1130300"/>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39" name="Line 102"/>
          <p:cNvSpPr>
            <a:spLocks noChangeShapeType="1"/>
          </p:cNvSpPr>
          <p:nvPr/>
        </p:nvSpPr>
        <p:spPr bwMode="auto">
          <a:xfrm>
            <a:off x="7961313" y="11160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0" name="Line 103"/>
          <p:cNvSpPr>
            <a:spLocks noChangeShapeType="1"/>
          </p:cNvSpPr>
          <p:nvPr/>
        </p:nvSpPr>
        <p:spPr bwMode="auto">
          <a:xfrm>
            <a:off x="7392988" y="11033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1" name="Line 104"/>
          <p:cNvSpPr>
            <a:spLocks noChangeShapeType="1"/>
          </p:cNvSpPr>
          <p:nvPr/>
        </p:nvSpPr>
        <p:spPr bwMode="auto">
          <a:xfrm>
            <a:off x="3995738"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2" name="Line 105"/>
          <p:cNvSpPr>
            <a:spLocks noChangeShapeType="1"/>
          </p:cNvSpPr>
          <p:nvPr/>
        </p:nvSpPr>
        <p:spPr bwMode="auto">
          <a:xfrm>
            <a:off x="4565650"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72743" name="Line 106"/>
          <p:cNvSpPr>
            <a:spLocks noChangeShapeType="1"/>
          </p:cNvSpPr>
          <p:nvPr/>
        </p:nvSpPr>
        <p:spPr bwMode="auto">
          <a:xfrm>
            <a:off x="5159375" y="10810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grpSp>
        <p:nvGrpSpPr>
          <p:cNvPr id="16" name="Group 125"/>
          <p:cNvGrpSpPr>
            <a:grpSpLocks/>
          </p:cNvGrpSpPr>
          <p:nvPr/>
        </p:nvGrpSpPr>
        <p:grpSpPr bwMode="auto">
          <a:xfrm>
            <a:off x="1296988" y="2449513"/>
            <a:ext cx="1766887" cy="1279525"/>
            <a:chOff x="817" y="2238"/>
            <a:chExt cx="1113" cy="806"/>
          </a:xfrm>
        </p:grpSpPr>
        <p:sp>
          <p:nvSpPr>
            <p:cNvPr id="72804" name="Line 83"/>
            <p:cNvSpPr>
              <a:spLocks noChangeShapeType="1"/>
            </p:cNvSpPr>
            <p:nvPr/>
          </p:nvSpPr>
          <p:spPr bwMode="auto">
            <a:xfrm>
              <a:off x="841" y="2268"/>
              <a:ext cx="1089" cy="168"/>
            </a:xfrm>
            <a:prstGeom prst="line">
              <a:avLst/>
            </a:prstGeom>
            <a:noFill/>
            <a:ln w="19050">
              <a:noFill/>
              <a:round/>
              <a:headEnd/>
              <a:tailEnd type="none" w="sm" len="med"/>
            </a:ln>
          </p:spPr>
          <p:txBody>
            <a:bodyPr wrap="none" anchor="ctr"/>
            <a:lstStyle/>
            <a:p>
              <a:endParaRPr lang="zh-CN" altLang="en-US">
                <a:latin typeface="+mn-lt"/>
              </a:endParaRPr>
            </a:p>
          </p:txBody>
        </p:sp>
        <p:sp>
          <p:nvSpPr>
            <p:cNvPr id="72805" name="AutoShape 84"/>
            <p:cNvSpPr>
              <a:spLocks noChangeArrowheads="1"/>
            </p:cNvSpPr>
            <p:nvPr/>
          </p:nvSpPr>
          <p:spPr bwMode="auto">
            <a:xfrm rot="5400000">
              <a:off x="976" y="2091"/>
              <a:ext cx="793" cy="1092"/>
            </a:xfrm>
            <a:prstGeom prst="parallelogram">
              <a:avLst>
                <a:gd name="adj" fmla="val 21176"/>
              </a:avLst>
            </a:prstGeom>
            <a:solidFill>
              <a:srgbClr val="DDDDDD"/>
            </a:solidFill>
            <a:ln w="9525">
              <a:noFill/>
              <a:miter lim="800000"/>
              <a:headEnd/>
              <a:tailEnd/>
            </a:ln>
          </p:spPr>
          <p:txBody>
            <a:bodyPr wrap="none" anchor="ctr"/>
            <a:lstStyle/>
            <a:p>
              <a:endParaRPr lang="zh-CN" altLang="en-US">
                <a:latin typeface="+mn-lt"/>
              </a:endParaRPr>
            </a:p>
          </p:txBody>
        </p:sp>
        <p:sp>
          <p:nvSpPr>
            <p:cNvPr id="72806" name="Text Box 85"/>
            <p:cNvSpPr txBox="1">
              <a:spLocks noChangeArrowheads="1"/>
            </p:cNvSpPr>
            <p:nvPr/>
          </p:nvSpPr>
          <p:spPr bwMode="auto">
            <a:xfrm>
              <a:off x="957" y="2413"/>
              <a:ext cx="890" cy="291"/>
            </a:xfrm>
            <a:prstGeom prst="rect">
              <a:avLst/>
            </a:prstGeom>
            <a:noFill/>
            <a:ln w="9525">
              <a:noFill/>
              <a:miter lim="800000"/>
              <a:headEnd/>
              <a:tailEnd/>
            </a:ln>
          </p:spPr>
          <p:txBody>
            <a:bodyPr wrap="none">
              <a:spAutoFit/>
            </a:bodyPr>
            <a:lstStyle/>
            <a:p>
              <a:r>
                <a:rPr kumimoji="1" lang="en-US" altLang="zh-CN" dirty="0" smtClean="0">
                  <a:solidFill>
                    <a:srgbClr val="333399"/>
                  </a:solidFill>
                  <a:latin typeface="+mn-lt"/>
                  <a:ea typeface="黑体" pitchFamily="2" charset="-122"/>
                </a:rPr>
                <a:t>Message</a:t>
              </a:r>
              <a:endParaRPr kumimoji="1" lang="zh-CN" altLang="en-US" dirty="0">
                <a:solidFill>
                  <a:srgbClr val="333399"/>
                </a:solidFill>
                <a:latin typeface="+mn-lt"/>
                <a:ea typeface="黑体" pitchFamily="2" charset="-122"/>
              </a:endParaRPr>
            </a:p>
          </p:txBody>
        </p:sp>
        <p:sp>
          <p:nvSpPr>
            <p:cNvPr id="72807"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p>
              <a:endParaRPr lang="zh-CN" altLang="en-US">
                <a:latin typeface="+mn-lt"/>
              </a:endParaRPr>
            </a:p>
          </p:txBody>
        </p:sp>
        <p:sp>
          <p:nvSpPr>
            <p:cNvPr id="72808"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sp>
          <p:nvSpPr>
            <p:cNvPr id="72809"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p:spPr>
          <p:txBody>
            <a:bodyPr wrap="none" anchor="ctr"/>
            <a:lstStyle/>
            <a:p>
              <a:endParaRPr lang="zh-CN" altLang="en-US">
                <a:latin typeface="+mn-lt"/>
              </a:endParaRPr>
            </a:p>
          </p:txBody>
        </p:sp>
      </p:grpSp>
      <p:grpSp>
        <p:nvGrpSpPr>
          <p:cNvPr id="17" name="Group 131"/>
          <p:cNvGrpSpPr>
            <a:grpSpLocks/>
          </p:cNvGrpSpPr>
          <p:nvPr/>
        </p:nvGrpSpPr>
        <p:grpSpPr bwMode="auto">
          <a:xfrm>
            <a:off x="6804025" y="1370013"/>
            <a:ext cx="582613" cy="385762"/>
            <a:chOff x="4286" y="1558"/>
            <a:chExt cx="367" cy="243"/>
          </a:xfrm>
        </p:grpSpPr>
        <p:sp>
          <p:nvSpPr>
            <p:cNvPr id="72799" name="AutoShape 44"/>
            <p:cNvSpPr>
              <a:spLocks noChangeArrowheads="1"/>
            </p:cNvSpPr>
            <p:nvPr/>
          </p:nvSpPr>
          <p:spPr bwMode="auto">
            <a:xfrm rot="5400000">
              <a:off x="4367" y="151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800" name="Text Box 45"/>
            <p:cNvSpPr txBox="1">
              <a:spLocks noChangeArrowheads="1"/>
            </p:cNvSpPr>
            <p:nvPr/>
          </p:nvSpPr>
          <p:spPr bwMode="auto">
            <a:xfrm rot="626605">
              <a:off x="4295" y="1558"/>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2</a:t>
              </a:r>
              <a:endParaRPr kumimoji="1" lang="en-US" altLang="zh-CN">
                <a:solidFill>
                  <a:srgbClr val="333399"/>
                </a:solidFill>
                <a:ea typeface="黑体" pitchFamily="2" charset="-122"/>
              </a:endParaRPr>
            </a:p>
          </p:txBody>
        </p:sp>
        <p:sp>
          <p:nvSpPr>
            <p:cNvPr id="7280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80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en-US"/>
            </a:p>
          </p:txBody>
        </p:sp>
        <p:sp>
          <p:nvSpPr>
            <p:cNvPr id="72803"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8" name="Group 130"/>
          <p:cNvGrpSpPr>
            <a:grpSpLocks/>
          </p:cNvGrpSpPr>
          <p:nvPr/>
        </p:nvGrpSpPr>
        <p:grpSpPr bwMode="auto">
          <a:xfrm>
            <a:off x="6811963" y="1076325"/>
            <a:ext cx="581025" cy="395288"/>
            <a:chOff x="4291" y="1373"/>
            <a:chExt cx="366" cy="249"/>
          </a:xfrm>
        </p:grpSpPr>
        <p:sp>
          <p:nvSpPr>
            <p:cNvPr id="72794" name="AutoShape 110"/>
            <p:cNvSpPr>
              <a:spLocks noChangeArrowheads="1"/>
            </p:cNvSpPr>
            <p:nvPr/>
          </p:nvSpPr>
          <p:spPr bwMode="auto">
            <a:xfrm rot="5400000">
              <a:off x="4371" y="133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en-US"/>
            </a:p>
          </p:txBody>
        </p:sp>
        <p:sp>
          <p:nvSpPr>
            <p:cNvPr id="72795" name="Text Box 111"/>
            <p:cNvSpPr txBox="1">
              <a:spLocks noChangeArrowheads="1"/>
            </p:cNvSpPr>
            <p:nvPr/>
          </p:nvSpPr>
          <p:spPr bwMode="auto">
            <a:xfrm rot="626605">
              <a:off x="4294" y="1373"/>
              <a:ext cx="265" cy="231"/>
            </a:xfrm>
            <a:prstGeom prst="rect">
              <a:avLst/>
            </a:prstGeom>
            <a:noFill/>
            <a:ln w="9525">
              <a:noFill/>
              <a:miter lim="800000"/>
              <a:headEnd type="none" w="sm" len="lg"/>
              <a:tailEnd type="none" w="sm" len="lg"/>
            </a:ln>
          </p:spPr>
          <p:txBody>
            <a:bodyPr wrap="none">
              <a:spAutoFit/>
            </a:bodyPr>
            <a:lstStyle/>
            <a:p>
              <a:r>
                <a:rPr kumimoji="1" lang="en-US" altLang="zh-CN">
                  <a:solidFill>
                    <a:srgbClr val="333399"/>
                  </a:solidFill>
                  <a:ea typeface="黑体" pitchFamily="2" charset="-122"/>
                </a:rPr>
                <a:t>P</a:t>
              </a:r>
              <a:r>
                <a:rPr kumimoji="1" lang="en-US" altLang="zh-CN" baseline="-25000">
                  <a:solidFill>
                    <a:srgbClr val="333399"/>
                  </a:solidFill>
                  <a:ea typeface="黑体" pitchFamily="2" charset="-122"/>
                </a:rPr>
                <a:t>1</a:t>
              </a:r>
              <a:endParaRPr kumimoji="1" lang="en-US" altLang="zh-CN">
                <a:solidFill>
                  <a:srgbClr val="333399"/>
                </a:solidFill>
                <a:ea typeface="黑体" pitchFamily="2" charset="-122"/>
              </a:endParaRPr>
            </a:p>
          </p:txBody>
        </p:sp>
        <p:sp>
          <p:nvSpPr>
            <p:cNvPr id="7279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79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7279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en-US"/>
            </a:p>
          </p:txBody>
        </p:sp>
      </p:grpSp>
      <p:sp>
        <p:nvSpPr>
          <p:cNvPr id="72747" name="Line 115"/>
          <p:cNvSpPr>
            <a:spLocks noChangeShapeType="1"/>
          </p:cNvSpPr>
          <p:nvPr/>
        </p:nvSpPr>
        <p:spPr bwMode="auto">
          <a:xfrm>
            <a:off x="6808788" y="109061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154740" name="Line 116"/>
          <p:cNvSpPr>
            <a:spLocks noChangeShapeType="1"/>
          </p:cNvSpPr>
          <p:nvPr/>
        </p:nvSpPr>
        <p:spPr bwMode="auto">
          <a:xfrm>
            <a:off x="1306513" y="3556000"/>
            <a:ext cx="576262"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1" name="Line 117"/>
          <p:cNvSpPr>
            <a:spLocks noChangeShapeType="1"/>
          </p:cNvSpPr>
          <p:nvPr/>
        </p:nvSpPr>
        <p:spPr bwMode="auto">
          <a:xfrm>
            <a:off x="1892300" y="3736975"/>
            <a:ext cx="566738"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2" name="Line 118"/>
          <p:cNvSpPr>
            <a:spLocks noChangeShapeType="1"/>
          </p:cNvSpPr>
          <p:nvPr/>
        </p:nvSpPr>
        <p:spPr bwMode="auto">
          <a:xfrm>
            <a:off x="2459038" y="3927475"/>
            <a:ext cx="574675" cy="8572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72752" name="Freeform 107"/>
          <p:cNvSpPr>
            <a:spLocks/>
          </p:cNvSpPr>
          <p:nvPr/>
        </p:nvSpPr>
        <p:spPr bwMode="auto">
          <a:xfrm>
            <a:off x="3040063" y="1125538"/>
            <a:ext cx="4762" cy="3813175"/>
          </a:xfrm>
          <a:custGeom>
            <a:avLst/>
            <a:gdLst>
              <a:gd name="T0" fmla="*/ 4762 w 3"/>
              <a:gd name="T1" fmla="*/ 0 h 2736"/>
              <a:gd name="T2" fmla="*/ 0 w 3"/>
              <a:gd name="T3" fmla="*/ 3813175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en-US"/>
          </a:p>
        </p:txBody>
      </p:sp>
      <p:sp>
        <p:nvSpPr>
          <p:cNvPr id="72753" name="AutoShape 143"/>
          <p:cNvSpPr>
            <a:spLocks noChangeArrowheads="1"/>
          </p:cNvSpPr>
          <p:nvPr/>
        </p:nvSpPr>
        <p:spPr bwMode="auto">
          <a:xfrm>
            <a:off x="71438" y="5365750"/>
            <a:ext cx="8843962" cy="1447800"/>
          </a:xfrm>
          <a:prstGeom prst="roundRect">
            <a:avLst>
              <a:gd name="adj" fmla="val 16667"/>
            </a:avLst>
          </a:prstGeom>
          <a:noFill/>
          <a:ln w="9525">
            <a:solidFill>
              <a:schemeClr val="tx1"/>
            </a:solidFill>
            <a:round/>
            <a:headEnd type="none" w="sm" len="lg"/>
            <a:tailEnd type="none" w="sm" len="lg"/>
          </a:ln>
        </p:spPr>
        <p:txBody>
          <a:bodyPr wrap="none" anchor="ctr"/>
          <a:lstStyle/>
          <a:p>
            <a:endParaRPr lang="zh-CN" altLang="en-US"/>
          </a:p>
        </p:txBody>
      </p:sp>
      <p:sp>
        <p:nvSpPr>
          <p:cNvPr id="72754" name="Line 144"/>
          <p:cNvSpPr>
            <a:spLocks noChangeShapeType="1"/>
          </p:cNvSpPr>
          <p:nvPr/>
        </p:nvSpPr>
        <p:spPr bwMode="auto">
          <a:xfrm>
            <a:off x="67818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72755" name="Line 145"/>
          <p:cNvSpPr>
            <a:spLocks noChangeShapeType="1"/>
          </p:cNvSpPr>
          <p:nvPr/>
        </p:nvSpPr>
        <p:spPr bwMode="auto">
          <a:xfrm>
            <a:off x="39624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72756" name="Line 146"/>
          <p:cNvSpPr>
            <a:spLocks noChangeShapeType="1"/>
          </p:cNvSpPr>
          <p:nvPr/>
        </p:nvSpPr>
        <p:spPr bwMode="auto">
          <a:xfrm>
            <a:off x="1295400" y="6203950"/>
            <a:ext cx="1676400" cy="0"/>
          </a:xfrm>
          <a:prstGeom prst="line">
            <a:avLst/>
          </a:prstGeom>
          <a:noFill/>
          <a:ln w="9525">
            <a:solidFill>
              <a:schemeClr val="tx1"/>
            </a:solidFill>
            <a:round/>
            <a:headEnd type="none" w="sm" len="lg"/>
            <a:tailEnd type="none" w="sm" len="lg"/>
          </a:ln>
        </p:spPr>
        <p:txBody>
          <a:bodyPr/>
          <a:lstStyle/>
          <a:p>
            <a:endParaRPr lang="zh-CN" altLang="en-US"/>
          </a:p>
        </p:txBody>
      </p:sp>
      <p:grpSp>
        <p:nvGrpSpPr>
          <p:cNvPr id="19" name="Group 147"/>
          <p:cNvGrpSpPr>
            <a:grpSpLocks/>
          </p:cNvGrpSpPr>
          <p:nvPr/>
        </p:nvGrpSpPr>
        <p:grpSpPr bwMode="auto">
          <a:xfrm>
            <a:off x="1219200" y="6051550"/>
            <a:ext cx="1905000" cy="228600"/>
            <a:chOff x="768" y="2544"/>
            <a:chExt cx="1200" cy="144"/>
          </a:xfrm>
        </p:grpSpPr>
        <p:sp>
          <p:nvSpPr>
            <p:cNvPr id="72787"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8"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9"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90"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grpSp>
        <p:nvGrpSpPr>
          <p:cNvPr id="20" name="Group 152"/>
          <p:cNvGrpSpPr>
            <a:grpSpLocks/>
          </p:cNvGrpSpPr>
          <p:nvPr/>
        </p:nvGrpSpPr>
        <p:grpSpPr bwMode="auto">
          <a:xfrm>
            <a:off x="3886200" y="6051550"/>
            <a:ext cx="1905000" cy="228600"/>
            <a:chOff x="768" y="2544"/>
            <a:chExt cx="1200" cy="144"/>
          </a:xfrm>
        </p:grpSpPr>
        <p:sp>
          <p:nvSpPr>
            <p:cNvPr id="72783"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4"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5"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6"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grpSp>
        <p:nvGrpSpPr>
          <p:cNvPr id="21" name="Group 157"/>
          <p:cNvGrpSpPr>
            <a:grpSpLocks/>
          </p:cNvGrpSpPr>
          <p:nvPr/>
        </p:nvGrpSpPr>
        <p:grpSpPr bwMode="auto">
          <a:xfrm>
            <a:off x="6705600" y="6051550"/>
            <a:ext cx="1905000" cy="228600"/>
            <a:chOff x="768" y="2544"/>
            <a:chExt cx="1200" cy="144"/>
          </a:xfrm>
        </p:grpSpPr>
        <p:sp>
          <p:nvSpPr>
            <p:cNvPr id="72779"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0"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1"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82"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grpSp>
      <p:sp>
        <p:nvSpPr>
          <p:cNvPr id="72760" name="AutoShape 162"/>
          <p:cNvSpPr>
            <a:spLocks noChangeArrowheads="1"/>
          </p:cNvSpPr>
          <p:nvPr/>
        </p:nvSpPr>
        <p:spPr bwMode="auto">
          <a:xfrm>
            <a:off x="38862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1" name="AutoShape 163"/>
          <p:cNvSpPr>
            <a:spLocks noChangeArrowheads="1"/>
          </p:cNvSpPr>
          <p:nvPr/>
        </p:nvSpPr>
        <p:spPr bwMode="auto">
          <a:xfrm>
            <a:off x="45339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2" name="AutoShape 164"/>
          <p:cNvSpPr>
            <a:spLocks noChangeArrowheads="1"/>
          </p:cNvSpPr>
          <p:nvPr/>
        </p:nvSpPr>
        <p:spPr bwMode="auto">
          <a:xfrm>
            <a:off x="5181600" y="5670550"/>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3" name="AutoShape 165"/>
          <p:cNvSpPr>
            <a:spLocks noChangeArrowheads="1"/>
          </p:cNvSpPr>
          <p:nvPr/>
        </p:nvSpPr>
        <p:spPr bwMode="auto">
          <a:xfrm>
            <a:off x="1295400" y="5746750"/>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p:spPr>
        <p:txBody>
          <a:bodyPr wrap="none" anchor="ctr"/>
          <a:lstStyle/>
          <a:p>
            <a:endParaRPr lang="zh-CN" altLang="en-US"/>
          </a:p>
        </p:txBody>
      </p:sp>
      <p:sp>
        <p:nvSpPr>
          <p:cNvPr id="72764" name="AutoShape 166"/>
          <p:cNvSpPr>
            <a:spLocks noChangeArrowheads="1"/>
          </p:cNvSpPr>
          <p:nvPr/>
        </p:nvSpPr>
        <p:spPr bwMode="auto">
          <a:xfrm>
            <a:off x="67056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5" name="AutoShape 167"/>
          <p:cNvSpPr>
            <a:spLocks noChangeArrowheads="1"/>
          </p:cNvSpPr>
          <p:nvPr/>
        </p:nvSpPr>
        <p:spPr bwMode="auto">
          <a:xfrm>
            <a:off x="73152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6" name="AutoShape 168"/>
          <p:cNvSpPr>
            <a:spLocks noChangeArrowheads="1"/>
          </p:cNvSpPr>
          <p:nvPr/>
        </p:nvSpPr>
        <p:spPr bwMode="auto">
          <a:xfrm>
            <a:off x="7924800" y="5670550"/>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en-US"/>
          </a:p>
        </p:txBody>
      </p:sp>
      <p:sp>
        <p:nvSpPr>
          <p:cNvPr id="72767" name="Text Box 169"/>
          <p:cNvSpPr txBox="1">
            <a:spLocks noChangeArrowheads="1"/>
          </p:cNvSpPr>
          <p:nvPr/>
        </p:nvSpPr>
        <p:spPr bwMode="auto">
          <a:xfrm>
            <a:off x="-42579" y="5721350"/>
            <a:ext cx="1386918" cy="535531"/>
          </a:xfrm>
          <a:prstGeom prst="rect">
            <a:avLst/>
          </a:prstGeom>
          <a:noFill/>
          <a:ln w="9525">
            <a:noFill/>
            <a:miter lim="800000"/>
            <a:headEnd/>
            <a:tailEnd/>
          </a:ln>
        </p:spPr>
        <p:txBody>
          <a:bodyPr wrap="none">
            <a:spAutoFit/>
          </a:bodyPr>
          <a:lstStyle/>
          <a:p>
            <a:pPr algn="ctr">
              <a:lnSpc>
                <a:spcPct val="90000"/>
              </a:lnSpc>
            </a:pPr>
            <a:r>
              <a:rPr kumimoji="1" lang="en-US" altLang="zh-CN" sz="1600" dirty="0" smtClean="0">
                <a:solidFill>
                  <a:schemeClr val="accent2"/>
                </a:solidFill>
                <a:latin typeface="+mn-lt"/>
              </a:rPr>
              <a:t>Features of </a:t>
            </a:r>
          </a:p>
          <a:p>
            <a:pPr algn="ctr">
              <a:lnSpc>
                <a:spcPct val="90000"/>
              </a:lnSpc>
            </a:pPr>
            <a:r>
              <a:rPr kumimoji="1" lang="en-US" altLang="zh-CN" sz="1600" dirty="0" smtClean="0">
                <a:solidFill>
                  <a:schemeClr val="accent2"/>
                </a:solidFill>
                <a:latin typeface="+mn-lt"/>
              </a:rPr>
              <a:t>data sending</a:t>
            </a:r>
            <a:endParaRPr kumimoji="1" lang="zh-CN" altLang="en-US" sz="1600" dirty="0">
              <a:solidFill>
                <a:schemeClr val="accent2"/>
              </a:solidFill>
              <a:latin typeface="+mn-lt"/>
            </a:endParaRPr>
          </a:p>
        </p:txBody>
      </p:sp>
      <p:sp>
        <p:nvSpPr>
          <p:cNvPr id="72775" name="Text Box 177"/>
          <p:cNvSpPr txBox="1">
            <a:spLocks noChangeArrowheads="1"/>
          </p:cNvSpPr>
          <p:nvPr/>
        </p:nvSpPr>
        <p:spPr bwMode="auto">
          <a:xfrm>
            <a:off x="4237038" y="6280150"/>
            <a:ext cx="764953"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a:t>
            </a:r>
            <a:endParaRPr kumimoji="1" lang="zh-CN" altLang="en-US" sz="1200" dirty="0">
              <a:latin typeface="+mn-lt"/>
            </a:endParaRPr>
          </a:p>
        </p:txBody>
      </p:sp>
      <p:sp>
        <p:nvSpPr>
          <p:cNvPr id="178" name="Text Box 177"/>
          <p:cNvSpPr txBox="1">
            <a:spLocks noChangeArrowheads="1"/>
          </p:cNvSpPr>
          <p:nvPr/>
        </p:nvSpPr>
        <p:spPr bwMode="auto">
          <a:xfrm>
            <a:off x="4955495" y="6280150"/>
            <a:ext cx="825867"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 </a:t>
            </a:r>
            <a:endParaRPr kumimoji="1" lang="zh-CN" altLang="en-US" sz="1200" dirty="0">
              <a:latin typeface="+mn-lt"/>
            </a:endParaRPr>
          </a:p>
        </p:txBody>
      </p:sp>
      <p:sp>
        <p:nvSpPr>
          <p:cNvPr id="179" name="Text Box 177"/>
          <p:cNvSpPr txBox="1">
            <a:spLocks noChangeArrowheads="1"/>
          </p:cNvSpPr>
          <p:nvPr/>
        </p:nvSpPr>
        <p:spPr bwMode="auto">
          <a:xfrm>
            <a:off x="7071677" y="6280150"/>
            <a:ext cx="764953"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a:t>
            </a:r>
            <a:endParaRPr kumimoji="1" lang="zh-CN" altLang="en-US" sz="1200" dirty="0">
              <a:latin typeface="+mn-lt"/>
            </a:endParaRPr>
          </a:p>
        </p:txBody>
      </p:sp>
      <p:sp>
        <p:nvSpPr>
          <p:cNvPr id="180" name="Text Box 177"/>
          <p:cNvSpPr txBox="1">
            <a:spLocks noChangeArrowheads="1"/>
          </p:cNvSpPr>
          <p:nvPr/>
        </p:nvSpPr>
        <p:spPr bwMode="auto">
          <a:xfrm>
            <a:off x="7790134" y="6280150"/>
            <a:ext cx="825867" cy="590931"/>
          </a:xfrm>
          <a:prstGeom prst="rect">
            <a:avLst/>
          </a:prstGeom>
          <a:noFill/>
          <a:ln w="9525">
            <a:noFill/>
            <a:miter lim="800000"/>
            <a:headEnd/>
            <a:tailEnd/>
          </a:ln>
        </p:spPr>
        <p:txBody>
          <a:bodyPr wrap="none">
            <a:spAutoFit/>
          </a:bodyPr>
          <a:lstStyle/>
          <a:p>
            <a:pPr>
              <a:lnSpc>
                <a:spcPct val="90000"/>
              </a:lnSpc>
            </a:pPr>
            <a:r>
              <a:rPr kumimoji="1" lang="en-US" altLang="zh-CN" sz="1200" dirty="0" smtClean="0">
                <a:latin typeface="+mn-lt"/>
              </a:rPr>
              <a:t>Store </a:t>
            </a:r>
          </a:p>
          <a:p>
            <a:pPr>
              <a:lnSpc>
                <a:spcPct val="90000"/>
              </a:lnSpc>
            </a:pPr>
            <a:r>
              <a:rPr kumimoji="1" lang="en-US" altLang="zh-CN" sz="1200" dirty="0" smtClean="0">
                <a:latin typeface="+mn-lt"/>
              </a:rPr>
              <a:t>and </a:t>
            </a:r>
          </a:p>
          <a:p>
            <a:pPr>
              <a:lnSpc>
                <a:spcPct val="90000"/>
              </a:lnSpc>
            </a:pPr>
            <a:r>
              <a:rPr kumimoji="1" lang="en-US" altLang="zh-CN" sz="1200" dirty="0" smtClean="0">
                <a:latin typeface="+mn-lt"/>
              </a:rPr>
              <a:t>Forward </a:t>
            </a:r>
            <a:endParaRPr kumimoji="1" lang="zh-CN" altLang="en-US" sz="1200" dirty="0">
              <a:latin typeface="+mn-lt"/>
            </a:endParaRPr>
          </a:p>
        </p:txBody>
      </p:sp>
      <p:grpSp>
        <p:nvGrpSpPr>
          <p:cNvPr id="22" name="Group 122"/>
          <p:cNvGrpSpPr>
            <a:grpSpLocks/>
          </p:cNvGrpSpPr>
          <p:nvPr/>
        </p:nvGrpSpPr>
        <p:grpSpPr bwMode="auto">
          <a:xfrm>
            <a:off x="179388" y="1235075"/>
            <a:ext cx="1554160" cy="1230313"/>
            <a:chOff x="113" y="1473"/>
            <a:chExt cx="979" cy="775"/>
          </a:xfrm>
        </p:grpSpPr>
        <p:sp>
          <p:nvSpPr>
            <p:cNvPr id="163" name="Line 92"/>
            <p:cNvSpPr>
              <a:spLocks noChangeShapeType="1"/>
            </p:cNvSpPr>
            <p:nvPr/>
          </p:nvSpPr>
          <p:spPr bwMode="auto">
            <a:xfrm>
              <a:off x="630" y="1474"/>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4" name="Line 94"/>
            <p:cNvSpPr>
              <a:spLocks noChangeShapeType="1"/>
            </p:cNvSpPr>
            <p:nvPr/>
          </p:nvSpPr>
          <p:spPr bwMode="auto">
            <a:xfrm>
              <a:off x="622" y="2248"/>
              <a:ext cx="181"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5" name="Text Box 95"/>
            <p:cNvSpPr txBox="1">
              <a:spLocks noChangeArrowheads="1"/>
            </p:cNvSpPr>
            <p:nvPr/>
          </p:nvSpPr>
          <p:spPr bwMode="auto">
            <a:xfrm>
              <a:off x="113" y="1733"/>
              <a:ext cx="979"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Connection </a:t>
              </a:r>
            </a:p>
            <a:p>
              <a:pPr>
                <a:lnSpc>
                  <a:spcPct val="90000"/>
                </a:lnSpc>
              </a:pPr>
              <a:r>
                <a:rPr kumimoji="1" lang="en-US" altLang="zh-CN" sz="2000" dirty="0" smtClean="0">
                  <a:solidFill>
                    <a:srgbClr val="333399"/>
                  </a:solidFill>
                  <a:latin typeface="+mn-lt"/>
                  <a:ea typeface="黑体" pitchFamily="2" charset="-122"/>
                </a:rPr>
                <a:t>setup</a:t>
              </a:r>
              <a:endParaRPr kumimoji="1" lang="zh-CN" altLang="en-US" sz="2000" dirty="0">
                <a:solidFill>
                  <a:srgbClr val="333399"/>
                </a:solidFill>
                <a:latin typeface="+mn-lt"/>
                <a:ea typeface="黑体" pitchFamily="2" charset="-122"/>
              </a:endParaRPr>
            </a:p>
          </p:txBody>
        </p:sp>
        <p:sp>
          <p:nvSpPr>
            <p:cNvPr id="166"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grpSp>
        <p:nvGrpSpPr>
          <p:cNvPr id="23" name="Group 123"/>
          <p:cNvGrpSpPr>
            <a:grpSpLocks/>
          </p:cNvGrpSpPr>
          <p:nvPr/>
        </p:nvGrpSpPr>
        <p:grpSpPr bwMode="auto">
          <a:xfrm>
            <a:off x="179388" y="2462213"/>
            <a:ext cx="1109661" cy="1011237"/>
            <a:chOff x="113" y="2246"/>
            <a:chExt cx="699" cy="637"/>
          </a:xfrm>
        </p:grpSpPr>
        <p:sp>
          <p:nvSpPr>
            <p:cNvPr id="168" name="Line 93"/>
            <p:cNvSpPr>
              <a:spLocks noChangeShapeType="1"/>
            </p:cNvSpPr>
            <p:nvPr/>
          </p:nvSpPr>
          <p:spPr bwMode="auto">
            <a:xfrm>
              <a:off x="630" y="288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69" name="Text Box 96"/>
            <p:cNvSpPr txBox="1">
              <a:spLocks noChangeArrowheads="1"/>
            </p:cNvSpPr>
            <p:nvPr/>
          </p:nvSpPr>
          <p:spPr bwMode="auto">
            <a:xfrm>
              <a:off x="113" y="2405"/>
              <a:ext cx="680"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Data </a:t>
              </a:r>
            </a:p>
            <a:p>
              <a:pPr>
                <a:lnSpc>
                  <a:spcPct val="90000"/>
                </a:lnSpc>
              </a:pPr>
              <a:r>
                <a:rPr kumimoji="1" lang="en-US" altLang="zh-CN" sz="2000" dirty="0" smtClean="0">
                  <a:solidFill>
                    <a:srgbClr val="333399"/>
                  </a:solidFill>
                  <a:latin typeface="+mn-lt"/>
                  <a:ea typeface="黑体" pitchFamily="2" charset="-122"/>
                </a:rPr>
                <a:t>sending</a:t>
              </a:r>
              <a:endParaRPr kumimoji="1" lang="zh-CN" altLang="en-US" sz="2000" dirty="0">
                <a:solidFill>
                  <a:srgbClr val="333399"/>
                </a:solidFill>
                <a:latin typeface="+mn-lt"/>
                <a:ea typeface="黑体" pitchFamily="2" charset="-122"/>
              </a:endParaRPr>
            </a:p>
          </p:txBody>
        </p:sp>
        <p:sp>
          <p:nvSpPr>
            <p:cNvPr id="170"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grpSp>
      <p:grpSp>
        <p:nvGrpSpPr>
          <p:cNvPr id="24" name="Group 124"/>
          <p:cNvGrpSpPr>
            <a:grpSpLocks/>
          </p:cNvGrpSpPr>
          <p:nvPr/>
        </p:nvGrpSpPr>
        <p:grpSpPr bwMode="auto">
          <a:xfrm>
            <a:off x="179388" y="3451224"/>
            <a:ext cx="1554164" cy="747713"/>
            <a:chOff x="113" y="2869"/>
            <a:chExt cx="979" cy="471"/>
          </a:xfrm>
        </p:grpSpPr>
        <p:sp>
          <p:nvSpPr>
            <p:cNvPr id="172" name="Line 119"/>
            <p:cNvSpPr>
              <a:spLocks noChangeShapeType="1"/>
            </p:cNvSpPr>
            <p:nvPr/>
          </p:nvSpPr>
          <p:spPr bwMode="auto">
            <a:xfrm>
              <a:off x="615" y="3241"/>
              <a:ext cx="182" cy="0"/>
            </a:xfrm>
            <a:prstGeom prst="line">
              <a:avLst/>
            </a:prstGeom>
            <a:noFill/>
            <a:ln w="9525">
              <a:solidFill>
                <a:srgbClr val="333399"/>
              </a:solidFill>
              <a:round/>
              <a:headEnd/>
              <a:tailEnd/>
            </a:ln>
          </p:spPr>
          <p:txBody>
            <a:bodyPr wrap="none" anchor="ctr"/>
            <a:lstStyle/>
            <a:p>
              <a:endParaRPr lang="zh-CN" altLang="en-US" sz="2000">
                <a:latin typeface="+mn-lt"/>
              </a:endParaRPr>
            </a:p>
          </p:txBody>
        </p:sp>
        <p:sp>
          <p:nvSpPr>
            <p:cNvPr id="173"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p:spPr>
          <p:txBody>
            <a:bodyPr wrap="none" anchor="ctr"/>
            <a:lstStyle/>
            <a:p>
              <a:endParaRPr lang="zh-CN" altLang="en-US" sz="2000">
                <a:latin typeface="+mn-lt"/>
              </a:endParaRPr>
            </a:p>
          </p:txBody>
        </p:sp>
        <p:sp>
          <p:nvSpPr>
            <p:cNvPr id="174" name="Text Box 121"/>
            <p:cNvSpPr txBox="1">
              <a:spLocks noChangeArrowheads="1"/>
            </p:cNvSpPr>
            <p:nvPr/>
          </p:nvSpPr>
          <p:spPr bwMode="auto">
            <a:xfrm>
              <a:off x="113" y="2933"/>
              <a:ext cx="979" cy="407"/>
            </a:xfrm>
            <a:prstGeom prst="rect">
              <a:avLst/>
            </a:prstGeom>
            <a:noFill/>
            <a:ln w="9525">
              <a:noFill/>
              <a:miter lim="800000"/>
              <a:headEnd/>
              <a:tailEnd/>
            </a:ln>
          </p:spPr>
          <p:txBody>
            <a:bodyPr wrap="none">
              <a:spAutoFit/>
            </a:bodyPr>
            <a:lstStyle/>
            <a:p>
              <a:pPr>
                <a:lnSpc>
                  <a:spcPct val="90000"/>
                </a:lnSpc>
              </a:pPr>
              <a:r>
                <a:rPr kumimoji="1" lang="en-US" altLang="zh-CN" sz="2000" dirty="0" smtClean="0">
                  <a:solidFill>
                    <a:srgbClr val="333399"/>
                  </a:solidFill>
                  <a:latin typeface="+mn-lt"/>
                  <a:ea typeface="黑体" pitchFamily="2" charset="-122"/>
                </a:rPr>
                <a:t>Connection </a:t>
              </a:r>
            </a:p>
            <a:p>
              <a:pPr>
                <a:lnSpc>
                  <a:spcPct val="90000"/>
                </a:lnSpc>
              </a:pPr>
              <a:r>
                <a:rPr kumimoji="1" lang="en-US" altLang="zh-CN" sz="2000" dirty="0" smtClean="0">
                  <a:solidFill>
                    <a:srgbClr val="333399"/>
                  </a:solidFill>
                  <a:latin typeface="+mn-lt"/>
                  <a:ea typeface="黑体" pitchFamily="2" charset="-122"/>
                </a:rPr>
                <a:t>release</a:t>
              </a:r>
              <a:endParaRPr kumimoji="1" lang="zh-CN" altLang="en-US" sz="2000" dirty="0">
                <a:solidFill>
                  <a:srgbClr val="333399"/>
                </a:solidFill>
                <a:latin typeface="+mn-lt"/>
                <a:ea typeface="黑体" pitchFamily="2" charset="-122"/>
              </a:endParaRPr>
            </a:p>
          </p:txBody>
        </p:sp>
      </p:grpSp>
      <p:sp>
        <p:nvSpPr>
          <p:cNvPr id="175" name="矩形 174"/>
          <p:cNvSpPr/>
          <p:nvPr/>
        </p:nvSpPr>
        <p:spPr bwMode="auto">
          <a:xfrm>
            <a:off x="0" y="5360275"/>
            <a:ext cx="9144000" cy="1481959"/>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76" name="矩形 175"/>
          <p:cNvSpPr/>
          <p:nvPr/>
        </p:nvSpPr>
        <p:spPr bwMode="auto">
          <a:xfrm>
            <a:off x="3515678" y="5360276"/>
            <a:ext cx="5628322" cy="1497724"/>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77" name="矩形 176"/>
          <p:cNvSpPr/>
          <p:nvPr/>
        </p:nvSpPr>
        <p:spPr bwMode="auto">
          <a:xfrm>
            <a:off x="6353502" y="5360276"/>
            <a:ext cx="2790497" cy="1497724"/>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grpId="0" nodeType="clickEffect">
                                  <p:stCondLst>
                                    <p:cond delay="0"/>
                                  </p:stCondLst>
                                  <p:childTnLst>
                                    <p:animMotion origin="layout" path="M 0 1.85185E-6 L 0.39653 0.00231 " pathEditMode="relative" rAng="0" ptsTypes="AA">
                                      <p:cBhvr>
                                        <p:cTn id="48" dur="2000" fill="hold"/>
                                        <p:tgtEl>
                                          <p:spTgt spid="175"/>
                                        </p:tgtEl>
                                        <p:attrNameLst>
                                          <p:attrName>ppt_x</p:attrName>
                                          <p:attrName>ppt_y</p:attrName>
                                        </p:attrNameLst>
                                      </p:cBhvr>
                                      <p:rCtr x="198" y="1"/>
                                    </p:animMotion>
                                  </p:childTnLst>
                                </p:cTn>
                              </p:par>
                            </p:childTnLst>
                          </p:cTn>
                        </p:par>
                        <p:par>
                          <p:cTn id="49" fill="hold">
                            <p:stCondLst>
                              <p:cond delay="2000"/>
                            </p:stCondLst>
                            <p:childTnLst>
                              <p:par>
                                <p:cTn id="50" presetID="1" presetClass="exit" presetSubtype="0" fill="hold" grpId="1" nodeType="afterEffect">
                                  <p:stCondLst>
                                    <p:cond delay="0"/>
                                  </p:stCondLst>
                                  <p:childTnLst>
                                    <p:set>
                                      <p:cBhvr>
                                        <p:cTn id="51" dur="1" fill="hold">
                                          <p:stCondLst>
                                            <p:cond delay="0"/>
                                          </p:stCondLst>
                                        </p:cTn>
                                        <p:tgtEl>
                                          <p:spTgt spid="17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4711"/>
                                        </p:tgtEl>
                                        <p:attrNameLst>
                                          <p:attrName>style.visibility</p:attrName>
                                        </p:attrNameLst>
                                      </p:cBhvr>
                                      <p:to>
                                        <p:strVal val="visible"/>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1000"/>
                                        <p:tgtEl>
                                          <p:spTgt spid="14"/>
                                        </p:tgtEl>
                                      </p:cBhvr>
                                    </p:animEffect>
                                  </p:childTnLst>
                                </p:cTn>
                              </p:par>
                            </p:childTnLst>
                          </p:cTn>
                        </p:par>
                        <p:par>
                          <p:cTn id="60" fill="hold">
                            <p:stCondLst>
                              <p:cond delay="1000"/>
                            </p:stCondLst>
                            <p:childTnLst>
                              <p:par>
                                <p:cTn id="61" presetID="22" presetClass="entr" presetSubtype="8" fill="hold" nodeType="afterEffect">
                                  <p:stCondLst>
                                    <p:cond delay="100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1000"/>
                                        <p:tgtEl>
                                          <p:spTgt spid="12"/>
                                        </p:tgtEl>
                                      </p:cBhvr>
                                    </p:animEffect>
                                  </p:childTnLst>
                                </p:cTn>
                              </p:par>
                            </p:childTnLst>
                          </p:cTn>
                        </p:par>
                        <p:par>
                          <p:cTn id="64" fill="hold">
                            <p:stCondLst>
                              <p:cond delay="3000"/>
                            </p:stCondLst>
                            <p:childTnLst>
                              <p:par>
                                <p:cTn id="65" presetID="22" presetClass="entr" presetSubtype="8" fill="hold" nodeType="afterEffect">
                                  <p:stCondLst>
                                    <p:cond delay="100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20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grpId="0" nodeType="clickEffect">
                                  <p:stCondLst>
                                    <p:cond delay="0"/>
                                  </p:stCondLst>
                                  <p:childTnLst>
                                    <p:animMotion origin="layout" path="M 2.5E-6 -7.40741E-7 L 0.30781 0.00232 " pathEditMode="relative" rAng="0" ptsTypes="AA">
                                      <p:cBhvr>
                                        <p:cTn id="71" dur="2000" fill="hold"/>
                                        <p:tgtEl>
                                          <p:spTgt spid="176"/>
                                        </p:tgtEl>
                                        <p:attrNameLst>
                                          <p:attrName>ppt_x</p:attrName>
                                          <p:attrName>ppt_y</p:attrName>
                                        </p:attrNameLst>
                                      </p:cBhvr>
                                      <p:rCtr x="154" y="1"/>
                                    </p:animMotion>
                                  </p:childTnLst>
                                </p:cTn>
                              </p:par>
                            </p:childTnLst>
                          </p:cTn>
                        </p:par>
                        <p:par>
                          <p:cTn id="72" fill="hold">
                            <p:stCondLst>
                              <p:cond delay="2000"/>
                            </p:stCondLst>
                            <p:childTnLst>
                              <p:par>
                                <p:cTn id="73" presetID="1" presetClass="entr" presetSubtype="0" fill="hold" grpId="0" nodeType="afterEffect">
                                  <p:stCondLst>
                                    <p:cond delay="0"/>
                                  </p:stCondLst>
                                  <p:childTnLst>
                                    <p:set>
                                      <p:cBhvr>
                                        <p:cTn id="74" dur="1" fill="hold">
                                          <p:stCondLst>
                                            <p:cond delay="0"/>
                                          </p:stCondLst>
                                        </p:cTn>
                                        <p:tgtEl>
                                          <p:spTgt spid="154713"/>
                                        </p:tgtEl>
                                        <p:attrNameLst>
                                          <p:attrName>style.visibility</p:attrName>
                                        </p:attrNameLst>
                                      </p:cBhvr>
                                      <p:to>
                                        <p:strVal val="visible"/>
                                      </p:to>
                                    </p:set>
                                  </p:childTnLst>
                                </p:cTn>
                              </p:par>
                            </p:childTnLst>
                          </p:cTn>
                        </p:par>
                        <p:par>
                          <p:cTn id="75" fill="hold">
                            <p:stCondLst>
                              <p:cond delay="2000"/>
                            </p:stCondLst>
                            <p:childTnLst>
                              <p:par>
                                <p:cTn id="76" presetID="22" presetClass="entr" presetSubtype="8"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par>
                                <p:cTn id="83" presetID="22" presetClass="entr" presetSubtype="8"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ipe(left)">
                                      <p:cBhvr>
                                        <p:cTn id="85" dur="500"/>
                                        <p:tgtEl>
                                          <p:spTgt spid="2"/>
                                        </p:tgtEl>
                                      </p:cBhvr>
                                    </p:animEffec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left)">
                                      <p:cBhvr>
                                        <p:cTn id="89" dur="500"/>
                                        <p:tgtEl>
                                          <p:spTgt spid="10"/>
                                        </p:tgtEl>
                                      </p:cBhvr>
                                    </p:animEffect>
                                  </p:childTnLst>
                                </p:cTn>
                              </p:par>
                              <p:par>
                                <p:cTn id="90" presetID="22" presetClass="entr" presetSubtype="8" fill="hold" nodeType="with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500"/>
                                        <p:tgtEl>
                                          <p:spTgt spid="3"/>
                                        </p:tgtEl>
                                      </p:cBhvr>
                                    </p:animEffect>
                                  </p:childTnLst>
                                </p:cTn>
                              </p:par>
                              <p:par>
                                <p:cTn id="93" presetID="22" presetClass="entr" presetSubtype="8"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childTnLst>
                          </p:cTn>
                        </p:par>
                        <p:par>
                          <p:cTn id="96" fill="hold">
                            <p:stCondLst>
                              <p:cond delay="3500"/>
                            </p:stCondLst>
                            <p:childTnLst>
                              <p:par>
                                <p:cTn id="97" presetID="22" presetClass="entr" presetSubtype="8" fill="hold"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wipe(left)">
                                      <p:cBhvr>
                                        <p:cTn id="99" dur="500"/>
                                        <p:tgtEl>
                                          <p:spTgt spid="7"/>
                                        </p:tgtEl>
                                      </p:cBhvr>
                                    </p:animEffect>
                                  </p:childTnLst>
                                </p:cTn>
                              </p:par>
                              <p:par>
                                <p:cTn id="100" presetID="22" presetClass="entr" presetSubtype="8" fill="hold" nodeType="with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wipe(left)">
                                      <p:cBhvr>
                                        <p:cTn id="102" dur="500"/>
                                        <p:tgtEl>
                                          <p:spTgt spid="4"/>
                                        </p:tgtEl>
                                      </p:cBhvr>
                                    </p:animEffect>
                                  </p:childTnLst>
                                </p:cTn>
                              </p:par>
                              <p:par>
                                <p:cTn id="103" presetID="22" presetClass="entr" presetSubtype="8" fill="hold"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left)">
                                      <p:cBhvr>
                                        <p:cTn id="105" dur="500"/>
                                        <p:tgtEl>
                                          <p:spTgt spid="11"/>
                                        </p:tgtEl>
                                      </p:cBhvr>
                                    </p:animEffect>
                                  </p:childTnLst>
                                </p:cTn>
                              </p:par>
                            </p:childTnLst>
                          </p:cTn>
                        </p:par>
                        <p:par>
                          <p:cTn id="106" fill="hold">
                            <p:stCondLst>
                              <p:cond delay="4000"/>
                            </p:stCondLst>
                            <p:childTnLst>
                              <p:par>
                                <p:cTn id="107" presetID="22" presetClass="entr" presetSubtype="8" fill="hold" nodeType="afterEffect">
                                  <p:stCondLst>
                                    <p:cond delay="0"/>
                                  </p:stCondLst>
                                  <p:childTnLst>
                                    <p:set>
                                      <p:cBhvr>
                                        <p:cTn id="108" dur="1" fill="hold">
                                          <p:stCondLst>
                                            <p:cond delay="0"/>
                                          </p:stCondLst>
                                        </p:cTn>
                                        <p:tgtEl>
                                          <p:spTgt spid="5"/>
                                        </p:tgtEl>
                                        <p:attrNameLst>
                                          <p:attrName>style.visibility</p:attrName>
                                        </p:attrNameLst>
                                      </p:cBhvr>
                                      <p:to>
                                        <p:strVal val="visible"/>
                                      </p:to>
                                    </p:set>
                                    <p:animEffect transition="in" filter="wipe(left)">
                                      <p:cBhvr>
                                        <p:cTn id="109" dur="500"/>
                                        <p:tgtEl>
                                          <p:spTgt spid="5"/>
                                        </p:tgtEl>
                                      </p:cBhvr>
                                    </p:animEffect>
                                  </p:childTnLst>
                                </p:cTn>
                              </p:par>
                              <p:par>
                                <p:cTn id="110" presetID="22" presetClass="entr" presetSubtype="8"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left)">
                                      <p:cBhvr>
                                        <p:cTn id="112" dur="500"/>
                                        <p:tgtEl>
                                          <p:spTgt spid="8"/>
                                        </p:tgtEl>
                                      </p:cBhvr>
                                    </p:animEffect>
                                  </p:childTnLst>
                                </p:cTn>
                              </p:par>
                            </p:childTnLst>
                          </p:cTn>
                        </p:par>
                        <p:par>
                          <p:cTn id="113" fill="hold">
                            <p:stCondLst>
                              <p:cond delay="4500"/>
                            </p:stCondLst>
                            <p:childTnLst>
                              <p:par>
                                <p:cTn id="114" presetID="22" presetClass="entr" presetSubtype="8" fill="hold"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left)">
                                      <p:cBhvr>
                                        <p:cTn id="116" dur="500"/>
                                        <p:tgtEl>
                                          <p:spTgt spid="9"/>
                                        </p:tgtEl>
                                      </p:cBhvr>
                                    </p:animEffect>
                                  </p:childTnLst>
                                </p:cTn>
                              </p:par>
                            </p:childTnLst>
                          </p:cTn>
                        </p:par>
                        <p:par>
                          <p:cTn id="117" fill="hold">
                            <p:stCondLst>
                              <p:cond delay="5000"/>
                            </p:stCondLst>
                            <p:childTnLst>
                              <p:par>
                                <p:cTn id="118" presetID="1" presetClass="exit" presetSubtype="0" fill="hold" grpId="1" nodeType="afterEffect">
                                  <p:stCondLst>
                                    <p:cond delay="0"/>
                                  </p:stCondLst>
                                  <p:childTnLst>
                                    <p:set>
                                      <p:cBhvr>
                                        <p:cTn id="119" dur="1" fill="hold">
                                          <p:stCondLst>
                                            <p:cond delay="0"/>
                                          </p:stCondLst>
                                        </p:cTn>
                                        <p:tgtEl>
                                          <p:spTgt spid="176"/>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0.04914 0.00116 L 0.37327 0.00348 " pathEditMode="relative" rAng="0" ptsTypes="AA">
                                      <p:cBhvr>
                                        <p:cTn id="123" dur="2000" fill="hold"/>
                                        <p:tgtEl>
                                          <p:spTgt spid="177"/>
                                        </p:tgtEl>
                                        <p:attrNameLst>
                                          <p:attrName>ppt_x</p:attrName>
                                          <p:attrName>ppt_y</p:attrName>
                                        </p:attrNameLst>
                                      </p:cBhvr>
                                      <p:rCtr x="162" y="1"/>
                                    </p:animMotion>
                                  </p:childTnLst>
                                </p:cTn>
                              </p:par>
                            </p:childTnLst>
                          </p:cTn>
                        </p:par>
                        <p:par>
                          <p:cTn id="124" fill="hold">
                            <p:stCondLst>
                              <p:cond delay="2000"/>
                            </p:stCondLst>
                            <p:childTnLst>
                              <p:par>
                                <p:cTn id="125" presetID="1" presetClass="exit" presetSubtype="0" fill="hold" grpId="1" nodeType="afterEffect">
                                  <p:stCondLst>
                                    <p:cond delay="0"/>
                                  </p:stCondLst>
                                  <p:childTnLst>
                                    <p:set>
                                      <p:cBhvr>
                                        <p:cTn id="126" dur="1" fill="hold">
                                          <p:stCondLst>
                                            <p:cond delay="0"/>
                                          </p:stCondLst>
                                        </p:cTn>
                                        <p:tgtEl>
                                          <p:spTgt spid="1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P spid="175" grpId="0" animBg="1"/>
      <p:bldP spid="175" grpId="1" animBg="1"/>
      <p:bldP spid="176" grpId="0" animBg="1"/>
      <p:bldP spid="176" grpId="1" animBg="1"/>
      <p:bldP spid="177" grpId="0" animBg="1"/>
      <p:bldP spid="177"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6"/>
          <p:cNvGrpSpPr>
            <a:grpSpLocks/>
          </p:cNvGrpSpPr>
          <p:nvPr/>
        </p:nvGrpSpPr>
        <p:grpSpPr bwMode="auto">
          <a:xfrm>
            <a:off x="5570538" y="4762500"/>
            <a:ext cx="1741487" cy="1228725"/>
            <a:chOff x="1321" y="2432"/>
            <a:chExt cx="1097" cy="774"/>
          </a:xfrm>
        </p:grpSpPr>
        <p:sp>
          <p:nvSpPr>
            <p:cNvPr id="53251" name="AutoShape 1027"/>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1</a:t>
              </a:r>
            </a:p>
          </p:txBody>
        </p:sp>
        <p:sp>
          <p:nvSpPr>
            <p:cNvPr id="53252" name="AutoShape 1028"/>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2</a:t>
              </a:r>
            </a:p>
          </p:txBody>
        </p:sp>
        <p:sp>
          <p:nvSpPr>
            <p:cNvPr id="53253" name="AutoShape 1029"/>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rgbClr val="000000"/>
                  </a:solidFill>
                  <a:latin typeface="+mn-lt"/>
                  <a:ea typeface="PMingLiU" pitchFamily="18" charset="-120"/>
                </a:rPr>
                <a:t>Packet 3</a:t>
              </a:r>
            </a:p>
          </p:txBody>
        </p:sp>
      </p:grpSp>
      <p:grpSp>
        <p:nvGrpSpPr>
          <p:cNvPr id="3" name="Group 1030"/>
          <p:cNvGrpSpPr>
            <a:grpSpLocks/>
          </p:cNvGrpSpPr>
          <p:nvPr/>
        </p:nvGrpSpPr>
        <p:grpSpPr bwMode="auto">
          <a:xfrm>
            <a:off x="3819525" y="4152900"/>
            <a:ext cx="1741488" cy="1230313"/>
            <a:chOff x="1321" y="2432"/>
            <a:chExt cx="1097" cy="774"/>
          </a:xfrm>
        </p:grpSpPr>
        <p:sp>
          <p:nvSpPr>
            <p:cNvPr id="53255" name="AutoShape 1031"/>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1</a:t>
              </a:r>
            </a:p>
          </p:txBody>
        </p:sp>
        <p:sp>
          <p:nvSpPr>
            <p:cNvPr id="53256" name="AutoShape 1032"/>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2</a:t>
              </a:r>
            </a:p>
          </p:txBody>
        </p:sp>
        <p:sp>
          <p:nvSpPr>
            <p:cNvPr id="53257" name="AutoShape 1033"/>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45851"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3</a:t>
              </a:r>
            </a:p>
          </p:txBody>
        </p:sp>
      </p:grpSp>
      <p:sp>
        <p:nvSpPr>
          <p:cNvPr id="53258" name="Rectangle 1034"/>
          <p:cNvSpPr>
            <a:spLocks noGrp="1" noChangeArrowheads="1"/>
          </p:cNvSpPr>
          <p:nvPr>
            <p:ph type="title"/>
          </p:nvPr>
        </p:nvSpPr>
        <p:spPr>
          <a:xfrm>
            <a:off x="361950" y="285750"/>
            <a:ext cx="8515350" cy="990600"/>
          </a:xfrm>
        </p:spPr>
        <p:txBody>
          <a:bodyPr lIns="91430" tIns="45716" rIns="91430" bIns="45716" anchor="t"/>
          <a:lstStyle/>
          <a:p>
            <a:r>
              <a:rPr lang="zh-TW" altLang="en-US" sz="3200" dirty="0">
                <a:ea typeface="PMingLiU" pitchFamily="18" charset="-120"/>
              </a:rPr>
              <a:t>Timing of </a:t>
            </a:r>
            <a:r>
              <a:rPr lang="en-US" altLang="zh-CN" sz="3200" dirty="0"/>
              <a:t>Virtual-Circuit Packet Switching</a:t>
            </a:r>
            <a:endParaRPr lang="zh-TW" altLang="en-US" sz="3200" dirty="0"/>
          </a:p>
        </p:txBody>
      </p:sp>
      <p:sp>
        <p:nvSpPr>
          <p:cNvPr id="53259" name="Rectangle 1035"/>
          <p:cNvSpPr>
            <a:spLocks noChangeArrowheads="1"/>
          </p:cNvSpPr>
          <p:nvPr/>
        </p:nvSpPr>
        <p:spPr bwMode="auto">
          <a:xfrm>
            <a:off x="4260850" y="1711325"/>
            <a:ext cx="0" cy="11113"/>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0" name="Rectangle 1036"/>
          <p:cNvSpPr>
            <a:spLocks noChangeArrowheads="1"/>
          </p:cNvSpPr>
          <p:nvPr/>
        </p:nvSpPr>
        <p:spPr bwMode="auto">
          <a:xfrm>
            <a:off x="4260850" y="1770063"/>
            <a:ext cx="0" cy="11112"/>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1" name="Rectangle 1037"/>
          <p:cNvSpPr>
            <a:spLocks noChangeArrowheads="1"/>
          </p:cNvSpPr>
          <p:nvPr/>
        </p:nvSpPr>
        <p:spPr bwMode="auto">
          <a:xfrm>
            <a:off x="1066800" y="19177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2" name="Rectangle 1038"/>
          <p:cNvSpPr>
            <a:spLocks noChangeArrowheads="1"/>
          </p:cNvSpPr>
          <p:nvPr/>
        </p:nvSpPr>
        <p:spPr bwMode="auto">
          <a:xfrm>
            <a:off x="1790700" y="2070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3" name="Rectangle 1039"/>
          <p:cNvSpPr>
            <a:spLocks noChangeArrowheads="1"/>
          </p:cNvSpPr>
          <p:nvPr/>
        </p:nvSpPr>
        <p:spPr bwMode="auto">
          <a:xfrm>
            <a:off x="1066800" y="19939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4" name="Rectangle 1040"/>
          <p:cNvSpPr>
            <a:spLocks noChangeArrowheads="1"/>
          </p:cNvSpPr>
          <p:nvPr/>
        </p:nvSpPr>
        <p:spPr bwMode="auto">
          <a:xfrm>
            <a:off x="1790700" y="21463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5" name="Rectangle 1041"/>
          <p:cNvSpPr>
            <a:spLocks noChangeArrowheads="1"/>
          </p:cNvSpPr>
          <p:nvPr/>
        </p:nvSpPr>
        <p:spPr bwMode="auto">
          <a:xfrm>
            <a:off x="1066800" y="3086100"/>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7" name="Rectangle 1043"/>
          <p:cNvSpPr>
            <a:spLocks noChangeArrowheads="1"/>
          </p:cNvSpPr>
          <p:nvPr/>
        </p:nvSpPr>
        <p:spPr bwMode="auto">
          <a:xfrm>
            <a:off x="1066800" y="3811588"/>
            <a:ext cx="0" cy="12700"/>
          </a:xfrm>
          <a:prstGeom prst="rect">
            <a:avLst/>
          </a:prstGeom>
          <a:blipFill dpi="0" rotWithShape="0">
            <a:blip r:embed="rId3" cstate="print"/>
            <a:srcRect/>
            <a:tile tx="0" ty="0" sx="100000" sy="100000" flip="none" algn="tl"/>
          </a:blipFill>
          <a:ln w="9525">
            <a:noFill/>
            <a:miter lim="800000"/>
            <a:headEnd/>
            <a:tailEnd/>
          </a:ln>
        </p:spPr>
        <p:txBody>
          <a:bodyPr/>
          <a:lstStyle/>
          <a:p>
            <a:endParaRPr lang="zh-CN" altLang="en-US">
              <a:latin typeface="+mn-lt"/>
            </a:endParaRPr>
          </a:p>
        </p:txBody>
      </p:sp>
      <p:sp>
        <p:nvSpPr>
          <p:cNvPr id="53268" name="Rectangle 1044"/>
          <p:cNvSpPr>
            <a:spLocks noChangeArrowheads="1"/>
          </p:cNvSpPr>
          <p:nvPr/>
        </p:nvSpPr>
        <p:spPr bwMode="auto">
          <a:xfrm>
            <a:off x="3238500" y="3989388"/>
            <a:ext cx="1588" cy="12700"/>
          </a:xfrm>
          <a:prstGeom prst="rect">
            <a:avLst/>
          </a:prstGeom>
          <a:blipFill dpi="0" rotWithShape="0">
            <a:blip r:embed="rId3" cstate="print"/>
            <a:srcRect/>
            <a:tile tx="0" ty="0" sx="100000" sy="100000" flip="none" algn="tl"/>
          </a:blipFill>
          <a:ln w="9525">
            <a:solidFill>
              <a:schemeClr val="tx1"/>
            </a:solidFill>
            <a:miter lim="800000"/>
            <a:headEnd/>
            <a:tailEnd/>
          </a:ln>
        </p:spPr>
        <p:txBody>
          <a:bodyPr/>
          <a:lstStyle/>
          <a:p>
            <a:endParaRPr lang="zh-CN" altLang="en-US">
              <a:latin typeface="+mn-lt"/>
            </a:endParaRPr>
          </a:p>
        </p:txBody>
      </p:sp>
      <p:sp>
        <p:nvSpPr>
          <p:cNvPr id="53269" name="Freeform 1045"/>
          <p:cNvSpPr>
            <a:spLocks/>
          </p:cNvSpPr>
          <p:nvPr/>
        </p:nvSpPr>
        <p:spPr bwMode="auto">
          <a:xfrm>
            <a:off x="6945313" y="1444625"/>
            <a:ext cx="908050" cy="944563"/>
          </a:xfrm>
          <a:custGeom>
            <a:avLst/>
            <a:gdLst/>
            <a:ahLst/>
            <a:cxnLst>
              <a:cxn ang="0">
                <a:pos x="127" y="391"/>
              </a:cxn>
              <a:cxn ang="0">
                <a:pos x="0" y="391"/>
              </a:cxn>
              <a:cxn ang="0">
                <a:pos x="0" y="596"/>
              </a:cxn>
              <a:cxn ang="0">
                <a:pos x="573" y="596"/>
              </a:cxn>
              <a:cxn ang="0">
                <a:pos x="573" y="391"/>
              </a:cxn>
              <a:cxn ang="0">
                <a:pos x="449" y="391"/>
              </a:cxn>
              <a:cxn ang="0">
                <a:pos x="449" y="364"/>
              </a:cxn>
              <a:cxn ang="0">
                <a:pos x="503" y="364"/>
              </a:cxn>
              <a:cxn ang="0">
                <a:pos x="503" y="0"/>
              </a:cxn>
              <a:cxn ang="0">
                <a:pos x="73" y="0"/>
              </a:cxn>
              <a:cxn ang="0">
                <a:pos x="73" y="364"/>
              </a:cxn>
              <a:cxn ang="0">
                <a:pos x="127" y="364"/>
              </a:cxn>
              <a:cxn ang="0">
                <a:pos x="127" y="391"/>
              </a:cxn>
            </a:cxnLst>
            <a:rect l="0" t="0" r="r" b="b"/>
            <a:pathLst>
              <a:path w="573" h="596">
                <a:moveTo>
                  <a:pt x="127" y="391"/>
                </a:moveTo>
                <a:lnTo>
                  <a:pt x="0" y="391"/>
                </a:lnTo>
                <a:lnTo>
                  <a:pt x="0" y="596"/>
                </a:lnTo>
                <a:lnTo>
                  <a:pt x="573" y="596"/>
                </a:lnTo>
                <a:lnTo>
                  <a:pt x="573" y="391"/>
                </a:lnTo>
                <a:lnTo>
                  <a:pt x="449" y="391"/>
                </a:lnTo>
                <a:lnTo>
                  <a:pt x="449" y="364"/>
                </a:lnTo>
                <a:lnTo>
                  <a:pt x="503" y="364"/>
                </a:lnTo>
                <a:lnTo>
                  <a:pt x="503" y="0"/>
                </a:lnTo>
                <a:lnTo>
                  <a:pt x="73" y="0"/>
                </a:lnTo>
                <a:lnTo>
                  <a:pt x="73" y="364"/>
                </a:lnTo>
                <a:lnTo>
                  <a:pt x="127" y="364"/>
                </a:lnTo>
                <a:lnTo>
                  <a:pt x="127" y="391"/>
                </a:lnTo>
                <a:close/>
              </a:path>
            </a:pathLst>
          </a:custGeom>
          <a:solidFill>
            <a:srgbClr val="FFFFFF"/>
          </a:solidFill>
          <a:ln w="15875">
            <a:solidFill>
              <a:srgbClr val="000000"/>
            </a:solidFill>
            <a:prstDash val="solid"/>
            <a:round/>
            <a:headEnd/>
            <a:tailEnd/>
          </a:ln>
        </p:spPr>
        <p:txBody>
          <a:bodyPr/>
          <a:lstStyle/>
          <a:p>
            <a:endParaRPr lang="zh-CN" altLang="en-US">
              <a:latin typeface="+mn-lt"/>
            </a:endParaRPr>
          </a:p>
        </p:txBody>
      </p:sp>
      <p:sp>
        <p:nvSpPr>
          <p:cNvPr id="53270" name="Line 1046"/>
          <p:cNvSpPr>
            <a:spLocks noChangeShapeType="1"/>
          </p:cNvSpPr>
          <p:nvPr/>
        </p:nvSpPr>
        <p:spPr bwMode="auto">
          <a:xfrm>
            <a:off x="7146925" y="2065338"/>
            <a:ext cx="509588" cy="1587"/>
          </a:xfrm>
          <a:prstGeom prst="line">
            <a:avLst/>
          </a:prstGeom>
          <a:noFill/>
          <a:ln w="15875">
            <a:solidFill>
              <a:srgbClr val="000000"/>
            </a:solidFill>
            <a:round/>
            <a:headEnd/>
            <a:tailEnd/>
          </a:ln>
        </p:spPr>
        <p:txBody>
          <a:bodyPr/>
          <a:lstStyle/>
          <a:p>
            <a:endParaRPr lang="zh-CN" altLang="en-US">
              <a:latin typeface="+mn-lt"/>
            </a:endParaRPr>
          </a:p>
        </p:txBody>
      </p:sp>
      <p:sp>
        <p:nvSpPr>
          <p:cNvPr id="53271" name="Line 1047"/>
          <p:cNvSpPr>
            <a:spLocks noChangeShapeType="1"/>
          </p:cNvSpPr>
          <p:nvPr/>
        </p:nvSpPr>
        <p:spPr bwMode="auto">
          <a:xfrm>
            <a:off x="7146925" y="2022475"/>
            <a:ext cx="509588" cy="1588"/>
          </a:xfrm>
          <a:prstGeom prst="line">
            <a:avLst/>
          </a:prstGeom>
          <a:noFill/>
          <a:ln w="15875">
            <a:solidFill>
              <a:srgbClr val="000000"/>
            </a:solidFill>
            <a:round/>
            <a:headEnd/>
            <a:tailEnd/>
          </a:ln>
        </p:spPr>
        <p:txBody>
          <a:bodyPr/>
          <a:lstStyle/>
          <a:p>
            <a:endParaRPr lang="zh-CN" altLang="en-US">
              <a:latin typeface="+mn-lt"/>
            </a:endParaRPr>
          </a:p>
        </p:txBody>
      </p:sp>
      <p:sp>
        <p:nvSpPr>
          <p:cNvPr id="53272" name="Freeform 1048"/>
          <p:cNvSpPr>
            <a:spLocks noEditPoints="1"/>
          </p:cNvSpPr>
          <p:nvPr/>
        </p:nvSpPr>
        <p:spPr bwMode="auto">
          <a:xfrm>
            <a:off x="7415213" y="2097088"/>
            <a:ext cx="368300" cy="265112"/>
          </a:xfrm>
          <a:custGeom>
            <a:avLst/>
            <a:gdLst/>
            <a:ahLst/>
            <a:cxnLst>
              <a:cxn ang="0">
                <a:pos x="0" y="168"/>
              </a:cxn>
              <a:cxn ang="0">
                <a:pos x="188" y="168"/>
              </a:cxn>
              <a:cxn ang="0">
                <a:pos x="188" y="0"/>
              </a:cxn>
              <a:cxn ang="0">
                <a:pos x="0" y="0"/>
              </a:cxn>
              <a:cxn ang="0">
                <a:pos x="0" y="168"/>
              </a:cxn>
              <a:cxn ang="0">
                <a:pos x="207" y="26"/>
              </a:cxn>
              <a:cxn ang="0">
                <a:pos x="233" y="26"/>
              </a:cxn>
              <a:cxn ang="0">
                <a:pos x="233" y="0"/>
              </a:cxn>
              <a:cxn ang="0">
                <a:pos x="207" y="0"/>
              </a:cxn>
              <a:cxn ang="0">
                <a:pos x="207" y="26"/>
              </a:cxn>
            </a:cxnLst>
            <a:rect l="0" t="0" r="r" b="b"/>
            <a:pathLst>
              <a:path w="233" h="168">
                <a:moveTo>
                  <a:pt x="0" y="168"/>
                </a:moveTo>
                <a:lnTo>
                  <a:pt x="188" y="168"/>
                </a:lnTo>
                <a:lnTo>
                  <a:pt x="188" y="0"/>
                </a:lnTo>
                <a:lnTo>
                  <a:pt x="0" y="0"/>
                </a:lnTo>
                <a:lnTo>
                  <a:pt x="0" y="168"/>
                </a:lnTo>
                <a:close/>
                <a:moveTo>
                  <a:pt x="207" y="26"/>
                </a:moveTo>
                <a:lnTo>
                  <a:pt x="233" y="26"/>
                </a:lnTo>
                <a:lnTo>
                  <a:pt x="233" y="0"/>
                </a:lnTo>
                <a:lnTo>
                  <a:pt x="207" y="0"/>
                </a:lnTo>
                <a:lnTo>
                  <a:pt x="207" y="26"/>
                </a:lnTo>
                <a:close/>
              </a:path>
            </a:pathLst>
          </a:custGeom>
          <a:solidFill>
            <a:srgbClr val="FFFFFF"/>
          </a:solidFill>
          <a:ln w="4763">
            <a:solidFill>
              <a:srgbClr val="000000"/>
            </a:solidFill>
            <a:prstDash val="solid"/>
            <a:round/>
            <a:headEnd/>
            <a:tailEnd/>
          </a:ln>
        </p:spPr>
        <p:txBody>
          <a:bodyPr/>
          <a:lstStyle/>
          <a:p>
            <a:endParaRPr lang="zh-CN" altLang="en-US">
              <a:latin typeface="+mn-lt"/>
            </a:endParaRPr>
          </a:p>
        </p:txBody>
      </p:sp>
      <p:sp>
        <p:nvSpPr>
          <p:cNvPr id="53273" name="Line 1049"/>
          <p:cNvSpPr>
            <a:spLocks noChangeShapeType="1"/>
          </p:cNvSpPr>
          <p:nvPr/>
        </p:nvSpPr>
        <p:spPr bwMode="auto">
          <a:xfrm>
            <a:off x="7415213" y="2184400"/>
            <a:ext cx="296862" cy="1588"/>
          </a:xfrm>
          <a:prstGeom prst="line">
            <a:avLst/>
          </a:prstGeom>
          <a:noFill/>
          <a:ln w="4763">
            <a:solidFill>
              <a:srgbClr val="000000"/>
            </a:solidFill>
            <a:round/>
            <a:headEnd/>
            <a:tailEnd/>
          </a:ln>
        </p:spPr>
        <p:txBody>
          <a:bodyPr/>
          <a:lstStyle/>
          <a:p>
            <a:endParaRPr lang="zh-CN" altLang="en-US">
              <a:latin typeface="+mn-lt"/>
            </a:endParaRPr>
          </a:p>
        </p:txBody>
      </p:sp>
      <p:sp>
        <p:nvSpPr>
          <p:cNvPr id="53274" name="Line 1050"/>
          <p:cNvSpPr>
            <a:spLocks noChangeShapeType="1"/>
          </p:cNvSpPr>
          <p:nvPr/>
        </p:nvSpPr>
        <p:spPr bwMode="auto">
          <a:xfrm>
            <a:off x="7415213" y="2273300"/>
            <a:ext cx="296862" cy="1588"/>
          </a:xfrm>
          <a:prstGeom prst="line">
            <a:avLst/>
          </a:prstGeom>
          <a:noFill/>
          <a:ln w="4763">
            <a:solidFill>
              <a:srgbClr val="000000"/>
            </a:solidFill>
            <a:round/>
            <a:headEnd/>
            <a:tailEnd/>
          </a:ln>
        </p:spPr>
        <p:txBody>
          <a:bodyPr/>
          <a:lstStyle/>
          <a:p>
            <a:endParaRPr lang="zh-CN" altLang="en-US">
              <a:latin typeface="+mn-lt"/>
            </a:endParaRPr>
          </a:p>
        </p:txBody>
      </p:sp>
      <p:sp>
        <p:nvSpPr>
          <p:cNvPr id="53275" name="Line 1051"/>
          <p:cNvSpPr>
            <a:spLocks noChangeShapeType="1"/>
          </p:cNvSpPr>
          <p:nvPr/>
        </p:nvSpPr>
        <p:spPr bwMode="auto">
          <a:xfrm>
            <a:off x="7429500" y="2225675"/>
            <a:ext cx="268288" cy="1588"/>
          </a:xfrm>
          <a:prstGeom prst="line">
            <a:avLst/>
          </a:prstGeom>
          <a:noFill/>
          <a:ln w="4763">
            <a:solidFill>
              <a:srgbClr val="000000"/>
            </a:solidFill>
            <a:round/>
            <a:headEnd/>
            <a:tailEnd/>
          </a:ln>
        </p:spPr>
        <p:txBody>
          <a:bodyPr/>
          <a:lstStyle/>
          <a:p>
            <a:endParaRPr lang="zh-CN" altLang="en-US">
              <a:latin typeface="+mn-lt"/>
            </a:endParaRPr>
          </a:p>
        </p:txBody>
      </p:sp>
      <p:sp>
        <p:nvSpPr>
          <p:cNvPr id="53276" name="Rectangle 1052"/>
          <p:cNvSpPr>
            <a:spLocks noChangeArrowheads="1"/>
          </p:cNvSpPr>
          <p:nvPr/>
        </p:nvSpPr>
        <p:spPr bwMode="auto">
          <a:xfrm>
            <a:off x="7586663" y="2200275"/>
            <a:ext cx="85725" cy="57150"/>
          </a:xfrm>
          <a:prstGeom prst="rect">
            <a:avLst/>
          </a:prstGeom>
          <a:noFill/>
          <a:ln w="4763">
            <a:solidFill>
              <a:srgbClr val="000000"/>
            </a:solidFill>
            <a:miter lim="800000"/>
            <a:headEnd/>
            <a:tailEnd/>
          </a:ln>
        </p:spPr>
        <p:txBody>
          <a:bodyPr/>
          <a:lstStyle/>
          <a:p>
            <a:endParaRPr lang="zh-CN" altLang="en-US">
              <a:latin typeface="+mn-lt"/>
            </a:endParaRPr>
          </a:p>
        </p:txBody>
      </p:sp>
      <p:sp>
        <p:nvSpPr>
          <p:cNvPr id="53277" name="Freeform 1053"/>
          <p:cNvSpPr>
            <a:spLocks noEditPoints="1"/>
          </p:cNvSpPr>
          <p:nvPr/>
        </p:nvSpPr>
        <p:spPr bwMode="auto">
          <a:xfrm>
            <a:off x="6975475" y="1512888"/>
            <a:ext cx="854075" cy="635000"/>
          </a:xfrm>
          <a:custGeom>
            <a:avLst/>
            <a:gdLst/>
            <a:ahLst/>
            <a:cxnLst>
              <a:cxn ang="0">
                <a:pos x="449" y="285"/>
              </a:cxn>
              <a:cxn ang="0">
                <a:pos x="472" y="285"/>
              </a:cxn>
              <a:cxn ang="0">
                <a:pos x="472" y="278"/>
              </a:cxn>
              <a:cxn ang="0">
                <a:pos x="449" y="278"/>
              </a:cxn>
              <a:cxn ang="0">
                <a:pos x="449" y="285"/>
              </a:cxn>
              <a:cxn ang="0">
                <a:pos x="121" y="239"/>
              </a:cxn>
              <a:cxn ang="0">
                <a:pos x="121" y="27"/>
              </a:cxn>
              <a:cxn ang="0">
                <a:pos x="417" y="27"/>
              </a:cxn>
              <a:cxn ang="0">
                <a:pos x="417" y="239"/>
              </a:cxn>
              <a:cxn ang="0">
                <a:pos x="121" y="239"/>
              </a:cxn>
              <a:cxn ang="0">
                <a:pos x="108" y="252"/>
              </a:cxn>
              <a:cxn ang="0">
                <a:pos x="430" y="252"/>
              </a:cxn>
              <a:cxn ang="0">
                <a:pos x="430" y="14"/>
              </a:cxn>
              <a:cxn ang="0">
                <a:pos x="443" y="14"/>
              </a:cxn>
              <a:cxn ang="0">
                <a:pos x="443" y="0"/>
              </a:cxn>
              <a:cxn ang="0">
                <a:pos x="93" y="0"/>
              </a:cxn>
              <a:cxn ang="0">
                <a:pos x="93" y="265"/>
              </a:cxn>
              <a:cxn ang="0">
                <a:pos x="108" y="265"/>
              </a:cxn>
              <a:cxn ang="0">
                <a:pos x="108" y="252"/>
              </a:cxn>
              <a:cxn ang="0">
                <a:pos x="0" y="388"/>
              </a:cxn>
              <a:cxn ang="0">
                <a:pos x="54" y="388"/>
              </a:cxn>
              <a:cxn ang="0">
                <a:pos x="54" y="368"/>
              </a:cxn>
              <a:cxn ang="0">
                <a:pos x="0" y="368"/>
              </a:cxn>
              <a:cxn ang="0">
                <a:pos x="0" y="388"/>
              </a:cxn>
              <a:cxn ang="0">
                <a:pos x="312" y="401"/>
              </a:cxn>
              <a:cxn ang="0">
                <a:pos x="430" y="401"/>
              </a:cxn>
              <a:cxn ang="0">
                <a:pos x="430" y="391"/>
              </a:cxn>
              <a:cxn ang="0">
                <a:pos x="312" y="391"/>
              </a:cxn>
              <a:cxn ang="0">
                <a:pos x="312" y="401"/>
              </a:cxn>
              <a:cxn ang="0">
                <a:pos x="519" y="378"/>
              </a:cxn>
              <a:cxn ang="0">
                <a:pos x="539" y="378"/>
              </a:cxn>
              <a:cxn ang="0">
                <a:pos x="539" y="368"/>
              </a:cxn>
              <a:cxn ang="0">
                <a:pos x="519" y="368"/>
              </a:cxn>
              <a:cxn ang="0">
                <a:pos x="519" y="378"/>
              </a:cxn>
              <a:cxn ang="0">
                <a:pos x="519" y="394"/>
              </a:cxn>
              <a:cxn ang="0">
                <a:pos x="539" y="394"/>
              </a:cxn>
              <a:cxn ang="0">
                <a:pos x="539" y="388"/>
              </a:cxn>
              <a:cxn ang="0">
                <a:pos x="519" y="388"/>
              </a:cxn>
              <a:cxn ang="0">
                <a:pos x="519" y="394"/>
              </a:cxn>
            </a:cxnLst>
            <a:rect l="0" t="0" r="r" b="b"/>
            <a:pathLst>
              <a:path w="539" h="401">
                <a:moveTo>
                  <a:pt x="449" y="285"/>
                </a:moveTo>
                <a:lnTo>
                  <a:pt x="472" y="285"/>
                </a:lnTo>
                <a:lnTo>
                  <a:pt x="472" y="278"/>
                </a:lnTo>
                <a:lnTo>
                  <a:pt x="449" y="278"/>
                </a:lnTo>
                <a:lnTo>
                  <a:pt x="449" y="285"/>
                </a:lnTo>
                <a:close/>
                <a:moveTo>
                  <a:pt x="121" y="239"/>
                </a:moveTo>
                <a:lnTo>
                  <a:pt x="121" y="27"/>
                </a:lnTo>
                <a:lnTo>
                  <a:pt x="417" y="27"/>
                </a:lnTo>
                <a:lnTo>
                  <a:pt x="417" y="239"/>
                </a:lnTo>
                <a:lnTo>
                  <a:pt x="121" y="239"/>
                </a:lnTo>
                <a:close/>
                <a:moveTo>
                  <a:pt x="108" y="252"/>
                </a:moveTo>
                <a:lnTo>
                  <a:pt x="430" y="252"/>
                </a:lnTo>
                <a:lnTo>
                  <a:pt x="430" y="14"/>
                </a:lnTo>
                <a:lnTo>
                  <a:pt x="443" y="14"/>
                </a:lnTo>
                <a:lnTo>
                  <a:pt x="443" y="0"/>
                </a:lnTo>
                <a:lnTo>
                  <a:pt x="93" y="0"/>
                </a:lnTo>
                <a:lnTo>
                  <a:pt x="93" y="265"/>
                </a:lnTo>
                <a:lnTo>
                  <a:pt x="108" y="265"/>
                </a:lnTo>
                <a:lnTo>
                  <a:pt x="108" y="252"/>
                </a:lnTo>
                <a:close/>
                <a:moveTo>
                  <a:pt x="0" y="388"/>
                </a:moveTo>
                <a:lnTo>
                  <a:pt x="54" y="388"/>
                </a:lnTo>
                <a:lnTo>
                  <a:pt x="54" y="368"/>
                </a:lnTo>
                <a:lnTo>
                  <a:pt x="0" y="368"/>
                </a:lnTo>
                <a:lnTo>
                  <a:pt x="0" y="388"/>
                </a:lnTo>
                <a:close/>
                <a:moveTo>
                  <a:pt x="312" y="401"/>
                </a:moveTo>
                <a:lnTo>
                  <a:pt x="430" y="401"/>
                </a:lnTo>
                <a:lnTo>
                  <a:pt x="430" y="391"/>
                </a:lnTo>
                <a:lnTo>
                  <a:pt x="312" y="391"/>
                </a:lnTo>
                <a:lnTo>
                  <a:pt x="312" y="401"/>
                </a:lnTo>
                <a:close/>
                <a:moveTo>
                  <a:pt x="519" y="378"/>
                </a:moveTo>
                <a:lnTo>
                  <a:pt x="539" y="378"/>
                </a:lnTo>
                <a:lnTo>
                  <a:pt x="539" y="368"/>
                </a:lnTo>
                <a:lnTo>
                  <a:pt x="519" y="368"/>
                </a:lnTo>
                <a:lnTo>
                  <a:pt x="519" y="378"/>
                </a:lnTo>
                <a:close/>
                <a:moveTo>
                  <a:pt x="519" y="394"/>
                </a:moveTo>
                <a:lnTo>
                  <a:pt x="539" y="394"/>
                </a:lnTo>
                <a:lnTo>
                  <a:pt x="539" y="388"/>
                </a:lnTo>
                <a:lnTo>
                  <a:pt x="519" y="388"/>
                </a:lnTo>
                <a:lnTo>
                  <a:pt x="519" y="394"/>
                </a:lnTo>
                <a:close/>
              </a:path>
            </a:pathLst>
          </a:custGeom>
          <a:solidFill>
            <a:srgbClr val="000000"/>
          </a:solidFill>
          <a:ln w="4763">
            <a:solidFill>
              <a:srgbClr val="000000"/>
            </a:solidFill>
            <a:prstDash val="solid"/>
            <a:round/>
            <a:headEnd/>
            <a:tailEnd/>
          </a:ln>
        </p:spPr>
        <p:txBody>
          <a:bodyPr/>
          <a:lstStyle/>
          <a:p>
            <a:endParaRPr lang="zh-CN" altLang="en-US">
              <a:latin typeface="+mn-lt"/>
            </a:endParaRPr>
          </a:p>
        </p:txBody>
      </p:sp>
      <p:sp>
        <p:nvSpPr>
          <p:cNvPr id="53278" name="Line 1054"/>
          <p:cNvSpPr>
            <a:spLocks noChangeShapeType="1"/>
          </p:cNvSpPr>
          <p:nvPr/>
        </p:nvSpPr>
        <p:spPr bwMode="auto">
          <a:xfrm>
            <a:off x="7061200" y="1992313"/>
            <a:ext cx="681038" cy="1587"/>
          </a:xfrm>
          <a:prstGeom prst="line">
            <a:avLst/>
          </a:prstGeom>
          <a:noFill/>
          <a:ln w="4763">
            <a:solidFill>
              <a:srgbClr val="000000"/>
            </a:solidFill>
            <a:round/>
            <a:headEnd/>
            <a:tailEnd/>
          </a:ln>
        </p:spPr>
        <p:txBody>
          <a:bodyPr/>
          <a:lstStyle/>
          <a:p>
            <a:endParaRPr lang="zh-CN" altLang="en-US">
              <a:latin typeface="+mn-lt"/>
            </a:endParaRPr>
          </a:p>
        </p:txBody>
      </p:sp>
      <p:sp>
        <p:nvSpPr>
          <p:cNvPr id="53279" name="Line 1055"/>
          <p:cNvSpPr>
            <a:spLocks noChangeShapeType="1"/>
          </p:cNvSpPr>
          <p:nvPr/>
        </p:nvSpPr>
        <p:spPr bwMode="auto">
          <a:xfrm flipV="1">
            <a:off x="7234238" y="1992313"/>
            <a:ext cx="1587" cy="30162"/>
          </a:xfrm>
          <a:prstGeom prst="line">
            <a:avLst/>
          </a:prstGeom>
          <a:noFill/>
          <a:ln w="4763">
            <a:solidFill>
              <a:srgbClr val="000000"/>
            </a:solidFill>
            <a:round/>
            <a:headEnd/>
            <a:tailEnd/>
          </a:ln>
        </p:spPr>
        <p:txBody>
          <a:bodyPr/>
          <a:lstStyle/>
          <a:p>
            <a:endParaRPr lang="zh-CN" altLang="en-US">
              <a:latin typeface="+mn-lt"/>
            </a:endParaRPr>
          </a:p>
        </p:txBody>
      </p:sp>
      <p:sp>
        <p:nvSpPr>
          <p:cNvPr id="53280" name="Line 1056"/>
          <p:cNvSpPr>
            <a:spLocks noChangeShapeType="1"/>
          </p:cNvSpPr>
          <p:nvPr/>
        </p:nvSpPr>
        <p:spPr bwMode="auto">
          <a:xfrm flipV="1">
            <a:off x="7400925" y="1992313"/>
            <a:ext cx="1588" cy="30162"/>
          </a:xfrm>
          <a:prstGeom prst="line">
            <a:avLst/>
          </a:prstGeom>
          <a:noFill/>
          <a:ln w="4763">
            <a:solidFill>
              <a:srgbClr val="000000"/>
            </a:solidFill>
            <a:round/>
            <a:headEnd/>
            <a:tailEnd/>
          </a:ln>
        </p:spPr>
        <p:txBody>
          <a:bodyPr/>
          <a:lstStyle/>
          <a:p>
            <a:endParaRPr lang="zh-CN" altLang="en-US">
              <a:latin typeface="+mn-lt"/>
            </a:endParaRPr>
          </a:p>
        </p:txBody>
      </p:sp>
      <p:sp>
        <p:nvSpPr>
          <p:cNvPr id="53281" name="Rectangle 1057"/>
          <p:cNvSpPr>
            <a:spLocks noChangeArrowheads="1"/>
          </p:cNvSpPr>
          <p:nvPr/>
        </p:nvSpPr>
        <p:spPr bwMode="auto">
          <a:xfrm>
            <a:off x="3425825" y="2038350"/>
            <a:ext cx="908050" cy="234950"/>
          </a:xfrm>
          <a:prstGeom prst="rect">
            <a:avLst/>
          </a:prstGeom>
          <a:solidFill>
            <a:srgbClr val="FFFFFF"/>
          </a:solidFill>
          <a:ln w="15875">
            <a:solidFill>
              <a:srgbClr val="000000"/>
            </a:solidFill>
            <a:miter lim="800000"/>
            <a:headEnd/>
            <a:tailEnd/>
          </a:ln>
        </p:spPr>
        <p:txBody>
          <a:bodyPr/>
          <a:lstStyle/>
          <a:p>
            <a:endParaRPr lang="zh-CN" altLang="en-US">
              <a:latin typeface="+mn-lt"/>
            </a:endParaRPr>
          </a:p>
        </p:txBody>
      </p:sp>
      <p:sp>
        <p:nvSpPr>
          <p:cNvPr id="53282" name="Rectangle 1058"/>
          <p:cNvSpPr>
            <a:spLocks noChangeArrowheads="1"/>
          </p:cNvSpPr>
          <p:nvPr/>
        </p:nvSpPr>
        <p:spPr bwMode="auto">
          <a:xfrm>
            <a:off x="3451225" y="2070100"/>
            <a:ext cx="852488" cy="26988"/>
          </a:xfrm>
          <a:prstGeom prst="rect">
            <a:avLst/>
          </a:prstGeom>
          <a:solidFill>
            <a:srgbClr val="000000"/>
          </a:solidFill>
          <a:ln w="4763">
            <a:solidFill>
              <a:srgbClr val="000000"/>
            </a:solidFill>
            <a:miter lim="800000"/>
            <a:headEnd/>
            <a:tailEnd/>
          </a:ln>
        </p:spPr>
        <p:txBody>
          <a:bodyPr/>
          <a:lstStyle/>
          <a:p>
            <a:endParaRPr lang="zh-CN" altLang="en-US">
              <a:latin typeface="+mn-lt"/>
            </a:endParaRPr>
          </a:p>
        </p:txBody>
      </p:sp>
      <p:sp>
        <p:nvSpPr>
          <p:cNvPr id="53283" name="Freeform 1059"/>
          <p:cNvSpPr>
            <a:spLocks noEditPoints="1"/>
          </p:cNvSpPr>
          <p:nvPr/>
        </p:nvSpPr>
        <p:spPr bwMode="auto">
          <a:xfrm>
            <a:off x="3465513" y="2128838"/>
            <a:ext cx="768350" cy="112712"/>
          </a:xfrm>
          <a:custGeom>
            <a:avLst/>
            <a:gdLst/>
            <a:ahLst/>
            <a:cxnLst>
              <a:cxn ang="0">
                <a:pos x="0" y="46"/>
              </a:cxn>
              <a:cxn ang="0">
                <a:pos x="10" y="26"/>
              </a:cxn>
              <a:cxn ang="0">
                <a:pos x="64" y="26"/>
              </a:cxn>
              <a:cxn ang="0">
                <a:pos x="74" y="46"/>
              </a:cxn>
              <a:cxn ang="0">
                <a:pos x="64" y="62"/>
              </a:cxn>
              <a:cxn ang="0">
                <a:pos x="10" y="62"/>
              </a:cxn>
              <a:cxn ang="0">
                <a:pos x="0" y="46"/>
              </a:cxn>
              <a:cxn ang="0">
                <a:pos x="163" y="26"/>
              </a:cxn>
              <a:cxn ang="0">
                <a:pos x="287" y="26"/>
              </a:cxn>
              <a:cxn ang="0">
                <a:pos x="297" y="0"/>
              </a:cxn>
              <a:cxn ang="0">
                <a:pos x="153" y="0"/>
              </a:cxn>
              <a:cxn ang="0">
                <a:pos x="163" y="26"/>
              </a:cxn>
              <a:cxn ang="0">
                <a:pos x="163" y="72"/>
              </a:cxn>
              <a:cxn ang="0">
                <a:pos x="287" y="72"/>
              </a:cxn>
              <a:cxn ang="0">
                <a:pos x="297" y="46"/>
              </a:cxn>
              <a:cxn ang="0">
                <a:pos x="153" y="46"/>
              </a:cxn>
              <a:cxn ang="0">
                <a:pos x="163" y="72"/>
              </a:cxn>
              <a:cxn ang="0">
                <a:pos x="395" y="26"/>
              </a:cxn>
              <a:cxn ang="0">
                <a:pos x="485" y="26"/>
              </a:cxn>
              <a:cxn ang="0">
                <a:pos x="485" y="0"/>
              </a:cxn>
              <a:cxn ang="0">
                <a:pos x="395" y="0"/>
              </a:cxn>
              <a:cxn ang="0">
                <a:pos x="395" y="26"/>
              </a:cxn>
              <a:cxn ang="0">
                <a:pos x="427" y="72"/>
              </a:cxn>
              <a:cxn ang="0">
                <a:pos x="453" y="72"/>
              </a:cxn>
              <a:cxn ang="0">
                <a:pos x="453" y="46"/>
              </a:cxn>
              <a:cxn ang="0">
                <a:pos x="427" y="46"/>
              </a:cxn>
              <a:cxn ang="0">
                <a:pos x="427" y="72"/>
              </a:cxn>
            </a:cxnLst>
            <a:rect l="0" t="0" r="r" b="b"/>
            <a:pathLst>
              <a:path w="485" h="72">
                <a:moveTo>
                  <a:pt x="0" y="46"/>
                </a:moveTo>
                <a:lnTo>
                  <a:pt x="10" y="26"/>
                </a:lnTo>
                <a:lnTo>
                  <a:pt x="64" y="26"/>
                </a:lnTo>
                <a:lnTo>
                  <a:pt x="74" y="46"/>
                </a:lnTo>
                <a:lnTo>
                  <a:pt x="64" y="62"/>
                </a:lnTo>
                <a:lnTo>
                  <a:pt x="10" y="62"/>
                </a:lnTo>
                <a:lnTo>
                  <a:pt x="0" y="46"/>
                </a:lnTo>
                <a:close/>
                <a:moveTo>
                  <a:pt x="163" y="26"/>
                </a:moveTo>
                <a:lnTo>
                  <a:pt x="287" y="26"/>
                </a:lnTo>
                <a:lnTo>
                  <a:pt x="297" y="0"/>
                </a:lnTo>
                <a:lnTo>
                  <a:pt x="153" y="0"/>
                </a:lnTo>
                <a:lnTo>
                  <a:pt x="163" y="26"/>
                </a:lnTo>
                <a:close/>
                <a:moveTo>
                  <a:pt x="163" y="72"/>
                </a:moveTo>
                <a:lnTo>
                  <a:pt x="287" y="72"/>
                </a:lnTo>
                <a:lnTo>
                  <a:pt x="297" y="46"/>
                </a:lnTo>
                <a:lnTo>
                  <a:pt x="153" y="46"/>
                </a:lnTo>
                <a:lnTo>
                  <a:pt x="163" y="72"/>
                </a:lnTo>
                <a:close/>
                <a:moveTo>
                  <a:pt x="395" y="26"/>
                </a:moveTo>
                <a:lnTo>
                  <a:pt x="485" y="26"/>
                </a:lnTo>
                <a:lnTo>
                  <a:pt x="485" y="0"/>
                </a:lnTo>
                <a:lnTo>
                  <a:pt x="395" y="0"/>
                </a:lnTo>
                <a:lnTo>
                  <a:pt x="395" y="26"/>
                </a:lnTo>
                <a:close/>
                <a:moveTo>
                  <a:pt x="427" y="72"/>
                </a:moveTo>
                <a:lnTo>
                  <a:pt x="453" y="72"/>
                </a:lnTo>
                <a:lnTo>
                  <a:pt x="453" y="46"/>
                </a:lnTo>
                <a:lnTo>
                  <a:pt x="427" y="46"/>
                </a:lnTo>
                <a:lnTo>
                  <a:pt x="427" y="72"/>
                </a:lnTo>
                <a:close/>
              </a:path>
            </a:pathLst>
          </a:custGeom>
          <a:solidFill>
            <a:srgbClr val="C0C0C0"/>
          </a:solidFill>
          <a:ln w="4763">
            <a:solidFill>
              <a:srgbClr val="000000"/>
            </a:solidFill>
            <a:prstDash val="solid"/>
            <a:round/>
            <a:headEnd/>
            <a:tailEnd/>
          </a:ln>
        </p:spPr>
        <p:txBody>
          <a:bodyPr/>
          <a:lstStyle/>
          <a:p>
            <a:endParaRPr lang="zh-CN" altLang="en-US">
              <a:latin typeface="+mn-lt"/>
            </a:endParaRPr>
          </a:p>
        </p:txBody>
      </p:sp>
      <p:sp>
        <p:nvSpPr>
          <p:cNvPr id="53284" name="Freeform 1060"/>
          <p:cNvSpPr>
            <a:spLocks/>
          </p:cNvSpPr>
          <p:nvPr/>
        </p:nvSpPr>
        <p:spPr bwMode="auto">
          <a:xfrm>
            <a:off x="2517775" y="2152650"/>
            <a:ext cx="908050" cy="1588"/>
          </a:xfrm>
          <a:custGeom>
            <a:avLst/>
            <a:gdLst/>
            <a:ahLst/>
            <a:cxnLst>
              <a:cxn ang="0">
                <a:pos x="573" y="0"/>
              </a:cxn>
              <a:cxn ang="0">
                <a:pos x="286" y="0"/>
              </a:cxn>
              <a:cxn ang="0">
                <a:pos x="0" y="0"/>
              </a:cxn>
            </a:cxnLst>
            <a:rect l="0" t="0" r="r" b="b"/>
            <a:pathLst>
              <a:path w="573">
                <a:moveTo>
                  <a:pt x="573" y="0"/>
                </a:moveTo>
                <a:lnTo>
                  <a:pt x="286" y="0"/>
                </a:lnTo>
                <a:lnTo>
                  <a:pt x="0"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85" name="Rectangle 1061"/>
          <p:cNvSpPr>
            <a:spLocks noChangeArrowheads="1"/>
          </p:cNvSpPr>
          <p:nvPr/>
        </p:nvSpPr>
        <p:spPr bwMode="auto">
          <a:xfrm>
            <a:off x="5016500" y="2038350"/>
            <a:ext cx="909638" cy="234950"/>
          </a:xfrm>
          <a:prstGeom prst="rect">
            <a:avLst/>
          </a:prstGeom>
          <a:solidFill>
            <a:srgbClr val="FFFFFF"/>
          </a:solidFill>
          <a:ln w="15875">
            <a:solidFill>
              <a:srgbClr val="000000"/>
            </a:solidFill>
            <a:miter lim="800000"/>
            <a:headEnd/>
            <a:tailEnd/>
          </a:ln>
        </p:spPr>
        <p:txBody>
          <a:bodyPr/>
          <a:lstStyle/>
          <a:p>
            <a:endParaRPr lang="zh-CN" altLang="en-US">
              <a:latin typeface="+mn-lt"/>
            </a:endParaRPr>
          </a:p>
        </p:txBody>
      </p:sp>
      <p:sp>
        <p:nvSpPr>
          <p:cNvPr id="53286" name="Rectangle 1062"/>
          <p:cNvSpPr>
            <a:spLocks noChangeArrowheads="1"/>
          </p:cNvSpPr>
          <p:nvPr/>
        </p:nvSpPr>
        <p:spPr bwMode="auto">
          <a:xfrm>
            <a:off x="5041900" y="2070100"/>
            <a:ext cx="854075" cy="26988"/>
          </a:xfrm>
          <a:prstGeom prst="rect">
            <a:avLst/>
          </a:prstGeom>
          <a:solidFill>
            <a:srgbClr val="000000"/>
          </a:solidFill>
          <a:ln w="4763">
            <a:solidFill>
              <a:srgbClr val="000000"/>
            </a:solidFill>
            <a:miter lim="800000"/>
            <a:headEnd/>
            <a:tailEnd/>
          </a:ln>
        </p:spPr>
        <p:txBody>
          <a:bodyPr/>
          <a:lstStyle/>
          <a:p>
            <a:endParaRPr lang="zh-CN" altLang="en-US">
              <a:latin typeface="+mn-lt"/>
            </a:endParaRPr>
          </a:p>
        </p:txBody>
      </p:sp>
      <p:sp>
        <p:nvSpPr>
          <p:cNvPr id="53287" name="Freeform 1063"/>
          <p:cNvSpPr>
            <a:spLocks noEditPoints="1"/>
          </p:cNvSpPr>
          <p:nvPr/>
        </p:nvSpPr>
        <p:spPr bwMode="auto">
          <a:xfrm>
            <a:off x="5057775" y="2128838"/>
            <a:ext cx="766763" cy="112712"/>
          </a:xfrm>
          <a:custGeom>
            <a:avLst/>
            <a:gdLst/>
            <a:ahLst/>
            <a:cxnLst>
              <a:cxn ang="0">
                <a:pos x="0" y="46"/>
              </a:cxn>
              <a:cxn ang="0">
                <a:pos x="9" y="26"/>
              </a:cxn>
              <a:cxn ang="0">
                <a:pos x="63" y="26"/>
              </a:cxn>
              <a:cxn ang="0">
                <a:pos x="73" y="46"/>
              </a:cxn>
              <a:cxn ang="0">
                <a:pos x="63" y="62"/>
              </a:cxn>
              <a:cxn ang="0">
                <a:pos x="9" y="62"/>
              </a:cxn>
              <a:cxn ang="0">
                <a:pos x="0" y="46"/>
              </a:cxn>
              <a:cxn ang="0">
                <a:pos x="162" y="26"/>
              </a:cxn>
              <a:cxn ang="0">
                <a:pos x="286" y="26"/>
              </a:cxn>
              <a:cxn ang="0">
                <a:pos x="296" y="0"/>
              </a:cxn>
              <a:cxn ang="0">
                <a:pos x="153" y="0"/>
              </a:cxn>
              <a:cxn ang="0">
                <a:pos x="162" y="26"/>
              </a:cxn>
              <a:cxn ang="0">
                <a:pos x="162" y="72"/>
              </a:cxn>
              <a:cxn ang="0">
                <a:pos x="286" y="72"/>
              </a:cxn>
              <a:cxn ang="0">
                <a:pos x="296" y="46"/>
              </a:cxn>
              <a:cxn ang="0">
                <a:pos x="153" y="46"/>
              </a:cxn>
              <a:cxn ang="0">
                <a:pos x="162" y="72"/>
              </a:cxn>
              <a:cxn ang="0">
                <a:pos x="395" y="26"/>
              </a:cxn>
              <a:cxn ang="0">
                <a:pos x="484" y="26"/>
              </a:cxn>
              <a:cxn ang="0">
                <a:pos x="484" y="0"/>
              </a:cxn>
              <a:cxn ang="0">
                <a:pos x="395" y="0"/>
              </a:cxn>
              <a:cxn ang="0">
                <a:pos x="395" y="26"/>
              </a:cxn>
              <a:cxn ang="0">
                <a:pos x="427" y="72"/>
              </a:cxn>
              <a:cxn ang="0">
                <a:pos x="452" y="72"/>
              </a:cxn>
              <a:cxn ang="0">
                <a:pos x="452" y="46"/>
              </a:cxn>
              <a:cxn ang="0">
                <a:pos x="427" y="46"/>
              </a:cxn>
              <a:cxn ang="0">
                <a:pos x="427" y="72"/>
              </a:cxn>
            </a:cxnLst>
            <a:rect l="0" t="0" r="r" b="b"/>
            <a:pathLst>
              <a:path w="484" h="72">
                <a:moveTo>
                  <a:pt x="0" y="46"/>
                </a:moveTo>
                <a:lnTo>
                  <a:pt x="9" y="26"/>
                </a:lnTo>
                <a:lnTo>
                  <a:pt x="63" y="26"/>
                </a:lnTo>
                <a:lnTo>
                  <a:pt x="73" y="46"/>
                </a:lnTo>
                <a:lnTo>
                  <a:pt x="63" y="62"/>
                </a:lnTo>
                <a:lnTo>
                  <a:pt x="9" y="62"/>
                </a:lnTo>
                <a:lnTo>
                  <a:pt x="0" y="46"/>
                </a:lnTo>
                <a:close/>
                <a:moveTo>
                  <a:pt x="162" y="26"/>
                </a:moveTo>
                <a:lnTo>
                  <a:pt x="286" y="26"/>
                </a:lnTo>
                <a:lnTo>
                  <a:pt x="296" y="0"/>
                </a:lnTo>
                <a:lnTo>
                  <a:pt x="153" y="0"/>
                </a:lnTo>
                <a:lnTo>
                  <a:pt x="162" y="26"/>
                </a:lnTo>
                <a:close/>
                <a:moveTo>
                  <a:pt x="162" y="72"/>
                </a:moveTo>
                <a:lnTo>
                  <a:pt x="286" y="72"/>
                </a:lnTo>
                <a:lnTo>
                  <a:pt x="296" y="46"/>
                </a:lnTo>
                <a:lnTo>
                  <a:pt x="153" y="46"/>
                </a:lnTo>
                <a:lnTo>
                  <a:pt x="162" y="72"/>
                </a:lnTo>
                <a:close/>
                <a:moveTo>
                  <a:pt x="395" y="26"/>
                </a:moveTo>
                <a:lnTo>
                  <a:pt x="484" y="26"/>
                </a:lnTo>
                <a:lnTo>
                  <a:pt x="484" y="0"/>
                </a:lnTo>
                <a:lnTo>
                  <a:pt x="395" y="0"/>
                </a:lnTo>
                <a:lnTo>
                  <a:pt x="395" y="26"/>
                </a:lnTo>
                <a:close/>
                <a:moveTo>
                  <a:pt x="427" y="72"/>
                </a:moveTo>
                <a:lnTo>
                  <a:pt x="452" y="72"/>
                </a:lnTo>
                <a:lnTo>
                  <a:pt x="452" y="46"/>
                </a:lnTo>
                <a:lnTo>
                  <a:pt x="427" y="46"/>
                </a:lnTo>
                <a:lnTo>
                  <a:pt x="427" y="72"/>
                </a:lnTo>
                <a:close/>
              </a:path>
            </a:pathLst>
          </a:custGeom>
          <a:solidFill>
            <a:srgbClr val="C0C0C0"/>
          </a:solidFill>
          <a:ln w="4763">
            <a:solidFill>
              <a:srgbClr val="000000"/>
            </a:solidFill>
            <a:prstDash val="solid"/>
            <a:round/>
            <a:headEnd/>
            <a:tailEnd/>
          </a:ln>
        </p:spPr>
        <p:txBody>
          <a:bodyPr/>
          <a:lstStyle/>
          <a:p>
            <a:endParaRPr lang="zh-CN" altLang="en-US">
              <a:latin typeface="+mn-lt"/>
            </a:endParaRPr>
          </a:p>
        </p:txBody>
      </p:sp>
      <p:sp>
        <p:nvSpPr>
          <p:cNvPr id="53288" name="Freeform 1064"/>
          <p:cNvSpPr>
            <a:spLocks/>
          </p:cNvSpPr>
          <p:nvPr/>
        </p:nvSpPr>
        <p:spPr bwMode="auto">
          <a:xfrm>
            <a:off x="4333875" y="2152650"/>
            <a:ext cx="682625" cy="1588"/>
          </a:xfrm>
          <a:custGeom>
            <a:avLst/>
            <a:gdLst/>
            <a:ahLst/>
            <a:cxnLst>
              <a:cxn ang="0">
                <a:pos x="0" y="0"/>
              </a:cxn>
              <a:cxn ang="0">
                <a:pos x="214" y="0"/>
              </a:cxn>
              <a:cxn ang="0">
                <a:pos x="430" y="0"/>
              </a:cxn>
            </a:cxnLst>
            <a:rect l="0" t="0" r="r" b="b"/>
            <a:pathLst>
              <a:path w="430">
                <a:moveTo>
                  <a:pt x="0" y="0"/>
                </a:moveTo>
                <a:lnTo>
                  <a:pt x="214" y="0"/>
                </a:lnTo>
                <a:lnTo>
                  <a:pt x="430"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89" name="Freeform 1065"/>
          <p:cNvSpPr>
            <a:spLocks/>
          </p:cNvSpPr>
          <p:nvPr/>
        </p:nvSpPr>
        <p:spPr bwMode="auto">
          <a:xfrm>
            <a:off x="5926138" y="2152650"/>
            <a:ext cx="1019175" cy="1588"/>
          </a:xfrm>
          <a:custGeom>
            <a:avLst/>
            <a:gdLst/>
            <a:ahLst/>
            <a:cxnLst>
              <a:cxn ang="0">
                <a:pos x="0" y="0"/>
              </a:cxn>
              <a:cxn ang="0">
                <a:pos x="321" y="0"/>
              </a:cxn>
              <a:cxn ang="0">
                <a:pos x="643" y="0"/>
              </a:cxn>
            </a:cxnLst>
            <a:rect l="0" t="0" r="r" b="b"/>
            <a:pathLst>
              <a:path w="643">
                <a:moveTo>
                  <a:pt x="0" y="0"/>
                </a:moveTo>
                <a:lnTo>
                  <a:pt x="321" y="0"/>
                </a:lnTo>
                <a:lnTo>
                  <a:pt x="643" y="0"/>
                </a:lnTo>
              </a:path>
            </a:pathLst>
          </a:custGeom>
          <a:noFill/>
          <a:ln w="25400">
            <a:solidFill>
              <a:srgbClr val="FFFFFF"/>
            </a:solidFill>
            <a:prstDash val="solid"/>
            <a:round/>
            <a:headEnd/>
            <a:tailEnd/>
          </a:ln>
        </p:spPr>
        <p:txBody>
          <a:bodyPr/>
          <a:lstStyle/>
          <a:p>
            <a:endParaRPr lang="zh-CN" altLang="en-US">
              <a:latin typeface="+mn-lt"/>
            </a:endParaRPr>
          </a:p>
        </p:txBody>
      </p:sp>
      <p:sp>
        <p:nvSpPr>
          <p:cNvPr id="53290" name="Freeform 1066"/>
          <p:cNvSpPr>
            <a:spLocks/>
          </p:cNvSpPr>
          <p:nvPr/>
        </p:nvSpPr>
        <p:spPr bwMode="auto">
          <a:xfrm>
            <a:off x="1608138" y="1444625"/>
            <a:ext cx="909637" cy="944563"/>
          </a:xfrm>
          <a:custGeom>
            <a:avLst/>
            <a:gdLst/>
            <a:ahLst/>
            <a:cxnLst>
              <a:cxn ang="0">
                <a:pos x="124" y="391"/>
              </a:cxn>
              <a:cxn ang="0">
                <a:pos x="0" y="391"/>
              </a:cxn>
              <a:cxn ang="0">
                <a:pos x="0" y="596"/>
              </a:cxn>
              <a:cxn ang="0">
                <a:pos x="574" y="596"/>
              </a:cxn>
              <a:cxn ang="0">
                <a:pos x="574" y="391"/>
              </a:cxn>
              <a:cxn ang="0">
                <a:pos x="446" y="391"/>
              </a:cxn>
              <a:cxn ang="0">
                <a:pos x="446" y="364"/>
              </a:cxn>
              <a:cxn ang="0">
                <a:pos x="500" y="364"/>
              </a:cxn>
              <a:cxn ang="0">
                <a:pos x="500" y="0"/>
              </a:cxn>
              <a:cxn ang="0">
                <a:pos x="70" y="0"/>
              </a:cxn>
              <a:cxn ang="0">
                <a:pos x="70" y="364"/>
              </a:cxn>
              <a:cxn ang="0">
                <a:pos x="124" y="364"/>
              </a:cxn>
              <a:cxn ang="0">
                <a:pos x="124" y="391"/>
              </a:cxn>
            </a:cxnLst>
            <a:rect l="0" t="0" r="r" b="b"/>
            <a:pathLst>
              <a:path w="574" h="596">
                <a:moveTo>
                  <a:pt x="124" y="391"/>
                </a:moveTo>
                <a:lnTo>
                  <a:pt x="0" y="391"/>
                </a:lnTo>
                <a:lnTo>
                  <a:pt x="0" y="596"/>
                </a:lnTo>
                <a:lnTo>
                  <a:pt x="574" y="596"/>
                </a:lnTo>
                <a:lnTo>
                  <a:pt x="574" y="391"/>
                </a:lnTo>
                <a:lnTo>
                  <a:pt x="446" y="391"/>
                </a:lnTo>
                <a:lnTo>
                  <a:pt x="446" y="364"/>
                </a:lnTo>
                <a:lnTo>
                  <a:pt x="500" y="364"/>
                </a:lnTo>
                <a:lnTo>
                  <a:pt x="500" y="0"/>
                </a:lnTo>
                <a:lnTo>
                  <a:pt x="70" y="0"/>
                </a:lnTo>
                <a:lnTo>
                  <a:pt x="70" y="364"/>
                </a:lnTo>
                <a:lnTo>
                  <a:pt x="124" y="364"/>
                </a:lnTo>
                <a:lnTo>
                  <a:pt x="124" y="391"/>
                </a:lnTo>
                <a:close/>
              </a:path>
            </a:pathLst>
          </a:custGeom>
          <a:solidFill>
            <a:srgbClr val="FFFFFF"/>
          </a:solidFill>
          <a:ln w="15875">
            <a:solidFill>
              <a:srgbClr val="000000"/>
            </a:solidFill>
            <a:prstDash val="solid"/>
            <a:round/>
            <a:headEnd/>
            <a:tailEnd/>
          </a:ln>
        </p:spPr>
        <p:txBody>
          <a:bodyPr/>
          <a:lstStyle/>
          <a:p>
            <a:endParaRPr lang="zh-CN" altLang="en-US">
              <a:latin typeface="+mn-lt"/>
            </a:endParaRPr>
          </a:p>
        </p:txBody>
      </p:sp>
      <p:sp>
        <p:nvSpPr>
          <p:cNvPr id="53291" name="Line 1067"/>
          <p:cNvSpPr>
            <a:spLocks noChangeShapeType="1"/>
          </p:cNvSpPr>
          <p:nvPr/>
        </p:nvSpPr>
        <p:spPr bwMode="auto">
          <a:xfrm>
            <a:off x="1803400" y="2065338"/>
            <a:ext cx="511175" cy="1587"/>
          </a:xfrm>
          <a:prstGeom prst="line">
            <a:avLst/>
          </a:prstGeom>
          <a:noFill/>
          <a:ln w="15875">
            <a:solidFill>
              <a:srgbClr val="000000"/>
            </a:solidFill>
            <a:round/>
            <a:headEnd/>
            <a:tailEnd/>
          </a:ln>
        </p:spPr>
        <p:txBody>
          <a:bodyPr/>
          <a:lstStyle/>
          <a:p>
            <a:endParaRPr lang="zh-CN" altLang="en-US">
              <a:latin typeface="+mn-lt"/>
            </a:endParaRPr>
          </a:p>
        </p:txBody>
      </p:sp>
      <p:sp>
        <p:nvSpPr>
          <p:cNvPr id="53292" name="Line 1068"/>
          <p:cNvSpPr>
            <a:spLocks noChangeShapeType="1"/>
          </p:cNvSpPr>
          <p:nvPr/>
        </p:nvSpPr>
        <p:spPr bwMode="auto">
          <a:xfrm>
            <a:off x="1803400" y="2022475"/>
            <a:ext cx="511175" cy="1588"/>
          </a:xfrm>
          <a:prstGeom prst="line">
            <a:avLst/>
          </a:prstGeom>
          <a:noFill/>
          <a:ln w="15875">
            <a:solidFill>
              <a:srgbClr val="000000"/>
            </a:solidFill>
            <a:round/>
            <a:headEnd/>
            <a:tailEnd/>
          </a:ln>
        </p:spPr>
        <p:txBody>
          <a:bodyPr/>
          <a:lstStyle/>
          <a:p>
            <a:endParaRPr lang="zh-CN" altLang="en-US">
              <a:latin typeface="+mn-lt"/>
            </a:endParaRPr>
          </a:p>
        </p:txBody>
      </p:sp>
      <p:sp>
        <p:nvSpPr>
          <p:cNvPr id="53293" name="Freeform 1069"/>
          <p:cNvSpPr>
            <a:spLocks noEditPoints="1"/>
          </p:cNvSpPr>
          <p:nvPr/>
        </p:nvSpPr>
        <p:spPr bwMode="auto">
          <a:xfrm>
            <a:off x="2076450" y="2097088"/>
            <a:ext cx="369888" cy="265112"/>
          </a:xfrm>
          <a:custGeom>
            <a:avLst/>
            <a:gdLst/>
            <a:ahLst/>
            <a:cxnLst>
              <a:cxn ang="0">
                <a:pos x="0" y="168"/>
              </a:cxn>
              <a:cxn ang="0">
                <a:pos x="188" y="168"/>
              </a:cxn>
              <a:cxn ang="0">
                <a:pos x="188" y="0"/>
              </a:cxn>
              <a:cxn ang="0">
                <a:pos x="0" y="0"/>
              </a:cxn>
              <a:cxn ang="0">
                <a:pos x="0" y="168"/>
              </a:cxn>
              <a:cxn ang="0">
                <a:pos x="204" y="26"/>
              </a:cxn>
              <a:cxn ang="0">
                <a:pos x="233" y="26"/>
              </a:cxn>
              <a:cxn ang="0">
                <a:pos x="233" y="0"/>
              </a:cxn>
              <a:cxn ang="0">
                <a:pos x="204" y="0"/>
              </a:cxn>
              <a:cxn ang="0">
                <a:pos x="204" y="26"/>
              </a:cxn>
            </a:cxnLst>
            <a:rect l="0" t="0" r="r" b="b"/>
            <a:pathLst>
              <a:path w="233" h="168">
                <a:moveTo>
                  <a:pt x="0" y="168"/>
                </a:moveTo>
                <a:lnTo>
                  <a:pt x="188" y="168"/>
                </a:lnTo>
                <a:lnTo>
                  <a:pt x="188" y="0"/>
                </a:lnTo>
                <a:lnTo>
                  <a:pt x="0" y="0"/>
                </a:lnTo>
                <a:lnTo>
                  <a:pt x="0" y="168"/>
                </a:lnTo>
                <a:close/>
                <a:moveTo>
                  <a:pt x="204" y="26"/>
                </a:moveTo>
                <a:lnTo>
                  <a:pt x="233" y="26"/>
                </a:lnTo>
                <a:lnTo>
                  <a:pt x="233" y="0"/>
                </a:lnTo>
                <a:lnTo>
                  <a:pt x="204" y="0"/>
                </a:lnTo>
                <a:lnTo>
                  <a:pt x="204" y="26"/>
                </a:lnTo>
                <a:close/>
              </a:path>
            </a:pathLst>
          </a:custGeom>
          <a:solidFill>
            <a:srgbClr val="FFFFFF"/>
          </a:solidFill>
          <a:ln w="4763">
            <a:solidFill>
              <a:srgbClr val="000000"/>
            </a:solidFill>
            <a:prstDash val="solid"/>
            <a:round/>
            <a:headEnd/>
            <a:tailEnd/>
          </a:ln>
        </p:spPr>
        <p:txBody>
          <a:bodyPr/>
          <a:lstStyle/>
          <a:p>
            <a:endParaRPr lang="zh-CN" altLang="en-US">
              <a:latin typeface="+mn-lt"/>
            </a:endParaRPr>
          </a:p>
        </p:txBody>
      </p:sp>
      <p:sp>
        <p:nvSpPr>
          <p:cNvPr id="53294" name="Line 1070"/>
          <p:cNvSpPr>
            <a:spLocks noChangeShapeType="1"/>
          </p:cNvSpPr>
          <p:nvPr/>
        </p:nvSpPr>
        <p:spPr bwMode="auto">
          <a:xfrm>
            <a:off x="2076450" y="2184400"/>
            <a:ext cx="2984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5" name="Line 1071"/>
          <p:cNvSpPr>
            <a:spLocks noChangeShapeType="1"/>
          </p:cNvSpPr>
          <p:nvPr/>
        </p:nvSpPr>
        <p:spPr bwMode="auto">
          <a:xfrm>
            <a:off x="2076450" y="2273300"/>
            <a:ext cx="2984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6" name="Line 1072"/>
          <p:cNvSpPr>
            <a:spLocks noChangeShapeType="1"/>
          </p:cNvSpPr>
          <p:nvPr/>
        </p:nvSpPr>
        <p:spPr bwMode="auto">
          <a:xfrm>
            <a:off x="2087563" y="2225675"/>
            <a:ext cx="273050" cy="1588"/>
          </a:xfrm>
          <a:prstGeom prst="line">
            <a:avLst/>
          </a:prstGeom>
          <a:noFill/>
          <a:ln w="4763">
            <a:solidFill>
              <a:srgbClr val="000000"/>
            </a:solidFill>
            <a:round/>
            <a:headEnd/>
            <a:tailEnd/>
          </a:ln>
        </p:spPr>
        <p:txBody>
          <a:bodyPr/>
          <a:lstStyle/>
          <a:p>
            <a:endParaRPr lang="zh-CN" altLang="en-US">
              <a:latin typeface="+mn-lt"/>
            </a:endParaRPr>
          </a:p>
        </p:txBody>
      </p:sp>
      <p:sp>
        <p:nvSpPr>
          <p:cNvPr id="53297" name="Rectangle 1073"/>
          <p:cNvSpPr>
            <a:spLocks noChangeArrowheads="1"/>
          </p:cNvSpPr>
          <p:nvPr/>
        </p:nvSpPr>
        <p:spPr bwMode="auto">
          <a:xfrm>
            <a:off x="2244725" y="2200275"/>
            <a:ext cx="85725" cy="57150"/>
          </a:xfrm>
          <a:prstGeom prst="rect">
            <a:avLst/>
          </a:prstGeom>
          <a:noFill/>
          <a:ln w="4763">
            <a:solidFill>
              <a:srgbClr val="000000"/>
            </a:solidFill>
            <a:miter lim="800000"/>
            <a:headEnd/>
            <a:tailEnd/>
          </a:ln>
        </p:spPr>
        <p:txBody>
          <a:bodyPr/>
          <a:lstStyle/>
          <a:p>
            <a:endParaRPr lang="zh-CN" altLang="en-US">
              <a:latin typeface="+mn-lt"/>
            </a:endParaRPr>
          </a:p>
        </p:txBody>
      </p:sp>
      <p:sp>
        <p:nvSpPr>
          <p:cNvPr id="53298" name="Freeform 1074"/>
          <p:cNvSpPr>
            <a:spLocks noEditPoints="1"/>
          </p:cNvSpPr>
          <p:nvPr/>
        </p:nvSpPr>
        <p:spPr bwMode="auto">
          <a:xfrm>
            <a:off x="1633538" y="1512888"/>
            <a:ext cx="852487" cy="635000"/>
          </a:xfrm>
          <a:custGeom>
            <a:avLst/>
            <a:gdLst/>
            <a:ahLst/>
            <a:cxnLst>
              <a:cxn ang="0">
                <a:pos x="452" y="285"/>
              </a:cxn>
              <a:cxn ang="0">
                <a:pos x="472" y="285"/>
              </a:cxn>
              <a:cxn ang="0">
                <a:pos x="472" y="278"/>
              </a:cxn>
              <a:cxn ang="0">
                <a:pos x="452" y="278"/>
              </a:cxn>
              <a:cxn ang="0">
                <a:pos x="452" y="285"/>
              </a:cxn>
              <a:cxn ang="0">
                <a:pos x="121" y="239"/>
              </a:cxn>
              <a:cxn ang="0">
                <a:pos x="121" y="27"/>
              </a:cxn>
              <a:cxn ang="0">
                <a:pos x="417" y="27"/>
              </a:cxn>
              <a:cxn ang="0">
                <a:pos x="417" y="239"/>
              </a:cxn>
              <a:cxn ang="0">
                <a:pos x="121" y="239"/>
              </a:cxn>
              <a:cxn ang="0">
                <a:pos x="108" y="252"/>
              </a:cxn>
              <a:cxn ang="0">
                <a:pos x="430" y="252"/>
              </a:cxn>
              <a:cxn ang="0">
                <a:pos x="430" y="14"/>
              </a:cxn>
              <a:cxn ang="0">
                <a:pos x="446" y="14"/>
              </a:cxn>
              <a:cxn ang="0">
                <a:pos x="446" y="0"/>
              </a:cxn>
              <a:cxn ang="0">
                <a:pos x="96" y="0"/>
              </a:cxn>
              <a:cxn ang="0">
                <a:pos x="96" y="265"/>
              </a:cxn>
              <a:cxn ang="0">
                <a:pos x="108" y="265"/>
              </a:cxn>
              <a:cxn ang="0">
                <a:pos x="108" y="252"/>
              </a:cxn>
              <a:cxn ang="0">
                <a:pos x="0" y="388"/>
              </a:cxn>
              <a:cxn ang="0">
                <a:pos x="54" y="388"/>
              </a:cxn>
              <a:cxn ang="0">
                <a:pos x="54" y="368"/>
              </a:cxn>
              <a:cxn ang="0">
                <a:pos x="0" y="368"/>
              </a:cxn>
              <a:cxn ang="0">
                <a:pos x="0" y="388"/>
              </a:cxn>
              <a:cxn ang="0">
                <a:pos x="316" y="401"/>
              </a:cxn>
              <a:cxn ang="0">
                <a:pos x="430" y="401"/>
              </a:cxn>
              <a:cxn ang="0">
                <a:pos x="430" y="391"/>
              </a:cxn>
              <a:cxn ang="0">
                <a:pos x="316" y="391"/>
              </a:cxn>
              <a:cxn ang="0">
                <a:pos x="316" y="401"/>
              </a:cxn>
              <a:cxn ang="0">
                <a:pos x="523" y="378"/>
              </a:cxn>
              <a:cxn ang="0">
                <a:pos x="538" y="378"/>
              </a:cxn>
              <a:cxn ang="0">
                <a:pos x="538" y="368"/>
              </a:cxn>
              <a:cxn ang="0">
                <a:pos x="523" y="368"/>
              </a:cxn>
              <a:cxn ang="0">
                <a:pos x="523" y="378"/>
              </a:cxn>
              <a:cxn ang="0">
                <a:pos x="523" y="394"/>
              </a:cxn>
              <a:cxn ang="0">
                <a:pos x="538" y="394"/>
              </a:cxn>
              <a:cxn ang="0">
                <a:pos x="538" y="388"/>
              </a:cxn>
              <a:cxn ang="0">
                <a:pos x="523" y="388"/>
              </a:cxn>
              <a:cxn ang="0">
                <a:pos x="523" y="394"/>
              </a:cxn>
            </a:cxnLst>
            <a:rect l="0" t="0" r="r" b="b"/>
            <a:pathLst>
              <a:path w="538" h="401">
                <a:moveTo>
                  <a:pt x="452" y="285"/>
                </a:moveTo>
                <a:lnTo>
                  <a:pt x="472" y="285"/>
                </a:lnTo>
                <a:lnTo>
                  <a:pt x="472" y="278"/>
                </a:lnTo>
                <a:lnTo>
                  <a:pt x="452" y="278"/>
                </a:lnTo>
                <a:lnTo>
                  <a:pt x="452" y="285"/>
                </a:lnTo>
                <a:close/>
                <a:moveTo>
                  <a:pt x="121" y="239"/>
                </a:moveTo>
                <a:lnTo>
                  <a:pt x="121" y="27"/>
                </a:lnTo>
                <a:lnTo>
                  <a:pt x="417" y="27"/>
                </a:lnTo>
                <a:lnTo>
                  <a:pt x="417" y="239"/>
                </a:lnTo>
                <a:lnTo>
                  <a:pt x="121" y="239"/>
                </a:lnTo>
                <a:close/>
                <a:moveTo>
                  <a:pt x="108" y="252"/>
                </a:moveTo>
                <a:lnTo>
                  <a:pt x="430" y="252"/>
                </a:lnTo>
                <a:lnTo>
                  <a:pt x="430" y="14"/>
                </a:lnTo>
                <a:lnTo>
                  <a:pt x="446" y="14"/>
                </a:lnTo>
                <a:lnTo>
                  <a:pt x="446" y="0"/>
                </a:lnTo>
                <a:lnTo>
                  <a:pt x="96" y="0"/>
                </a:lnTo>
                <a:lnTo>
                  <a:pt x="96" y="265"/>
                </a:lnTo>
                <a:lnTo>
                  <a:pt x="108" y="265"/>
                </a:lnTo>
                <a:lnTo>
                  <a:pt x="108" y="252"/>
                </a:lnTo>
                <a:close/>
                <a:moveTo>
                  <a:pt x="0" y="388"/>
                </a:moveTo>
                <a:lnTo>
                  <a:pt x="54" y="388"/>
                </a:lnTo>
                <a:lnTo>
                  <a:pt x="54" y="368"/>
                </a:lnTo>
                <a:lnTo>
                  <a:pt x="0" y="368"/>
                </a:lnTo>
                <a:lnTo>
                  <a:pt x="0" y="388"/>
                </a:lnTo>
                <a:close/>
                <a:moveTo>
                  <a:pt x="316" y="401"/>
                </a:moveTo>
                <a:lnTo>
                  <a:pt x="430" y="401"/>
                </a:lnTo>
                <a:lnTo>
                  <a:pt x="430" y="391"/>
                </a:lnTo>
                <a:lnTo>
                  <a:pt x="316" y="391"/>
                </a:lnTo>
                <a:lnTo>
                  <a:pt x="316" y="401"/>
                </a:lnTo>
                <a:close/>
                <a:moveTo>
                  <a:pt x="523" y="378"/>
                </a:moveTo>
                <a:lnTo>
                  <a:pt x="538" y="378"/>
                </a:lnTo>
                <a:lnTo>
                  <a:pt x="538" y="368"/>
                </a:lnTo>
                <a:lnTo>
                  <a:pt x="523" y="368"/>
                </a:lnTo>
                <a:lnTo>
                  <a:pt x="523" y="378"/>
                </a:lnTo>
                <a:close/>
                <a:moveTo>
                  <a:pt x="523" y="394"/>
                </a:moveTo>
                <a:lnTo>
                  <a:pt x="538" y="394"/>
                </a:lnTo>
                <a:lnTo>
                  <a:pt x="538" y="388"/>
                </a:lnTo>
                <a:lnTo>
                  <a:pt x="523" y="388"/>
                </a:lnTo>
                <a:lnTo>
                  <a:pt x="523" y="394"/>
                </a:lnTo>
                <a:close/>
              </a:path>
            </a:pathLst>
          </a:custGeom>
          <a:solidFill>
            <a:srgbClr val="000000"/>
          </a:solidFill>
          <a:ln w="4763">
            <a:solidFill>
              <a:srgbClr val="000000"/>
            </a:solidFill>
            <a:prstDash val="solid"/>
            <a:round/>
            <a:headEnd/>
            <a:tailEnd/>
          </a:ln>
        </p:spPr>
        <p:txBody>
          <a:bodyPr/>
          <a:lstStyle/>
          <a:p>
            <a:endParaRPr lang="zh-CN" altLang="en-US">
              <a:latin typeface="+mn-lt"/>
            </a:endParaRPr>
          </a:p>
        </p:txBody>
      </p:sp>
      <p:sp>
        <p:nvSpPr>
          <p:cNvPr id="53299" name="Line 1075"/>
          <p:cNvSpPr>
            <a:spLocks noChangeShapeType="1"/>
          </p:cNvSpPr>
          <p:nvPr/>
        </p:nvSpPr>
        <p:spPr bwMode="auto">
          <a:xfrm>
            <a:off x="1717675" y="1992313"/>
            <a:ext cx="682625" cy="1587"/>
          </a:xfrm>
          <a:prstGeom prst="line">
            <a:avLst/>
          </a:prstGeom>
          <a:noFill/>
          <a:ln w="4763">
            <a:solidFill>
              <a:srgbClr val="000000"/>
            </a:solidFill>
            <a:round/>
            <a:headEnd/>
            <a:tailEnd/>
          </a:ln>
        </p:spPr>
        <p:txBody>
          <a:bodyPr/>
          <a:lstStyle/>
          <a:p>
            <a:endParaRPr lang="zh-CN" altLang="en-US">
              <a:latin typeface="+mn-lt"/>
            </a:endParaRPr>
          </a:p>
        </p:txBody>
      </p:sp>
      <p:sp>
        <p:nvSpPr>
          <p:cNvPr id="53300" name="Line 1076"/>
          <p:cNvSpPr>
            <a:spLocks noChangeShapeType="1"/>
          </p:cNvSpPr>
          <p:nvPr/>
        </p:nvSpPr>
        <p:spPr bwMode="auto">
          <a:xfrm flipV="1">
            <a:off x="1890713" y="1992313"/>
            <a:ext cx="1587" cy="30162"/>
          </a:xfrm>
          <a:prstGeom prst="line">
            <a:avLst/>
          </a:prstGeom>
          <a:noFill/>
          <a:ln w="4763">
            <a:solidFill>
              <a:srgbClr val="000000"/>
            </a:solidFill>
            <a:round/>
            <a:headEnd/>
            <a:tailEnd/>
          </a:ln>
        </p:spPr>
        <p:txBody>
          <a:bodyPr/>
          <a:lstStyle/>
          <a:p>
            <a:endParaRPr lang="zh-CN" altLang="en-US">
              <a:latin typeface="+mn-lt"/>
            </a:endParaRPr>
          </a:p>
        </p:txBody>
      </p:sp>
      <p:sp>
        <p:nvSpPr>
          <p:cNvPr id="53301" name="Line 1077"/>
          <p:cNvSpPr>
            <a:spLocks noChangeShapeType="1"/>
          </p:cNvSpPr>
          <p:nvPr/>
        </p:nvSpPr>
        <p:spPr bwMode="auto">
          <a:xfrm flipV="1">
            <a:off x="2062163" y="1992313"/>
            <a:ext cx="1587" cy="30162"/>
          </a:xfrm>
          <a:prstGeom prst="line">
            <a:avLst/>
          </a:prstGeom>
          <a:noFill/>
          <a:ln w="4763">
            <a:solidFill>
              <a:srgbClr val="000000"/>
            </a:solidFill>
            <a:round/>
            <a:headEnd/>
            <a:tailEnd/>
          </a:ln>
        </p:spPr>
        <p:txBody>
          <a:bodyPr/>
          <a:lstStyle/>
          <a:p>
            <a:endParaRPr lang="zh-CN" altLang="en-US">
              <a:latin typeface="+mn-lt"/>
            </a:endParaRPr>
          </a:p>
        </p:txBody>
      </p:sp>
      <p:grpSp>
        <p:nvGrpSpPr>
          <p:cNvPr id="4" name="Group 1078"/>
          <p:cNvGrpSpPr>
            <a:grpSpLocks/>
          </p:cNvGrpSpPr>
          <p:nvPr/>
        </p:nvGrpSpPr>
        <p:grpSpPr bwMode="auto">
          <a:xfrm>
            <a:off x="2097088" y="3595688"/>
            <a:ext cx="1741487" cy="1227137"/>
            <a:chOff x="1321" y="2432"/>
            <a:chExt cx="1097" cy="774"/>
          </a:xfrm>
        </p:grpSpPr>
        <p:sp>
          <p:nvSpPr>
            <p:cNvPr id="53303" name="AutoShape 1079"/>
            <p:cNvSpPr>
              <a:spLocks noChangeArrowheads="1"/>
            </p:cNvSpPr>
            <p:nvPr/>
          </p:nvSpPr>
          <p:spPr bwMode="auto">
            <a:xfrm rot="5400000">
              <a:off x="1714" y="2039"/>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1</a:t>
              </a:r>
            </a:p>
          </p:txBody>
        </p:sp>
        <p:sp>
          <p:nvSpPr>
            <p:cNvPr id="53304" name="AutoShape 1080"/>
            <p:cNvSpPr>
              <a:spLocks noChangeArrowheads="1"/>
            </p:cNvSpPr>
            <p:nvPr/>
          </p:nvSpPr>
          <p:spPr bwMode="auto">
            <a:xfrm rot="5400000">
              <a:off x="1721" y="2270"/>
              <a:ext cx="304"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2</a:t>
              </a:r>
            </a:p>
          </p:txBody>
        </p:sp>
        <p:sp>
          <p:nvSpPr>
            <p:cNvPr id="53305" name="AutoShape 1081"/>
            <p:cNvSpPr>
              <a:spLocks noChangeArrowheads="1"/>
            </p:cNvSpPr>
            <p:nvPr/>
          </p:nvSpPr>
          <p:spPr bwMode="auto">
            <a:xfrm rot="5400000">
              <a:off x="1714" y="2508"/>
              <a:ext cx="305" cy="1091"/>
            </a:xfrm>
            <a:prstGeom prst="parallelogram">
              <a:avLst>
                <a:gd name="adj" fmla="val 25000"/>
              </a:avLst>
            </a:prstGeom>
            <a:solidFill>
              <a:srgbClr val="CCFFFF"/>
            </a:solidFill>
            <a:ln w="9525">
              <a:solidFill>
                <a:schemeClr val="tx1"/>
              </a:solidFill>
              <a:miter lim="800000"/>
              <a:headEnd/>
              <a:tailEnd/>
            </a:ln>
            <a:effectLst/>
          </p:spPr>
          <p:txBody>
            <a:bodyPr rot="10800000" vert="eaVert" wrap="none" lIns="183410" tIns="0" rIns="91698" bIns="45851" anchor="ctr"/>
            <a:lstStyle/>
            <a:p>
              <a:pPr eaLnBrk="1" hangingPunct="1">
                <a:spcBef>
                  <a:spcPts val="1000"/>
                </a:spcBef>
                <a:spcAft>
                  <a:spcPts val="1000"/>
                </a:spcAft>
              </a:pPr>
              <a:r>
                <a:rPr kumimoji="0" lang="en-US" altLang="zh-TW" sz="1400" b="0">
                  <a:solidFill>
                    <a:schemeClr val="bg2"/>
                  </a:solidFill>
                  <a:latin typeface="+mn-lt"/>
                  <a:ea typeface="PMingLiU" pitchFamily="18" charset="-120"/>
                </a:rPr>
                <a:t>Packet 3</a:t>
              </a:r>
            </a:p>
          </p:txBody>
        </p:sp>
      </p:grpSp>
      <p:sp>
        <p:nvSpPr>
          <p:cNvPr id="53306" name="Line 1082"/>
          <p:cNvSpPr>
            <a:spLocks noChangeShapeType="1"/>
          </p:cNvSpPr>
          <p:nvPr/>
        </p:nvSpPr>
        <p:spPr bwMode="auto">
          <a:xfrm flipH="1">
            <a:off x="3805238" y="2454275"/>
            <a:ext cx="23812" cy="40862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7" name="Line 1083"/>
          <p:cNvSpPr>
            <a:spLocks noChangeShapeType="1"/>
          </p:cNvSpPr>
          <p:nvPr/>
        </p:nvSpPr>
        <p:spPr bwMode="auto">
          <a:xfrm flipH="1">
            <a:off x="5554663" y="2530475"/>
            <a:ext cx="7937" cy="40100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8" name="Line 1084"/>
          <p:cNvSpPr>
            <a:spLocks noChangeShapeType="1"/>
          </p:cNvSpPr>
          <p:nvPr/>
        </p:nvSpPr>
        <p:spPr bwMode="auto">
          <a:xfrm>
            <a:off x="7294563" y="2454275"/>
            <a:ext cx="11112" cy="4086225"/>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09" name="Text Box 1085"/>
          <p:cNvSpPr txBox="1">
            <a:spLocks noChangeArrowheads="1"/>
          </p:cNvSpPr>
          <p:nvPr/>
        </p:nvSpPr>
        <p:spPr bwMode="auto">
          <a:xfrm>
            <a:off x="760413" y="1563688"/>
            <a:ext cx="1008062" cy="519112"/>
          </a:xfrm>
          <a:prstGeom prst="rect">
            <a:avLst/>
          </a:prstGeom>
          <a:noFill/>
          <a:ln w="12700">
            <a:noFill/>
            <a:miter lim="800000"/>
            <a:headEnd/>
            <a:tailEnd/>
          </a:ln>
          <a:effectLst/>
        </p:spPr>
        <p:txBody>
          <a:bodyPr lIns="91423" tIns="45713" rIns="91423" bIns="228577" anchorCtr="1">
            <a:spAutoFit/>
          </a:bodyPr>
          <a:lstStyle/>
          <a:p>
            <a:pPr>
              <a:spcBef>
                <a:spcPct val="50000"/>
              </a:spcBef>
              <a:spcAft>
                <a:spcPts val="1000"/>
              </a:spcAft>
            </a:pPr>
            <a:r>
              <a:rPr kumimoji="0" lang="en-US" altLang="zh-CN" sz="1600" b="0">
                <a:latin typeface="+mn-lt"/>
              </a:rPr>
              <a:t>Host 1</a:t>
            </a:r>
          </a:p>
        </p:txBody>
      </p:sp>
      <p:sp>
        <p:nvSpPr>
          <p:cNvPr id="53310" name="Text Box 1086"/>
          <p:cNvSpPr txBox="1">
            <a:spLocks noChangeArrowheads="1"/>
          </p:cNvSpPr>
          <p:nvPr/>
        </p:nvSpPr>
        <p:spPr bwMode="auto">
          <a:xfrm>
            <a:off x="7696200" y="1563688"/>
            <a:ext cx="827088" cy="5191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600" b="0">
                <a:latin typeface="+mn-lt"/>
              </a:rPr>
              <a:t>Host 2</a:t>
            </a:r>
          </a:p>
        </p:txBody>
      </p:sp>
      <p:sp>
        <p:nvSpPr>
          <p:cNvPr id="53311" name="Text Box 1087"/>
          <p:cNvSpPr txBox="1">
            <a:spLocks noChangeArrowheads="1"/>
          </p:cNvSpPr>
          <p:nvPr/>
        </p:nvSpPr>
        <p:spPr bwMode="auto">
          <a:xfrm>
            <a:off x="3424238" y="1716088"/>
            <a:ext cx="766762" cy="492412"/>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1</a:t>
            </a:r>
          </a:p>
        </p:txBody>
      </p:sp>
      <p:sp>
        <p:nvSpPr>
          <p:cNvPr id="53312" name="Text Box 1088"/>
          <p:cNvSpPr txBox="1">
            <a:spLocks noChangeArrowheads="1"/>
          </p:cNvSpPr>
          <p:nvPr/>
        </p:nvSpPr>
        <p:spPr bwMode="auto">
          <a:xfrm>
            <a:off x="5022850" y="1716088"/>
            <a:ext cx="768350" cy="707856"/>
          </a:xfrm>
          <a:prstGeom prst="rect">
            <a:avLst/>
          </a:prstGeom>
          <a:noFill/>
          <a:ln w="12700">
            <a:noFill/>
            <a:miter lim="800000"/>
            <a:headEnd/>
            <a:tailEnd/>
          </a:ln>
          <a:effectLst/>
        </p:spPr>
        <p:txBody>
          <a:bodyPr lIns="91423" tIns="45713" rIns="91423" bIns="228577" anchorCtr="1">
            <a:spAutoFit/>
            <a:flatTx/>
          </a:bodyPr>
          <a:lstStyle/>
          <a:p>
            <a:pPr>
              <a:spcBef>
                <a:spcPct val="50000"/>
              </a:spcBef>
              <a:spcAft>
                <a:spcPts val="1000"/>
              </a:spcAft>
            </a:pPr>
            <a:r>
              <a:rPr kumimoji="0" lang="en-US" altLang="zh-CN" sz="1400" b="0">
                <a:latin typeface="+mn-lt"/>
              </a:rPr>
              <a:t>Node 2</a:t>
            </a:r>
          </a:p>
        </p:txBody>
      </p:sp>
      <p:sp>
        <p:nvSpPr>
          <p:cNvPr id="53313" name="AutoShape 1089"/>
          <p:cNvSpPr>
            <a:spLocks noChangeArrowheads="1"/>
          </p:cNvSpPr>
          <p:nvPr/>
        </p:nvSpPr>
        <p:spPr bwMode="auto">
          <a:xfrm rot="27000000">
            <a:off x="4598988" y="1868488"/>
            <a:ext cx="182562" cy="1725612"/>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53314" name="AutoShape 1090"/>
          <p:cNvSpPr>
            <a:spLocks noChangeArrowheads="1"/>
          </p:cNvSpPr>
          <p:nvPr/>
        </p:nvSpPr>
        <p:spPr bwMode="auto">
          <a:xfrm rot="27000000">
            <a:off x="2872582" y="1685131"/>
            <a:ext cx="184150" cy="1725613"/>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sp>
        <p:nvSpPr>
          <p:cNvPr id="53315" name="Line 1091"/>
          <p:cNvSpPr>
            <a:spLocks noChangeShapeType="1"/>
          </p:cNvSpPr>
          <p:nvPr/>
        </p:nvSpPr>
        <p:spPr bwMode="auto">
          <a:xfrm>
            <a:off x="2124075" y="2443163"/>
            <a:ext cx="5353050"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53316" name="Line 1092"/>
          <p:cNvSpPr>
            <a:spLocks noChangeShapeType="1"/>
          </p:cNvSpPr>
          <p:nvPr/>
        </p:nvSpPr>
        <p:spPr bwMode="auto">
          <a:xfrm>
            <a:off x="3814763" y="2579688"/>
            <a:ext cx="3662362" cy="0"/>
          </a:xfrm>
          <a:prstGeom prst="line">
            <a:avLst/>
          </a:prstGeom>
          <a:noFill/>
          <a:ln w="12700">
            <a:solidFill>
              <a:schemeClr val="tx1"/>
            </a:solidFill>
            <a:prstDash val="dash"/>
            <a:round/>
            <a:headEnd/>
            <a:tailEnd/>
          </a:ln>
          <a:effectLst/>
        </p:spPr>
        <p:txBody>
          <a:bodyPr wrap="none" lIns="274731" tIns="45786" rIns="91570" bIns="228943" anchor="ctr"/>
          <a:lstStyle/>
          <a:p>
            <a:endParaRPr lang="zh-CN" altLang="en-US">
              <a:latin typeface="+mn-lt"/>
            </a:endParaRPr>
          </a:p>
        </p:txBody>
      </p:sp>
      <p:sp>
        <p:nvSpPr>
          <p:cNvPr id="53317" name="AutoShape 1093"/>
          <p:cNvSpPr>
            <a:spLocks/>
          </p:cNvSpPr>
          <p:nvPr/>
        </p:nvSpPr>
        <p:spPr bwMode="auto">
          <a:xfrm>
            <a:off x="7477125" y="2433638"/>
            <a:ext cx="76200" cy="152400"/>
          </a:xfrm>
          <a:prstGeom prst="rightBrace">
            <a:avLst>
              <a:gd name="adj1" fmla="val 16667"/>
              <a:gd name="adj2" fmla="val 50000"/>
            </a:avLst>
          </a:prstGeom>
          <a:noFill/>
          <a:ln w="12700">
            <a:solidFill>
              <a:schemeClr val="tx1"/>
            </a:solidFill>
            <a:round/>
            <a:headEnd/>
            <a:tailEnd/>
          </a:ln>
          <a:effectLst/>
        </p:spPr>
        <p:txBody>
          <a:bodyPr wrap="none" lIns="274291" tIns="45713" rIns="91423" bIns="228577" anchor="ctr"/>
          <a:lstStyle/>
          <a:p>
            <a:pPr algn="l">
              <a:spcBef>
                <a:spcPct val="50000"/>
              </a:spcBef>
              <a:spcAft>
                <a:spcPts val="1000"/>
              </a:spcAft>
            </a:pPr>
            <a:endParaRPr kumimoji="0" lang="zh-CN" altLang="zh-CN" sz="1400" b="0">
              <a:latin typeface="+mn-lt"/>
            </a:endParaRPr>
          </a:p>
        </p:txBody>
      </p:sp>
      <p:sp>
        <p:nvSpPr>
          <p:cNvPr id="53318" name="Text Box 1094"/>
          <p:cNvSpPr txBox="1">
            <a:spLocks noChangeArrowheads="1"/>
          </p:cNvSpPr>
          <p:nvPr/>
        </p:nvSpPr>
        <p:spPr bwMode="auto">
          <a:xfrm>
            <a:off x="7391400" y="2530475"/>
            <a:ext cx="1920106" cy="828289"/>
          </a:xfrm>
          <a:prstGeom prst="rect">
            <a:avLst/>
          </a:prstGeom>
          <a:noFill/>
          <a:ln w="12700">
            <a:noFill/>
            <a:miter lim="800000"/>
            <a:headEnd/>
            <a:tailEnd/>
          </a:ln>
          <a:effectLst/>
        </p:spPr>
        <p:txBody>
          <a:bodyPr wrap="none" lIns="90343" tIns="44379" rIns="90343" bIns="44379">
            <a:spAutoFit/>
          </a:bodyPr>
          <a:lstStyle/>
          <a:p>
            <a:pPr algn="l" defTabSz="912813"/>
            <a:r>
              <a:rPr kumimoji="0" lang="en-US" altLang="zh-CN" sz="1600" b="0">
                <a:latin typeface="+mn-lt"/>
              </a:rPr>
              <a:t>propagation delay </a:t>
            </a:r>
          </a:p>
          <a:p>
            <a:pPr algn="l" defTabSz="912813"/>
            <a:r>
              <a:rPr kumimoji="0" lang="en-US" altLang="zh-CN" sz="1600" b="0">
                <a:latin typeface="+mn-lt"/>
              </a:rPr>
              <a:t>between Host 1 </a:t>
            </a:r>
          </a:p>
          <a:p>
            <a:pPr algn="l" defTabSz="912813"/>
            <a:r>
              <a:rPr kumimoji="0" lang="en-US" altLang="zh-CN" sz="1600" b="0">
                <a:latin typeface="+mn-lt"/>
              </a:rPr>
              <a:t>and Node 1</a:t>
            </a:r>
          </a:p>
        </p:txBody>
      </p:sp>
      <p:sp>
        <p:nvSpPr>
          <p:cNvPr id="53319" name="AutoShape 1095"/>
          <p:cNvSpPr>
            <a:spLocks noChangeArrowheads="1"/>
          </p:cNvSpPr>
          <p:nvPr/>
        </p:nvSpPr>
        <p:spPr bwMode="auto">
          <a:xfrm rot="27000000">
            <a:off x="6324601" y="2062162"/>
            <a:ext cx="182562" cy="1725613"/>
          </a:xfrm>
          <a:prstGeom prst="parallelogram">
            <a:avLst>
              <a:gd name="adj" fmla="val 63884"/>
            </a:avLst>
          </a:prstGeom>
          <a:solidFill>
            <a:schemeClr val="accent1"/>
          </a:solidFill>
          <a:ln w="9525">
            <a:solidFill>
              <a:schemeClr val="tx1"/>
            </a:solidFill>
            <a:miter lim="800000"/>
            <a:headEnd/>
            <a:tailEnd/>
          </a:ln>
          <a:effectLst/>
        </p:spPr>
        <p:txBody>
          <a:bodyPr rot="10800000" vert="eaVert" wrap="none" lIns="92121" tIns="46062" rIns="92121" bIns="46062" anchor="ctr"/>
          <a:lstStyle/>
          <a:p>
            <a:endParaRPr lang="zh-CN" altLang="en-US">
              <a:latin typeface="+mn-lt"/>
            </a:endParaRPr>
          </a:p>
        </p:txBody>
      </p:sp>
      <p:grpSp>
        <p:nvGrpSpPr>
          <p:cNvPr id="5" name="Group 1096"/>
          <p:cNvGrpSpPr>
            <a:grpSpLocks/>
          </p:cNvGrpSpPr>
          <p:nvPr/>
        </p:nvGrpSpPr>
        <p:grpSpPr bwMode="auto">
          <a:xfrm flipH="1">
            <a:off x="2105025" y="6010275"/>
            <a:ext cx="5175250" cy="493713"/>
            <a:chOff x="432" y="3360"/>
            <a:chExt cx="3260" cy="346"/>
          </a:xfrm>
        </p:grpSpPr>
        <p:sp>
          <p:nvSpPr>
            <p:cNvPr id="53321" name="AutoShape 1097"/>
            <p:cNvSpPr>
              <a:spLocks noChangeArrowheads="1"/>
            </p:cNvSpPr>
            <p:nvPr/>
          </p:nvSpPr>
          <p:spPr bwMode="auto">
            <a:xfrm rot="27000000">
              <a:off x="3091" y="3105"/>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2" name="AutoShape 1098"/>
            <p:cNvSpPr>
              <a:spLocks noChangeArrowheads="1"/>
            </p:cNvSpPr>
            <p:nvPr/>
          </p:nvSpPr>
          <p:spPr bwMode="auto">
            <a:xfrm rot="27000000">
              <a:off x="2004" y="2990"/>
              <a:ext cx="116" cy="1086"/>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3" name="AutoShape 1099"/>
            <p:cNvSpPr>
              <a:spLocks noChangeArrowheads="1"/>
            </p:cNvSpPr>
            <p:nvPr/>
          </p:nvSpPr>
          <p:spPr bwMode="auto">
            <a:xfrm rot="27000000">
              <a:off x="918" y="2874"/>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grpSp>
      <p:grpSp>
        <p:nvGrpSpPr>
          <p:cNvPr id="6" name="Group 1100"/>
          <p:cNvGrpSpPr>
            <a:grpSpLocks/>
          </p:cNvGrpSpPr>
          <p:nvPr/>
        </p:nvGrpSpPr>
        <p:grpSpPr bwMode="auto">
          <a:xfrm flipH="1">
            <a:off x="2092325" y="3100388"/>
            <a:ext cx="5175250" cy="495300"/>
            <a:chOff x="432" y="3360"/>
            <a:chExt cx="3260" cy="346"/>
          </a:xfrm>
        </p:grpSpPr>
        <p:sp>
          <p:nvSpPr>
            <p:cNvPr id="53325" name="AutoShape 1101"/>
            <p:cNvSpPr>
              <a:spLocks noChangeArrowheads="1"/>
            </p:cNvSpPr>
            <p:nvPr/>
          </p:nvSpPr>
          <p:spPr bwMode="auto">
            <a:xfrm rot="27000000">
              <a:off x="3091" y="3105"/>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6" name="AutoShape 1102"/>
            <p:cNvSpPr>
              <a:spLocks noChangeArrowheads="1"/>
            </p:cNvSpPr>
            <p:nvPr/>
          </p:nvSpPr>
          <p:spPr bwMode="auto">
            <a:xfrm rot="27000000">
              <a:off x="2004" y="2990"/>
              <a:ext cx="116" cy="1086"/>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sp>
          <p:nvSpPr>
            <p:cNvPr id="53327" name="AutoShape 1103"/>
            <p:cNvSpPr>
              <a:spLocks noChangeArrowheads="1"/>
            </p:cNvSpPr>
            <p:nvPr/>
          </p:nvSpPr>
          <p:spPr bwMode="auto">
            <a:xfrm rot="27000000">
              <a:off x="918" y="2874"/>
              <a:ext cx="115" cy="1087"/>
            </a:xfrm>
            <a:prstGeom prst="parallelogram">
              <a:avLst>
                <a:gd name="adj" fmla="val 63884"/>
              </a:avLst>
            </a:prstGeom>
            <a:solidFill>
              <a:schemeClr val="accent1"/>
            </a:solidFill>
            <a:ln w="9525">
              <a:solidFill>
                <a:schemeClr val="tx1"/>
              </a:solidFill>
              <a:miter lim="800000"/>
              <a:headEnd/>
              <a:tailEnd/>
            </a:ln>
            <a:effectLst/>
          </p:spPr>
          <p:txBody>
            <a:bodyPr wrap="none" lIns="91433" tIns="45717" rIns="91433" bIns="45717" anchor="ctr"/>
            <a:lstStyle/>
            <a:p>
              <a:endParaRPr lang="zh-CN" altLang="en-US">
                <a:latin typeface="+mn-lt"/>
              </a:endParaRPr>
            </a:p>
          </p:txBody>
        </p:sp>
      </p:grpSp>
      <p:sp>
        <p:nvSpPr>
          <p:cNvPr id="53328" name="Line 1104"/>
          <p:cNvSpPr>
            <a:spLocks noChangeShapeType="1"/>
          </p:cNvSpPr>
          <p:nvPr/>
        </p:nvSpPr>
        <p:spPr bwMode="auto">
          <a:xfrm>
            <a:off x="2101850" y="2433638"/>
            <a:ext cx="0" cy="4106862"/>
          </a:xfrm>
          <a:prstGeom prst="line">
            <a:avLst/>
          </a:prstGeom>
          <a:noFill/>
          <a:ln w="38100">
            <a:solidFill>
              <a:schemeClr val="tx1"/>
            </a:solidFill>
            <a:round/>
            <a:headEnd/>
            <a:tailEnd/>
          </a:ln>
          <a:effectLst/>
        </p:spPr>
        <p:txBody>
          <a:bodyPr wrap="none" lIns="91433" tIns="45717" rIns="91433" bIns="45717" anchor="ctr"/>
          <a:lstStyle/>
          <a:p>
            <a:endParaRPr lang="zh-CN" altLang="en-US">
              <a:latin typeface="+mn-lt"/>
            </a:endParaRPr>
          </a:p>
        </p:txBody>
      </p:sp>
      <p:sp>
        <p:nvSpPr>
          <p:cNvPr id="53329" name="AutoShape 1105"/>
          <p:cNvSpPr>
            <a:spLocks/>
          </p:cNvSpPr>
          <p:nvPr/>
        </p:nvSpPr>
        <p:spPr bwMode="auto">
          <a:xfrm>
            <a:off x="1901825" y="2509838"/>
            <a:ext cx="76200" cy="989012"/>
          </a:xfrm>
          <a:prstGeom prst="leftBrace">
            <a:avLst>
              <a:gd name="adj1" fmla="val 108160"/>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0" name="AutoShape 1106"/>
          <p:cNvSpPr>
            <a:spLocks/>
          </p:cNvSpPr>
          <p:nvPr/>
        </p:nvSpPr>
        <p:spPr bwMode="auto">
          <a:xfrm>
            <a:off x="1901825" y="3575050"/>
            <a:ext cx="76200" cy="2357438"/>
          </a:xfrm>
          <a:prstGeom prst="leftBrace">
            <a:avLst>
              <a:gd name="adj1" fmla="val 257813"/>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1" name="AutoShape 1107"/>
          <p:cNvSpPr>
            <a:spLocks/>
          </p:cNvSpPr>
          <p:nvPr/>
        </p:nvSpPr>
        <p:spPr bwMode="auto">
          <a:xfrm>
            <a:off x="1901825" y="6008688"/>
            <a:ext cx="76200" cy="455612"/>
          </a:xfrm>
          <a:prstGeom prst="leftBrace">
            <a:avLst>
              <a:gd name="adj1" fmla="val 49826"/>
              <a:gd name="adj2" fmla="val 50000"/>
            </a:avLst>
          </a:prstGeom>
          <a:noFill/>
          <a:ln w="25400">
            <a:solidFill>
              <a:schemeClr val="tx1"/>
            </a:solidFill>
            <a:round/>
            <a:headEnd/>
            <a:tailEnd/>
          </a:ln>
          <a:effectLst/>
        </p:spPr>
        <p:txBody>
          <a:bodyPr wrap="none" lIns="90488" tIns="44450" rIns="90488" bIns="44450" anchor="ctr"/>
          <a:lstStyle/>
          <a:p>
            <a:endParaRPr lang="zh-CN" altLang="en-US">
              <a:latin typeface="+mn-lt"/>
            </a:endParaRPr>
          </a:p>
        </p:txBody>
      </p:sp>
      <p:sp>
        <p:nvSpPr>
          <p:cNvPr id="53332" name="Text Box 1108"/>
          <p:cNvSpPr txBox="1">
            <a:spLocks noChangeArrowheads="1"/>
          </p:cNvSpPr>
          <p:nvPr/>
        </p:nvSpPr>
        <p:spPr bwMode="auto">
          <a:xfrm>
            <a:off x="533400" y="2770188"/>
            <a:ext cx="1524164"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VC</a:t>
            </a:r>
          </a:p>
          <a:p>
            <a:pPr algn="l" defTabSz="912813"/>
            <a:r>
              <a:rPr kumimoji="0" lang="en-US" altLang="zh-CN" sz="1600" b="0">
                <a:latin typeface="+mn-lt"/>
              </a:rPr>
              <a:t>establishment</a:t>
            </a:r>
          </a:p>
        </p:txBody>
      </p:sp>
      <p:sp>
        <p:nvSpPr>
          <p:cNvPr id="53333" name="Text Box 1109"/>
          <p:cNvSpPr txBox="1">
            <a:spLocks noChangeArrowheads="1"/>
          </p:cNvSpPr>
          <p:nvPr/>
        </p:nvSpPr>
        <p:spPr bwMode="auto">
          <a:xfrm>
            <a:off x="533400" y="5964238"/>
            <a:ext cx="1288523"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VC</a:t>
            </a:r>
          </a:p>
          <a:p>
            <a:pPr algn="l" defTabSz="912813"/>
            <a:r>
              <a:rPr kumimoji="0" lang="en-US" altLang="zh-CN" sz="1600" b="0">
                <a:latin typeface="+mn-lt"/>
              </a:rPr>
              <a:t>termination</a:t>
            </a:r>
          </a:p>
        </p:txBody>
      </p:sp>
      <p:sp>
        <p:nvSpPr>
          <p:cNvPr id="53334" name="Text Box 1110"/>
          <p:cNvSpPr txBox="1">
            <a:spLocks noChangeArrowheads="1"/>
          </p:cNvSpPr>
          <p:nvPr/>
        </p:nvSpPr>
        <p:spPr bwMode="auto">
          <a:xfrm>
            <a:off x="566738" y="4519613"/>
            <a:ext cx="1006394" cy="582067"/>
          </a:xfrm>
          <a:prstGeom prst="rect">
            <a:avLst/>
          </a:prstGeom>
          <a:noFill/>
          <a:ln w="25400">
            <a:noFill/>
            <a:miter lim="800000"/>
            <a:headEnd/>
            <a:tailEnd/>
          </a:ln>
          <a:effectLst/>
        </p:spPr>
        <p:txBody>
          <a:bodyPr wrap="none" lIns="90343" tIns="44379" rIns="90343" bIns="44379">
            <a:spAutoFit/>
          </a:bodyPr>
          <a:lstStyle/>
          <a:p>
            <a:pPr algn="l" defTabSz="912813"/>
            <a:r>
              <a:rPr kumimoji="0" lang="en-US" altLang="zh-CN" sz="1600" b="0">
                <a:latin typeface="+mn-lt"/>
              </a:rPr>
              <a:t>Data</a:t>
            </a:r>
          </a:p>
          <a:p>
            <a:pPr algn="l" defTabSz="912813"/>
            <a:r>
              <a:rPr kumimoji="0" lang="en-US" altLang="zh-CN" sz="1600" b="0">
                <a:latin typeface="+mn-lt"/>
              </a:rPr>
              <a:t>transfer</a:t>
            </a:r>
          </a:p>
        </p:txBody>
      </p:sp>
      <p:sp>
        <p:nvSpPr>
          <p:cNvPr id="88" name="页脚占位符 4"/>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89" name="灯片编号占位符 5"/>
          <p:cNvSpPr>
            <a:spLocks noGrp="1"/>
          </p:cNvSpPr>
          <p:nvPr>
            <p:ph type="sldNum" sz="quarter" idx="12"/>
          </p:nvPr>
        </p:nvSpPr>
        <p:spPr>
          <a:xfrm>
            <a:off x="8305800" y="6400800"/>
            <a:ext cx="625475" cy="457200"/>
          </a:xfrm>
        </p:spPr>
        <p:txBody>
          <a:bodyPr/>
          <a:lstStyle/>
          <a:p>
            <a:pPr>
              <a:defRPr/>
            </a:pPr>
            <a:r>
              <a:rPr lang="en-US" altLang="ko-KR" smtClean="0">
                <a:latin typeface="+mn-lt"/>
              </a:rPr>
              <a:t>1-</a:t>
            </a:r>
            <a:fld id="{C83B635E-340E-4B92-B568-B105B3E255B2}" type="slidenum">
              <a:rPr lang="en-US" altLang="ko-KR" smtClean="0">
                <a:latin typeface="+mn-lt"/>
              </a:rPr>
              <a:pPr>
                <a:defRPr/>
              </a:pPr>
              <a:t>61</a:t>
            </a:fld>
            <a:endParaRPr lang="en-US" altLang="ko-KR">
              <a:latin typeface="+mn-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633413" y="1524000"/>
            <a:ext cx="7877175" cy="4876800"/>
          </a:xfrm>
        </p:spPr>
        <p:txBody>
          <a:bodyPr lIns="91430" tIns="45716" rIns="91430" bIns="45716" anchor="t" anchorCtr="0"/>
          <a:lstStyle/>
          <a:p>
            <a:pPr>
              <a:lnSpc>
                <a:spcPct val="80000"/>
              </a:lnSpc>
            </a:pPr>
            <a:r>
              <a:rPr lang="en-US" altLang="zh-CN" sz="2400"/>
              <a:t>Communication networks can be classified based on the way in which the nodes exchange information:</a:t>
            </a:r>
            <a:endParaRPr lang="zh-TW" altLang="en-US" sz="2400">
              <a:ea typeface="PMingLiU" pitchFamily="18" charset="-120"/>
            </a:endParaRPr>
          </a:p>
        </p:txBody>
      </p:sp>
      <p:sp>
        <p:nvSpPr>
          <p:cNvPr id="23555" name="Rectangle 3"/>
          <p:cNvSpPr>
            <a:spLocks noGrp="1" noChangeArrowheads="1"/>
          </p:cNvSpPr>
          <p:nvPr>
            <p:ph type="title"/>
          </p:nvPr>
        </p:nvSpPr>
        <p:spPr>
          <a:xfrm>
            <a:off x="685799" y="465909"/>
            <a:ext cx="7987937" cy="990600"/>
          </a:xfrm>
        </p:spPr>
        <p:txBody>
          <a:bodyPr lIns="91430" tIns="45716" rIns="91430" bIns="45716" anchor="t"/>
          <a:lstStyle/>
          <a:p>
            <a:r>
              <a:rPr lang="en-US" altLang="zh-CN" sz="3200" dirty="0"/>
              <a:t>A Taxonomy of Communication </a:t>
            </a:r>
            <a:r>
              <a:rPr lang="en-US" altLang="zh-CN" sz="3200" dirty="0" smtClean="0"/>
              <a:t>networks</a:t>
            </a:r>
            <a:endParaRPr lang="en-US" altLang="zh-TW" sz="3200" i="1" dirty="0">
              <a:solidFill>
                <a:srgbClr val="FE00FE"/>
              </a:solidFill>
              <a:ea typeface="PMingLiU" pitchFamily="18" charset="-120"/>
            </a:endParaRPr>
          </a:p>
        </p:txBody>
      </p:sp>
      <p:grpSp>
        <p:nvGrpSpPr>
          <p:cNvPr id="2" name="Group 17"/>
          <p:cNvGrpSpPr>
            <a:grpSpLocks/>
          </p:cNvGrpSpPr>
          <p:nvPr/>
        </p:nvGrpSpPr>
        <p:grpSpPr bwMode="auto">
          <a:xfrm>
            <a:off x="519112" y="2438400"/>
            <a:ext cx="7688263" cy="4133850"/>
            <a:chOff x="327" y="1476"/>
            <a:chExt cx="4843" cy="2604"/>
          </a:xfrm>
        </p:grpSpPr>
        <p:sp>
          <p:nvSpPr>
            <p:cNvPr id="23556" name="Text Box 4"/>
            <p:cNvSpPr txBox="1">
              <a:spLocks noChangeArrowheads="1"/>
            </p:cNvSpPr>
            <p:nvPr/>
          </p:nvSpPr>
          <p:spPr bwMode="auto">
            <a:xfrm>
              <a:off x="2249" y="1476"/>
              <a:ext cx="1296" cy="366"/>
            </a:xfrm>
            <a:prstGeom prst="rect">
              <a:avLst/>
            </a:prstGeom>
            <a:noFill/>
            <a:ln w="12700">
              <a:noFill/>
              <a:miter lim="800000"/>
              <a:headEnd/>
              <a:tailEnd/>
            </a:ln>
            <a:effectLst/>
          </p:spPr>
          <p:txBody>
            <a:bodyPr lIns="91423" tIns="45713" rIns="91423" bIns="45713">
              <a:spAutoFit/>
            </a:bodyPr>
            <a:lstStyle/>
            <a:p>
              <a:pPr algn="ctr">
                <a:spcBef>
                  <a:spcPct val="50000"/>
                </a:spcBef>
                <a:spcAft>
                  <a:spcPts val="1000"/>
                </a:spcAft>
              </a:pPr>
              <a:r>
                <a:rPr kumimoji="0" lang="en-US" altLang="zh-CN" sz="1600" dirty="0">
                  <a:latin typeface="+mn-lt"/>
                </a:rPr>
                <a:t>Communication Network</a:t>
              </a:r>
              <a:endParaRPr kumimoji="0" lang="en-US" altLang="zh-CN" b="0" i="1" dirty="0">
                <a:solidFill>
                  <a:srgbClr val="000000"/>
                </a:solidFill>
                <a:latin typeface="+mn-lt"/>
              </a:endParaRPr>
            </a:p>
          </p:txBody>
        </p:sp>
        <p:sp>
          <p:nvSpPr>
            <p:cNvPr id="23557" name="Text Box 5"/>
            <p:cNvSpPr txBox="1">
              <a:spLocks noChangeArrowheads="1"/>
            </p:cNvSpPr>
            <p:nvPr/>
          </p:nvSpPr>
          <p:spPr bwMode="auto">
            <a:xfrm>
              <a:off x="712" y="2103"/>
              <a:ext cx="1295"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58" name="Text Box 6"/>
            <p:cNvSpPr txBox="1">
              <a:spLocks noChangeArrowheads="1"/>
            </p:cNvSpPr>
            <p:nvPr/>
          </p:nvSpPr>
          <p:spPr bwMode="auto">
            <a:xfrm>
              <a:off x="3874" y="2147"/>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dirty="0">
                  <a:latin typeface="+mn-lt"/>
                </a:rPr>
                <a:t>Broadcast</a:t>
              </a:r>
              <a:br>
                <a:rPr kumimoji="0" lang="en-US" altLang="zh-CN" sz="1600" dirty="0">
                  <a:latin typeface="+mn-lt"/>
                </a:rPr>
              </a:br>
              <a:r>
                <a:rPr kumimoji="0" lang="en-US" altLang="zh-CN" sz="1600" dirty="0">
                  <a:latin typeface="+mn-lt"/>
                </a:rPr>
                <a:t>Communication Network</a:t>
              </a:r>
              <a:endParaRPr kumimoji="0" lang="en-US" altLang="zh-CN" b="0" i="1" dirty="0">
                <a:solidFill>
                  <a:srgbClr val="000000"/>
                </a:solidFill>
                <a:latin typeface="+mn-lt"/>
              </a:endParaRPr>
            </a:p>
          </p:txBody>
        </p:sp>
        <p:sp>
          <p:nvSpPr>
            <p:cNvPr id="23559" name="Line 7"/>
            <p:cNvSpPr>
              <a:spLocks noChangeShapeType="1"/>
            </p:cNvSpPr>
            <p:nvPr/>
          </p:nvSpPr>
          <p:spPr bwMode="auto">
            <a:xfrm flipH="1">
              <a:off x="1152" y="1764"/>
              <a:ext cx="1293" cy="339"/>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0" name="Line 8"/>
            <p:cNvSpPr>
              <a:spLocks noChangeShapeType="1"/>
            </p:cNvSpPr>
            <p:nvPr/>
          </p:nvSpPr>
          <p:spPr bwMode="auto">
            <a:xfrm>
              <a:off x="3312" y="1763"/>
              <a:ext cx="1152" cy="384"/>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1" name="Text Box 9"/>
            <p:cNvSpPr txBox="1">
              <a:spLocks noChangeArrowheads="1"/>
            </p:cNvSpPr>
            <p:nvPr/>
          </p:nvSpPr>
          <p:spPr bwMode="auto">
            <a:xfrm>
              <a:off x="327" y="2970"/>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Circuit-Switched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62" name="Text Box 10"/>
            <p:cNvSpPr txBox="1">
              <a:spLocks noChangeArrowheads="1"/>
            </p:cNvSpPr>
            <p:nvPr/>
          </p:nvSpPr>
          <p:spPr bwMode="auto">
            <a:xfrm>
              <a:off x="1623" y="2914"/>
              <a:ext cx="1296" cy="519"/>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Packet-Switched</a:t>
              </a:r>
              <a:br>
                <a:rPr kumimoji="0" lang="en-US" altLang="zh-CN" sz="1600">
                  <a:latin typeface="+mn-lt"/>
                </a:rPr>
              </a:br>
              <a:r>
                <a:rPr kumimoji="0" lang="en-US" altLang="zh-CN" sz="1600">
                  <a:latin typeface="+mn-lt"/>
                </a:rPr>
                <a:t>Communication Network</a:t>
              </a:r>
              <a:endParaRPr kumimoji="0" lang="en-US" altLang="zh-CN" b="0" i="1">
                <a:solidFill>
                  <a:srgbClr val="000000"/>
                </a:solidFill>
                <a:latin typeface="+mn-lt"/>
              </a:endParaRPr>
            </a:p>
          </p:txBody>
        </p:sp>
        <p:sp>
          <p:nvSpPr>
            <p:cNvPr id="23563" name="Line 11"/>
            <p:cNvSpPr>
              <a:spLocks noChangeShapeType="1"/>
            </p:cNvSpPr>
            <p:nvPr/>
          </p:nvSpPr>
          <p:spPr bwMode="auto">
            <a:xfrm flipH="1">
              <a:off x="863" y="2626"/>
              <a:ext cx="527" cy="336"/>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4" name="Line 12"/>
            <p:cNvSpPr>
              <a:spLocks noChangeShapeType="1"/>
            </p:cNvSpPr>
            <p:nvPr/>
          </p:nvSpPr>
          <p:spPr bwMode="auto">
            <a:xfrm>
              <a:off x="1390" y="2626"/>
              <a:ext cx="914" cy="29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5" name="Text Box 13"/>
            <p:cNvSpPr txBox="1">
              <a:spLocks noChangeArrowheads="1"/>
            </p:cNvSpPr>
            <p:nvPr/>
          </p:nvSpPr>
          <p:spPr bwMode="auto">
            <a:xfrm>
              <a:off x="1189" y="3714"/>
              <a:ext cx="1297" cy="366"/>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Datagram</a:t>
              </a:r>
              <a:br>
                <a:rPr kumimoji="0" lang="en-US" altLang="zh-CN" sz="1600">
                  <a:latin typeface="+mn-lt"/>
                </a:rPr>
              </a:br>
              <a:r>
                <a:rPr kumimoji="0" lang="en-US" altLang="zh-CN" sz="1600">
                  <a:latin typeface="+mn-lt"/>
                </a:rPr>
                <a:t> Network</a:t>
              </a:r>
              <a:endParaRPr kumimoji="0" lang="en-US" altLang="zh-CN" b="0" i="1">
                <a:solidFill>
                  <a:srgbClr val="000000"/>
                </a:solidFill>
                <a:latin typeface="+mn-lt"/>
              </a:endParaRPr>
            </a:p>
          </p:txBody>
        </p:sp>
        <p:sp>
          <p:nvSpPr>
            <p:cNvPr id="23566" name="Text Box 14"/>
            <p:cNvSpPr txBox="1">
              <a:spLocks noChangeArrowheads="1"/>
            </p:cNvSpPr>
            <p:nvPr/>
          </p:nvSpPr>
          <p:spPr bwMode="auto">
            <a:xfrm>
              <a:off x="2205" y="3698"/>
              <a:ext cx="1296" cy="368"/>
            </a:xfrm>
            <a:prstGeom prst="rect">
              <a:avLst/>
            </a:prstGeom>
            <a:noFill/>
            <a:ln w="12700">
              <a:noFill/>
              <a:miter lim="800000"/>
              <a:headEnd/>
              <a:tailEnd/>
            </a:ln>
            <a:effectLst/>
          </p:spPr>
          <p:txBody>
            <a:bodyPr lIns="91423" tIns="45713" rIns="91423" bIns="45713">
              <a:spAutoFit/>
            </a:bodyPr>
            <a:lstStyle/>
            <a:p>
              <a:pPr>
                <a:spcBef>
                  <a:spcPct val="50000"/>
                </a:spcBef>
                <a:spcAft>
                  <a:spcPts val="1000"/>
                </a:spcAft>
              </a:pPr>
              <a:r>
                <a:rPr kumimoji="0" lang="en-US" altLang="zh-CN" sz="1600">
                  <a:latin typeface="+mn-lt"/>
                </a:rPr>
                <a:t>Virtual Circuit Network</a:t>
              </a:r>
              <a:endParaRPr kumimoji="0" lang="en-US" altLang="zh-CN" b="0" i="1">
                <a:solidFill>
                  <a:srgbClr val="000000"/>
                </a:solidFill>
                <a:latin typeface="+mn-lt"/>
              </a:endParaRPr>
            </a:p>
          </p:txBody>
        </p:sp>
        <p:sp>
          <p:nvSpPr>
            <p:cNvPr id="23567" name="Line 15"/>
            <p:cNvSpPr>
              <a:spLocks noChangeShapeType="1"/>
            </p:cNvSpPr>
            <p:nvPr/>
          </p:nvSpPr>
          <p:spPr bwMode="auto">
            <a:xfrm flipH="1">
              <a:off x="1821" y="3447"/>
              <a:ext cx="483" cy="23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sp>
          <p:nvSpPr>
            <p:cNvPr id="23568" name="Line 16"/>
            <p:cNvSpPr>
              <a:spLocks noChangeShapeType="1"/>
            </p:cNvSpPr>
            <p:nvPr/>
          </p:nvSpPr>
          <p:spPr bwMode="auto">
            <a:xfrm>
              <a:off x="2304" y="3447"/>
              <a:ext cx="524" cy="233"/>
            </a:xfrm>
            <a:prstGeom prst="line">
              <a:avLst/>
            </a:prstGeom>
            <a:noFill/>
            <a:ln w="38100">
              <a:solidFill>
                <a:schemeClr val="tx1"/>
              </a:solidFill>
              <a:round/>
              <a:headEnd/>
              <a:tailEnd type="triangle" w="med" len="med"/>
            </a:ln>
            <a:effectLst/>
          </p:spPr>
          <p:txBody>
            <a:bodyPr wrap="none" lIns="91433" tIns="45717" rIns="91433" bIns="45717" anchor="ctr"/>
            <a:lstStyle/>
            <a:p>
              <a:endParaRPr lang="zh-CN" altLang="en-US"/>
            </a:p>
          </p:txBody>
        </p:sp>
      </p:grpSp>
      <p:sp>
        <p:nvSpPr>
          <p:cNvPr id="20" name="页脚占位符 4"/>
          <p:cNvSpPr>
            <a:spLocks noGrp="1"/>
          </p:cNvSpPr>
          <p:nvPr>
            <p:ph type="ftr" sz="quarter" idx="11"/>
          </p:nvPr>
        </p:nvSpPr>
        <p:spPr>
          <a:xfrm>
            <a:off x="5410200" y="6400800"/>
            <a:ext cx="2895600" cy="457200"/>
          </a:xfrm>
        </p:spPr>
        <p:txBody>
          <a:bodyPr/>
          <a:lstStyle/>
          <a:p>
            <a:pPr>
              <a:defRPr/>
            </a:pPr>
            <a:r>
              <a:rPr lang="en-US" altLang="ko-KR" dirty="0" smtClean="0"/>
              <a:t> Introduction</a:t>
            </a:r>
            <a:endParaRPr lang="en-US" altLang="ko-KR" dirty="0">
              <a:latin typeface="Times New Roman" pitchFamily="18" charset="0"/>
            </a:endParaRPr>
          </a:p>
        </p:txBody>
      </p:sp>
      <p:sp>
        <p:nvSpPr>
          <p:cNvPr id="21" name="灯片编号占位符 5"/>
          <p:cNvSpPr>
            <a:spLocks noGrp="1"/>
          </p:cNvSpPr>
          <p:nvPr>
            <p:ph type="sldNum" sz="quarter" idx="12"/>
          </p:nvPr>
        </p:nvSpPr>
        <p:spPr>
          <a:xfrm>
            <a:off x="8305800" y="6400800"/>
            <a:ext cx="625475" cy="457200"/>
          </a:xfrm>
        </p:spPr>
        <p:txBody>
          <a:bodyPr/>
          <a:lstStyle/>
          <a:p>
            <a:pPr>
              <a:defRPr/>
            </a:pPr>
            <a:r>
              <a:rPr lang="en-US" altLang="ko-KR" smtClean="0">
                <a:latin typeface="+mn-lt"/>
              </a:rPr>
              <a:t>1-</a:t>
            </a:r>
            <a:fld id="{C83B635E-340E-4B92-B568-B105B3E255B2}" type="slidenum">
              <a:rPr lang="en-US" altLang="ko-KR" smtClean="0">
                <a:latin typeface="+mn-lt"/>
              </a:rPr>
              <a:pPr>
                <a:defRPr/>
              </a:pPr>
              <a:t>62</a:t>
            </a:fld>
            <a:endParaRPr lang="en-US" altLang="ko-KR">
              <a:latin typeface="+mn-l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5779" name="Slide Number Placeholder 6"/>
          <p:cNvSpPr>
            <a:spLocks noGrp="1"/>
          </p:cNvSpPr>
          <p:nvPr>
            <p:ph type="sldNum" sz="quarter" idx="12"/>
          </p:nvPr>
        </p:nvSpPr>
        <p:spPr>
          <a:noFill/>
        </p:spPr>
        <p:txBody>
          <a:bodyPr/>
          <a:lstStyle/>
          <a:p>
            <a:r>
              <a:rPr lang="en-US" altLang="ko-KR" smtClean="0">
                <a:ea typeface="굴림" pitchFamily="34" charset="-127"/>
              </a:rPr>
              <a:t>1-</a:t>
            </a:r>
            <a:fld id="{EDC4EDF9-D90F-4B3D-BE19-09AF037DF976}" type="slidenum">
              <a:rPr lang="en-US" altLang="ko-KR" smtClean="0">
                <a:ea typeface="굴림" pitchFamily="34" charset="-127"/>
              </a:rPr>
              <a:pPr/>
              <a:t>63</a:t>
            </a:fld>
            <a:endParaRPr lang="en-US" altLang="ko-KR" smtClean="0">
              <a:ea typeface="굴림" pitchFamily="34" charset="-127"/>
            </a:endParaRPr>
          </a:p>
        </p:txBody>
      </p:sp>
      <p:sp>
        <p:nvSpPr>
          <p:cNvPr id="75780"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1</a:t>
            </a:r>
            <a:endParaRPr lang="en-US" altLang="ko-KR" dirty="0" smtClean="0">
              <a:ea typeface="굴림" pitchFamily="34" charset="-127"/>
            </a:endParaRPr>
          </a:p>
        </p:txBody>
      </p:sp>
      <p:sp>
        <p:nvSpPr>
          <p:cNvPr id="75781" name="Rectangle 3"/>
          <p:cNvSpPr>
            <a:spLocks noGrp="1" noChangeArrowheads="1"/>
          </p:cNvSpPr>
          <p:nvPr>
            <p:ph type="body" sz="half" idx="1"/>
          </p:nvPr>
        </p:nvSpPr>
        <p:spPr>
          <a:xfrm>
            <a:off x="352425" y="1428750"/>
            <a:ext cx="8440738" cy="4648200"/>
          </a:xfrm>
        </p:spPr>
        <p:txBody>
          <a:bodyPr/>
          <a:lstStyle/>
          <a:p>
            <a:r>
              <a:rPr lang="en-US" altLang="ko-KR" sz="2400" b="1" dirty="0" smtClean="0">
                <a:ea typeface="굴림" pitchFamily="34" charset="-127"/>
              </a:rPr>
              <a:t>Network of networks: </a:t>
            </a:r>
            <a:r>
              <a:rPr lang="en-US" altLang="ko-KR" sz="2400" dirty="0" smtClean="0">
                <a:ea typeface="굴림" pitchFamily="34" charset="-127"/>
              </a:rPr>
              <a:t>roughly (loosely) hierarchical</a:t>
            </a:r>
          </a:p>
          <a:p>
            <a:r>
              <a:rPr lang="en-US" altLang="ko-KR" sz="2400" dirty="0" smtClean="0">
                <a:solidFill>
                  <a:srgbClr val="FF0000"/>
                </a:solidFill>
                <a:ea typeface="굴림" pitchFamily="34" charset="-127"/>
              </a:rPr>
              <a:t>at center: “tier-1” ISPs </a:t>
            </a:r>
            <a:r>
              <a:rPr lang="en-US" altLang="ko-KR" sz="2400" dirty="0" smtClean="0">
                <a:ea typeface="굴림" pitchFamily="34" charset="-127"/>
              </a:rPr>
              <a:t>(e.g., </a:t>
            </a:r>
            <a:r>
              <a:rPr lang="en-US" altLang="zh-CN" sz="2400" dirty="0" smtClean="0"/>
              <a:t>Level 3 Communications, AT&amp;T, Sprint, and NTT</a:t>
            </a:r>
            <a:r>
              <a:rPr lang="en-US" altLang="ko-KR" sz="2400" dirty="0" smtClean="0">
                <a:ea typeface="굴림" pitchFamily="34" charset="-127"/>
              </a:rPr>
              <a:t>), </a:t>
            </a:r>
            <a:r>
              <a:rPr lang="en-US" altLang="ko-KR" sz="2400" dirty="0" smtClean="0">
                <a:solidFill>
                  <a:srgbClr val="FF0000"/>
                </a:solidFill>
                <a:ea typeface="굴림" pitchFamily="34" charset="-127"/>
              </a:rPr>
              <a:t>national/international coverage</a:t>
            </a:r>
          </a:p>
          <a:p>
            <a:pPr lvl="1"/>
            <a:r>
              <a:rPr lang="en-US" altLang="ko-KR" dirty="0" smtClean="0">
                <a:ea typeface="굴림" pitchFamily="34" charset="-127"/>
              </a:rPr>
              <a:t>treat each other as equals</a:t>
            </a:r>
          </a:p>
        </p:txBody>
      </p:sp>
      <p:sp>
        <p:nvSpPr>
          <p:cNvPr id="75782" name="Oval 33"/>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5783" name="Oval 34"/>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5784" name="Oval 35"/>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grpSp>
        <p:nvGrpSpPr>
          <p:cNvPr id="2" name="Group 53"/>
          <p:cNvGrpSpPr>
            <a:grpSpLocks/>
          </p:cNvGrpSpPr>
          <p:nvPr/>
        </p:nvGrpSpPr>
        <p:grpSpPr bwMode="auto">
          <a:xfrm>
            <a:off x="720725" y="3781425"/>
            <a:ext cx="4533900" cy="1543050"/>
            <a:chOff x="454" y="2122"/>
            <a:chExt cx="2856" cy="972"/>
          </a:xfrm>
        </p:grpSpPr>
        <p:sp>
          <p:nvSpPr>
            <p:cNvPr id="75786" name="Oval 23"/>
            <p:cNvSpPr>
              <a:spLocks noChangeArrowheads="1"/>
            </p:cNvSpPr>
            <p:nvPr/>
          </p:nvSpPr>
          <p:spPr bwMode="auto">
            <a:xfrm>
              <a:off x="3226" y="279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5787" name="Oval 36"/>
            <p:cNvSpPr>
              <a:spLocks noChangeArrowheads="1"/>
            </p:cNvSpPr>
            <p:nvPr/>
          </p:nvSpPr>
          <p:spPr bwMode="auto">
            <a:xfrm>
              <a:off x="2942" y="250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5788" name="Oval 37"/>
            <p:cNvSpPr>
              <a:spLocks noChangeArrowheads="1"/>
            </p:cNvSpPr>
            <p:nvPr/>
          </p:nvSpPr>
          <p:spPr bwMode="auto">
            <a:xfrm>
              <a:off x="2650" y="2516"/>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5789" name="Oval 38"/>
            <p:cNvSpPr>
              <a:spLocks noChangeArrowheads="1"/>
            </p:cNvSpPr>
            <p:nvPr/>
          </p:nvSpPr>
          <p:spPr bwMode="auto">
            <a:xfrm>
              <a:off x="2354" y="2804"/>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5790" name="Oval 39"/>
            <p:cNvSpPr>
              <a:spLocks noChangeArrowheads="1"/>
            </p:cNvSpPr>
            <p:nvPr/>
          </p:nvSpPr>
          <p:spPr bwMode="auto">
            <a:xfrm>
              <a:off x="2666" y="3004"/>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5791" name="Oval 40"/>
            <p:cNvSpPr>
              <a:spLocks noChangeArrowheads="1"/>
            </p:cNvSpPr>
            <p:nvPr/>
          </p:nvSpPr>
          <p:spPr bwMode="auto">
            <a:xfrm>
              <a:off x="2990" y="299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5792" name="Line 41"/>
            <p:cNvSpPr>
              <a:spLocks noChangeShapeType="1"/>
            </p:cNvSpPr>
            <p:nvPr/>
          </p:nvSpPr>
          <p:spPr bwMode="auto">
            <a:xfrm flipV="1">
              <a:off x="2752" y="3040"/>
              <a:ext cx="240" cy="4"/>
            </a:xfrm>
            <a:prstGeom prst="line">
              <a:avLst/>
            </a:prstGeom>
            <a:noFill/>
            <a:ln w="19050">
              <a:solidFill>
                <a:schemeClr val="tx1"/>
              </a:solidFill>
              <a:round/>
              <a:headEnd/>
              <a:tailEnd/>
            </a:ln>
          </p:spPr>
          <p:txBody>
            <a:bodyPr/>
            <a:lstStyle/>
            <a:p>
              <a:endParaRPr lang="zh-CN" altLang="en-US"/>
            </a:p>
          </p:txBody>
        </p:sp>
        <p:sp>
          <p:nvSpPr>
            <p:cNvPr id="75793" name="Line 42"/>
            <p:cNvSpPr>
              <a:spLocks noChangeShapeType="1"/>
            </p:cNvSpPr>
            <p:nvPr/>
          </p:nvSpPr>
          <p:spPr bwMode="auto">
            <a:xfrm>
              <a:off x="3010" y="2572"/>
              <a:ext cx="232" cy="232"/>
            </a:xfrm>
            <a:prstGeom prst="line">
              <a:avLst/>
            </a:prstGeom>
            <a:noFill/>
            <a:ln w="19050">
              <a:solidFill>
                <a:schemeClr val="tx1"/>
              </a:solidFill>
              <a:round/>
              <a:headEnd/>
              <a:tailEnd/>
            </a:ln>
          </p:spPr>
          <p:txBody>
            <a:bodyPr/>
            <a:lstStyle/>
            <a:p>
              <a:endParaRPr lang="zh-CN" altLang="en-US"/>
            </a:p>
          </p:txBody>
        </p:sp>
        <p:sp>
          <p:nvSpPr>
            <p:cNvPr id="75794" name="Line 43"/>
            <p:cNvSpPr>
              <a:spLocks noChangeShapeType="1"/>
            </p:cNvSpPr>
            <p:nvPr/>
          </p:nvSpPr>
          <p:spPr bwMode="auto">
            <a:xfrm flipV="1">
              <a:off x="2416" y="2592"/>
              <a:ext cx="248" cy="224"/>
            </a:xfrm>
            <a:prstGeom prst="line">
              <a:avLst/>
            </a:prstGeom>
            <a:noFill/>
            <a:ln w="19050">
              <a:solidFill>
                <a:schemeClr val="tx1"/>
              </a:solidFill>
              <a:round/>
              <a:headEnd/>
              <a:tailEnd/>
            </a:ln>
          </p:spPr>
          <p:txBody>
            <a:bodyPr/>
            <a:lstStyle/>
            <a:p>
              <a:endParaRPr lang="zh-CN" altLang="en-US"/>
            </a:p>
          </p:txBody>
        </p:sp>
        <p:sp>
          <p:nvSpPr>
            <p:cNvPr id="75795" name="Text Box 47"/>
            <p:cNvSpPr txBox="1">
              <a:spLocks noChangeArrowheads="1"/>
            </p:cNvSpPr>
            <p:nvPr/>
          </p:nvSpPr>
          <p:spPr bwMode="auto">
            <a:xfrm>
              <a:off x="454" y="2122"/>
              <a:ext cx="987" cy="923"/>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Tier-1 providers interconnect (peer) privately</a:t>
              </a:r>
            </a:p>
          </p:txBody>
        </p:sp>
        <p:sp>
          <p:nvSpPr>
            <p:cNvPr id="75796" name="Line 48"/>
            <p:cNvSpPr>
              <a:spLocks noChangeShapeType="1"/>
            </p:cNvSpPr>
            <p:nvPr/>
          </p:nvSpPr>
          <p:spPr bwMode="auto">
            <a:xfrm>
              <a:off x="992" y="2224"/>
              <a:ext cx="1472" cy="432"/>
            </a:xfrm>
            <a:prstGeom prst="line">
              <a:avLst/>
            </a:prstGeom>
            <a:noFill/>
            <a:ln w="9525">
              <a:solidFill>
                <a:schemeClr val="tx1"/>
              </a:solidFill>
              <a:round/>
              <a:headEnd/>
              <a:tailEnd type="triangle" w="med" len="med"/>
            </a:ln>
          </p:spPr>
          <p:txBody>
            <a:bodyPr/>
            <a:lstStyle/>
            <a:p>
              <a:endParaRPr lang="zh-CN" altLang="en-US"/>
            </a:p>
          </p:txBody>
        </p:sp>
      </p:grpSp>
      <p:sp>
        <p:nvSpPr>
          <p:cNvPr id="21" name="矩形 20"/>
          <p:cNvSpPr/>
          <p:nvPr/>
        </p:nvSpPr>
        <p:spPr>
          <a:xfrm>
            <a:off x="361950" y="5724525"/>
            <a:ext cx="855344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ltLang="zh-CN" sz="1800" dirty="0" smtClean="0">
                <a:latin typeface="+mn-lt"/>
              </a:rPr>
              <a:t>Interestingly, no group officially sanctions tier-1 status; </a:t>
            </a:r>
          </a:p>
          <a:p>
            <a:r>
              <a:rPr lang="en-US" altLang="zh-CN" sz="1800" dirty="0" smtClean="0">
                <a:latin typeface="+mn-lt"/>
              </a:rPr>
              <a:t>as the saying goes—if you have to ask if you’re a member of a group, you’re probably not.</a:t>
            </a:r>
            <a:endParaRPr lang="zh-CN" altLang="en-US" sz="1800" dirty="0">
              <a:latin typeface="+mn-lt"/>
            </a:endParaRPr>
          </a:p>
        </p:txBody>
      </p:sp>
      <p:pic>
        <p:nvPicPr>
          <p:cNvPr id="25" name="图片 24" descr="group_member_450px.jpeg"/>
          <p:cNvPicPr>
            <a:picLocks noChangeAspect="1"/>
          </p:cNvPicPr>
          <p:nvPr/>
        </p:nvPicPr>
        <p:blipFill>
          <a:blip r:embed="rId3" cstate="print"/>
          <a:stretch>
            <a:fillRect/>
          </a:stretch>
        </p:blipFill>
        <p:spPr>
          <a:xfrm>
            <a:off x="6118225" y="3013075"/>
            <a:ext cx="2844800" cy="1739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7827" name="Slide Number Placeholder 6"/>
          <p:cNvSpPr>
            <a:spLocks noGrp="1"/>
          </p:cNvSpPr>
          <p:nvPr>
            <p:ph type="sldNum" sz="quarter" idx="12"/>
          </p:nvPr>
        </p:nvSpPr>
        <p:spPr>
          <a:noFill/>
        </p:spPr>
        <p:txBody>
          <a:bodyPr/>
          <a:lstStyle/>
          <a:p>
            <a:r>
              <a:rPr lang="en-US" altLang="ko-KR" smtClean="0">
                <a:ea typeface="굴림" pitchFamily="34" charset="-127"/>
              </a:rPr>
              <a:t>1-</a:t>
            </a:r>
            <a:fld id="{61F6474C-9522-4327-A6C6-0C2D1D0F690B}" type="slidenum">
              <a:rPr lang="en-US" altLang="ko-KR" smtClean="0">
                <a:ea typeface="굴림" pitchFamily="34" charset="-127"/>
              </a:rPr>
              <a:pPr/>
              <a:t>64</a:t>
            </a:fld>
            <a:endParaRPr lang="en-US" altLang="ko-KR" smtClean="0">
              <a:ea typeface="굴림" pitchFamily="34" charset="-127"/>
            </a:endParaRPr>
          </a:p>
        </p:txBody>
      </p:sp>
      <p:sp>
        <p:nvSpPr>
          <p:cNvPr id="77828"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2</a:t>
            </a:r>
            <a:endParaRPr lang="en-US" altLang="ko-KR" dirty="0" smtClean="0">
              <a:ea typeface="굴림" pitchFamily="34" charset="-127"/>
            </a:endParaRPr>
          </a:p>
        </p:txBody>
      </p:sp>
      <p:sp>
        <p:nvSpPr>
          <p:cNvPr id="76803" name="Rectangle 3"/>
          <p:cNvSpPr>
            <a:spLocks noGrp="1" noChangeArrowheads="1"/>
          </p:cNvSpPr>
          <p:nvPr>
            <p:ph type="body" sz="half" idx="1"/>
          </p:nvPr>
        </p:nvSpPr>
        <p:spPr>
          <a:xfrm>
            <a:off x="352425" y="1428750"/>
            <a:ext cx="8440738" cy="914400"/>
          </a:xfrm>
        </p:spPr>
        <p:txBody>
          <a:bodyPr/>
          <a:lstStyle/>
          <a:p>
            <a:r>
              <a:rPr lang="en-US" altLang="ko-KR" sz="2400" dirty="0" smtClean="0">
                <a:solidFill>
                  <a:srgbClr val="FF0000"/>
                </a:solidFill>
                <a:ea typeface="굴림" pitchFamily="34" charset="-127"/>
              </a:rPr>
              <a:t>“Tier-2” ISPs: smaller (often regional) ISPs</a:t>
            </a:r>
          </a:p>
          <a:p>
            <a:pPr lvl="1"/>
            <a:r>
              <a:rPr lang="en-US" altLang="ko-KR" sz="2000" dirty="0" smtClean="0">
                <a:ea typeface="굴림" pitchFamily="34" charset="-127"/>
              </a:rPr>
              <a:t>Connect to one or more tier-1 ISPs, possibly other tier-2 ISPs</a:t>
            </a:r>
          </a:p>
          <a:p>
            <a:endParaRPr lang="en-US" altLang="ko-KR" sz="2400" dirty="0" smtClean="0">
              <a:solidFill>
                <a:srgbClr val="FF0000"/>
              </a:solidFill>
              <a:ea typeface="굴림" pitchFamily="34" charset="-127"/>
            </a:endParaRPr>
          </a:p>
          <a:p>
            <a:pPr lvl="1">
              <a:buFont typeface="Wingdings" pitchFamily="2" charset="2"/>
              <a:buNone/>
            </a:pPr>
            <a:endParaRPr lang="en-US" altLang="ko-KR" sz="2000" dirty="0" smtClean="0">
              <a:ea typeface="굴림" pitchFamily="34" charset="-127"/>
            </a:endParaRPr>
          </a:p>
        </p:txBody>
      </p:sp>
      <p:sp>
        <p:nvSpPr>
          <p:cNvPr id="77830"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1"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2"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7833" name="Oval 8"/>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7834" name="Oval 9"/>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7835" name="Oval 10"/>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7836" name="Oval 11"/>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37" name="Oval 12"/>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38" name="Oval 13"/>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7839" name="Line 14"/>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77840" name="Line 15"/>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77841" name="Line 16"/>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61"/>
          <p:cNvGrpSpPr>
            <a:grpSpLocks/>
          </p:cNvGrpSpPr>
          <p:nvPr/>
        </p:nvGrpSpPr>
        <p:grpSpPr bwMode="auto">
          <a:xfrm>
            <a:off x="1946275" y="3286125"/>
            <a:ext cx="6219825" cy="2838450"/>
            <a:chOff x="1226" y="2070"/>
            <a:chExt cx="3918" cy="1788"/>
          </a:xfrm>
        </p:grpSpPr>
        <p:grpSp>
          <p:nvGrpSpPr>
            <p:cNvPr id="3" name="Group 32"/>
            <p:cNvGrpSpPr>
              <a:grpSpLocks/>
            </p:cNvGrpSpPr>
            <p:nvPr/>
          </p:nvGrpSpPr>
          <p:grpSpPr bwMode="auto">
            <a:xfrm>
              <a:off x="3042" y="2102"/>
              <a:ext cx="1054" cy="372"/>
              <a:chOff x="3042" y="2102"/>
              <a:chExt cx="1054" cy="372"/>
            </a:xfrm>
          </p:grpSpPr>
          <p:sp>
            <p:nvSpPr>
              <p:cNvPr id="77873" name="Oval 28"/>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74" name="Text Box 30"/>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75" name="Oval 29"/>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37"/>
            <p:cNvGrpSpPr>
              <a:grpSpLocks/>
            </p:cNvGrpSpPr>
            <p:nvPr/>
          </p:nvGrpSpPr>
          <p:grpSpPr bwMode="auto">
            <a:xfrm>
              <a:off x="1610" y="2070"/>
              <a:ext cx="1054" cy="372"/>
              <a:chOff x="698" y="2190"/>
              <a:chExt cx="1054" cy="372"/>
            </a:xfrm>
          </p:grpSpPr>
          <p:sp>
            <p:nvSpPr>
              <p:cNvPr id="77870" name="Oval 34"/>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71" name="Text Box 35"/>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72" name="Oval 36"/>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42"/>
            <p:cNvGrpSpPr>
              <a:grpSpLocks/>
            </p:cNvGrpSpPr>
            <p:nvPr/>
          </p:nvGrpSpPr>
          <p:grpSpPr bwMode="auto">
            <a:xfrm>
              <a:off x="1226" y="3476"/>
              <a:ext cx="1054" cy="374"/>
              <a:chOff x="442" y="3748"/>
              <a:chExt cx="1054" cy="374"/>
            </a:xfrm>
          </p:grpSpPr>
          <p:sp>
            <p:nvSpPr>
              <p:cNvPr id="77867" name="Oval 39"/>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8" name="Text Box 40"/>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9" name="Oval 41"/>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47"/>
            <p:cNvGrpSpPr>
              <a:grpSpLocks/>
            </p:cNvGrpSpPr>
            <p:nvPr/>
          </p:nvGrpSpPr>
          <p:grpSpPr bwMode="auto">
            <a:xfrm>
              <a:off x="2674" y="3486"/>
              <a:ext cx="1054" cy="372"/>
              <a:chOff x="2698" y="3710"/>
              <a:chExt cx="1054" cy="372"/>
            </a:xfrm>
          </p:grpSpPr>
          <p:sp>
            <p:nvSpPr>
              <p:cNvPr id="77864" name="Oval 44"/>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5" name="Text Box 45"/>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6" name="Oval 46"/>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52"/>
            <p:cNvGrpSpPr>
              <a:grpSpLocks/>
            </p:cNvGrpSpPr>
            <p:nvPr/>
          </p:nvGrpSpPr>
          <p:grpSpPr bwMode="auto">
            <a:xfrm>
              <a:off x="4090" y="3182"/>
              <a:ext cx="1054" cy="372"/>
              <a:chOff x="4090" y="3182"/>
              <a:chExt cx="1054" cy="372"/>
            </a:xfrm>
          </p:grpSpPr>
          <p:sp>
            <p:nvSpPr>
              <p:cNvPr id="77861" name="Oval 49"/>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62" name="Text Box 50"/>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7863" name="Oval 51"/>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sp>
          <p:nvSpPr>
            <p:cNvPr id="77858" name="Oval 54"/>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7859" name="Line 55"/>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77860" name="Oval 56"/>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8" name="Group 62"/>
          <p:cNvGrpSpPr>
            <a:grpSpLocks/>
          </p:cNvGrpSpPr>
          <p:nvPr/>
        </p:nvGrpSpPr>
        <p:grpSpPr bwMode="auto">
          <a:xfrm>
            <a:off x="98425" y="3406777"/>
            <a:ext cx="3641725" cy="2400302"/>
            <a:chOff x="62" y="2146"/>
            <a:chExt cx="2294" cy="1512"/>
          </a:xfrm>
        </p:grpSpPr>
        <p:sp>
          <p:nvSpPr>
            <p:cNvPr id="77850" name="Text Box 53"/>
            <p:cNvSpPr txBox="1">
              <a:spLocks noChangeArrowheads="1"/>
            </p:cNvSpPr>
            <p:nvPr/>
          </p:nvSpPr>
          <p:spPr bwMode="auto">
            <a:xfrm>
              <a:off x="62" y="2146"/>
              <a:ext cx="1477" cy="1512"/>
            </a:xfrm>
            <a:prstGeom prst="rect">
              <a:avLst/>
            </a:prstGeom>
            <a:noFill/>
            <a:ln w="9525">
              <a:noFill/>
              <a:miter lim="800000"/>
              <a:headEnd/>
              <a:tailEnd/>
            </a:ln>
          </p:spPr>
          <p:txBody>
            <a:bodyPr wrap="square">
              <a:spAutoFit/>
            </a:bodyPr>
            <a:lstStyle/>
            <a:p>
              <a:pPr>
                <a:buFont typeface="Arial" pitchFamily="34" charset="0"/>
                <a:buChar char="•"/>
              </a:pPr>
              <a:r>
                <a:rPr lang="en-US" altLang="ko-KR" sz="2000" dirty="0">
                  <a:latin typeface="Comic Sans MS" pitchFamily="66" charset="0"/>
                  <a:ea typeface="굴림" pitchFamily="34" charset="-127"/>
                </a:rPr>
                <a:t>Tier-2 ISP pays tier-1 ISP for connectivity </a:t>
              </a:r>
              <a:r>
                <a:rPr lang="en-US" altLang="ko-KR" sz="2000" dirty="0" smtClean="0">
                  <a:latin typeface="Comic Sans MS" pitchFamily="66" charset="0"/>
                  <a:ea typeface="굴림" pitchFamily="34" charset="-127"/>
                </a:rPr>
                <a:t>to </a:t>
              </a:r>
              <a:r>
                <a:rPr lang="en-US" altLang="ko-KR" sz="2000" dirty="0">
                  <a:latin typeface="Comic Sans MS" pitchFamily="66" charset="0"/>
                  <a:ea typeface="굴림" pitchFamily="34" charset="-127"/>
                </a:rPr>
                <a:t>rest of </a:t>
              </a:r>
              <a:r>
                <a:rPr lang="en-US" altLang="ko-KR" sz="2000" dirty="0" smtClean="0">
                  <a:latin typeface="Comic Sans MS" pitchFamily="66" charset="0"/>
                  <a:ea typeface="굴림" pitchFamily="34" charset="-127"/>
                </a:rPr>
                <a:t>Internet</a:t>
              </a:r>
            </a:p>
            <a:p>
              <a:pPr>
                <a:spcBef>
                  <a:spcPts val="1200"/>
                </a:spcBef>
                <a:buFont typeface="Arial" pitchFamily="34" charset="0"/>
                <a:buChar char="•"/>
              </a:pPr>
              <a:r>
                <a:rPr lang="en-US" altLang="ko-KR" sz="2000" dirty="0" smtClean="0">
                  <a:latin typeface="Comic Sans MS" pitchFamily="66" charset="0"/>
                  <a:ea typeface="굴림" pitchFamily="34" charset="-127"/>
                </a:rPr>
                <a:t>Tier-2 </a:t>
              </a:r>
              <a:r>
                <a:rPr lang="en-US" altLang="ko-KR" sz="2000" dirty="0">
                  <a:latin typeface="Comic Sans MS" pitchFamily="66" charset="0"/>
                  <a:ea typeface="굴림" pitchFamily="34" charset="-127"/>
                </a:rPr>
                <a:t>ISP is c</a:t>
              </a:r>
              <a:r>
                <a:rPr lang="en-US" altLang="ko-KR" sz="2000" i="1" dirty="0">
                  <a:latin typeface="Comic Sans MS" pitchFamily="66" charset="0"/>
                  <a:ea typeface="굴림" pitchFamily="34" charset="-127"/>
                </a:rPr>
                <a:t>ustomer</a:t>
              </a:r>
              <a:r>
                <a:rPr lang="en-US" altLang="ko-KR" sz="2000" dirty="0">
                  <a:latin typeface="Comic Sans MS" pitchFamily="66" charset="0"/>
                  <a:ea typeface="굴림" pitchFamily="34" charset="-127"/>
                </a:rPr>
                <a:t> of</a:t>
              </a:r>
            </a:p>
            <a:p>
              <a:pPr>
                <a:buClr>
                  <a:schemeClr val="accent2"/>
                </a:buClr>
                <a:buSzPct val="85000"/>
                <a:buFont typeface="Wingdings" pitchFamily="2" charset="2"/>
                <a:buNone/>
              </a:pPr>
              <a:r>
                <a:rPr lang="en-US" altLang="ko-KR" sz="2000" dirty="0">
                  <a:latin typeface="Comic Sans MS" pitchFamily="66" charset="0"/>
                  <a:ea typeface="굴림" pitchFamily="34" charset="-127"/>
                </a:rPr>
                <a:t>tier-1 provider</a:t>
              </a:r>
            </a:p>
          </p:txBody>
        </p:sp>
        <p:sp>
          <p:nvSpPr>
            <p:cNvPr id="77851"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p:spPr>
          <p:txBody>
            <a:bodyPr/>
            <a:lstStyle/>
            <a:p>
              <a:endParaRPr lang="zh-CN" altLang="en-US"/>
            </a:p>
          </p:txBody>
        </p:sp>
        <p:sp>
          <p:nvSpPr>
            <p:cNvPr id="77852"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p:spPr>
          <p:txBody>
            <a:bodyPr/>
            <a:lstStyle/>
            <a:p>
              <a:endParaRPr lang="zh-CN" altLang="en-US"/>
            </a:p>
          </p:txBody>
        </p:sp>
      </p:grpSp>
      <p:grpSp>
        <p:nvGrpSpPr>
          <p:cNvPr id="9" name="Group 77"/>
          <p:cNvGrpSpPr>
            <a:grpSpLocks/>
          </p:cNvGrpSpPr>
          <p:nvPr/>
        </p:nvGrpSpPr>
        <p:grpSpPr bwMode="auto">
          <a:xfrm>
            <a:off x="6337300" y="3019425"/>
            <a:ext cx="2705100" cy="2136775"/>
            <a:chOff x="3992" y="1902"/>
            <a:chExt cx="1704" cy="1346"/>
          </a:xfrm>
        </p:grpSpPr>
        <p:sp>
          <p:nvSpPr>
            <p:cNvPr id="77845" name="Oval 67"/>
            <p:cNvSpPr>
              <a:spLocks noChangeArrowheads="1"/>
            </p:cNvSpPr>
            <p:nvPr/>
          </p:nvSpPr>
          <p:spPr bwMode="auto">
            <a:xfrm>
              <a:off x="3992" y="2320"/>
              <a:ext cx="96" cy="104"/>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46" name="Text Box 64"/>
            <p:cNvSpPr txBox="1">
              <a:spLocks noChangeArrowheads="1"/>
            </p:cNvSpPr>
            <p:nvPr/>
          </p:nvSpPr>
          <p:spPr bwMode="auto">
            <a:xfrm>
              <a:off x="4564" y="1902"/>
              <a:ext cx="1132" cy="750"/>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Tier-2 ISPs also peer privately with each other.</a:t>
              </a:r>
            </a:p>
          </p:txBody>
        </p:sp>
        <p:sp>
          <p:nvSpPr>
            <p:cNvPr id="77847" name="Oval 68"/>
            <p:cNvSpPr>
              <a:spLocks noChangeArrowheads="1"/>
            </p:cNvSpPr>
            <p:nvPr/>
          </p:nvSpPr>
          <p:spPr bwMode="auto">
            <a:xfrm>
              <a:off x="4600" y="3144"/>
              <a:ext cx="96" cy="104"/>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7848" name="Line 69"/>
            <p:cNvSpPr>
              <a:spLocks noChangeShapeType="1"/>
            </p:cNvSpPr>
            <p:nvPr/>
          </p:nvSpPr>
          <p:spPr bwMode="auto">
            <a:xfrm>
              <a:off x="4064" y="2408"/>
              <a:ext cx="552" cy="728"/>
            </a:xfrm>
            <a:prstGeom prst="line">
              <a:avLst/>
            </a:prstGeom>
            <a:noFill/>
            <a:ln w="19050">
              <a:solidFill>
                <a:schemeClr val="tx1"/>
              </a:solidFill>
              <a:round/>
              <a:headEnd/>
              <a:tailEnd/>
            </a:ln>
          </p:spPr>
          <p:txBody>
            <a:bodyPr/>
            <a:lstStyle/>
            <a:p>
              <a:endParaRPr lang="zh-CN" altLang="en-US"/>
            </a:p>
          </p:txBody>
        </p:sp>
        <p:sp>
          <p:nvSpPr>
            <p:cNvPr id="77849" name="Line 72"/>
            <p:cNvSpPr>
              <a:spLocks noChangeShapeType="1"/>
            </p:cNvSpPr>
            <p:nvPr/>
          </p:nvSpPr>
          <p:spPr bwMode="auto">
            <a:xfrm flipH="1">
              <a:off x="4179" y="2166"/>
              <a:ext cx="434" cy="291"/>
            </a:xfrm>
            <a:prstGeom prst="line">
              <a:avLst/>
            </a:prstGeom>
            <a:noFill/>
            <a:ln w="9525">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8851" name="Slide Number Placeholder 6"/>
          <p:cNvSpPr>
            <a:spLocks noGrp="1"/>
          </p:cNvSpPr>
          <p:nvPr>
            <p:ph type="sldNum" sz="quarter" idx="12"/>
          </p:nvPr>
        </p:nvSpPr>
        <p:spPr>
          <a:noFill/>
        </p:spPr>
        <p:txBody>
          <a:bodyPr/>
          <a:lstStyle/>
          <a:p>
            <a:r>
              <a:rPr lang="en-US" altLang="ko-KR" smtClean="0">
                <a:ea typeface="굴림" pitchFamily="34" charset="-127"/>
              </a:rPr>
              <a:t>1-</a:t>
            </a:r>
            <a:fld id="{B537BB0D-600C-4BB1-8062-338174099000}" type="slidenum">
              <a:rPr lang="en-US" altLang="ko-KR" smtClean="0">
                <a:ea typeface="굴림" pitchFamily="34" charset="-127"/>
              </a:rPr>
              <a:pPr/>
              <a:t>65</a:t>
            </a:fld>
            <a:endParaRPr lang="en-US" altLang="ko-KR" smtClean="0">
              <a:ea typeface="굴림" pitchFamily="34" charset="-127"/>
            </a:endParaRPr>
          </a:p>
        </p:txBody>
      </p:sp>
      <p:sp>
        <p:nvSpPr>
          <p:cNvPr id="78852" name="Rectangle 2"/>
          <p:cNvSpPr>
            <a:spLocks noGrp="1" noChangeArrowheads="1"/>
          </p:cNvSpPr>
          <p:nvPr>
            <p:ph type="title"/>
          </p:nvPr>
        </p:nvSpPr>
        <p:spPr>
          <a:xfrm>
            <a:off x="533400" y="228600"/>
            <a:ext cx="8096250" cy="1143000"/>
          </a:xfrm>
        </p:spPr>
        <p:txBody>
          <a:bodyPr/>
          <a:lstStyle/>
          <a:p>
            <a:r>
              <a:rPr lang="en-US" altLang="ko-KR" sz="3200" dirty="0" smtClean="0">
                <a:ea typeface="굴림" pitchFamily="34" charset="-127"/>
              </a:rPr>
              <a:t>Internet structure: network structure 3</a:t>
            </a:r>
            <a:endParaRPr lang="en-US" altLang="ko-KR" dirty="0" smtClean="0">
              <a:ea typeface="굴림" pitchFamily="34" charset="-127"/>
            </a:endParaRPr>
          </a:p>
        </p:txBody>
      </p:sp>
      <p:sp>
        <p:nvSpPr>
          <p:cNvPr id="77827" name="Rectangle 3"/>
          <p:cNvSpPr>
            <a:spLocks noGrp="1" noChangeArrowheads="1"/>
          </p:cNvSpPr>
          <p:nvPr>
            <p:ph type="body" sz="half" idx="1"/>
          </p:nvPr>
        </p:nvSpPr>
        <p:spPr>
          <a:xfrm>
            <a:off x="352425" y="1428750"/>
            <a:ext cx="8440738" cy="914400"/>
          </a:xfrm>
        </p:spPr>
        <p:txBody>
          <a:bodyPr/>
          <a:lstStyle/>
          <a:p>
            <a:r>
              <a:rPr lang="en-US" altLang="ko-KR" sz="2400" dirty="0" smtClean="0">
                <a:solidFill>
                  <a:srgbClr val="FF0000"/>
                </a:solidFill>
                <a:ea typeface="굴림" pitchFamily="34" charset="-127"/>
              </a:rPr>
              <a:t>“Tier-3” ISPs and local ISPs </a:t>
            </a:r>
          </a:p>
          <a:p>
            <a:pPr lvl="1"/>
            <a:r>
              <a:rPr lang="en-US" altLang="ko-KR" sz="2000" dirty="0" smtClean="0">
                <a:ea typeface="굴림" pitchFamily="34" charset="-127"/>
              </a:rPr>
              <a:t>last hop (“access”) network (closest to end systems)</a:t>
            </a:r>
          </a:p>
          <a:p>
            <a:pPr>
              <a:buFont typeface="Wingdings" pitchFamily="2" charset="2"/>
              <a:buNone/>
            </a:pPr>
            <a:endParaRPr lang="en-US" altLang="ko-KR" sz="2400" dirty="0" smtClean="0">
              <a:solidFill>
                <a:srgbClr val="FF0000"/>
              </a:solidFill>
              <a:ea typeface="굴림" pitchFamily="34" charset="-127"/>
            </a:endParaRPr>
          </a:p>
          <a:p>
            <a:pPr lvl="1">
              <a:buFont typeface="Wingdings" pitchFamily="2" charset="2"/>
              <a:buNone/>
            </a:pPr>
            <a:endParaRPr lang="en-US" altLang="ko-KR" sz="2000" dirty="0" smtClean="0">
              <a:ea typeface="굴림" pitchFamily="34" charset="-127"/>
            </a:endParaRPr>
          </a:p>
        </p:txBody>
      </p:sp>
      <p:sp>
        <p:nvSpPr>
          <p:cNvPr id="78854"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5"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6"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78857" name="Oval 7"/>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8858" name="Oval 8"/>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8859" name="Oval 9"/>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sp>
        <p:nvSpPr>
          <p:cNvPr id="78860" name="Oval 10"/>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861" name="Oval 11"/>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862" name="Oval 12"/>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78863" name="Line 13"/>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78864" name="Line 14"/>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78865" name="Line 15"/>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22"/>
          <p:cNvGrpSpPr>
            <a:grpSpLocks/>
          </p:cNvGrpSpPr>
          <p:nvPr/>
        </p:nvGrpSpPr>
        <p:grpSpPr bwMode="auto">
          <a:xfrm>
            <a:off x="1946275" y="3286125"/>
            <a:ext cx="6219825" cy="2838450"/>
            <a:chOff x="1226" y="2070"/>
            <a:chExt cx="3918" cy="1788"/>
          </a:xfrm>
        </p:grpSpPr>
        <p:grpSp>
          <p:nvGrpSpPr>
            <p:cNvPr id="3" name="Group 23"/>
            <p:cNvGrpSpPr>
              <a:grpSpLocks/>
            </p:cNvGrpSpPr>
            <p:nvPr/>
          </p:nvGrpSpPr>
          <p:grpSpPr bwMode="auto">
            <a:xfrm>
              <a:off x="3042" y="2102"/>
              <a:ext cx="1054" cy="372"/>
              <a:chOff x="3042" y="2102"/>
              <a:chExt cx="1054" cy="372"/>
            </a:xfrm>
          </p:grpSpPr>
          <p:sp>
            <p:nvSpPr>
              <p:cNvPr id="78924"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25" name="Text Box 25"/>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6" name="Oval 26"/>
              <p:cNvSpPr>
                <a:spLocks noChangeArrowheads="1"/>
              </p:cNvSpPr>
              <p:nvPr/>
            </p:nvSpPr>
            <p:spPr bwMode="auto">
              <a:xfrm>
                <a:off x="3184" y="234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27"/>
            <p:cNvGrpSpPr>
              <a:grpSpLocks/>
            </p:cNvGrpSpPr>
            <p:nvPr/>
          </p:nvGrpSpPr>
          <p:grpSpPr bwMode="auto">
            <a:xfrm>
              <a:off x="1610" y="2070"/>
              <a:ext cx="1054" cy="372"/>
              <a:chOff x="698" y="2190"/>
              <a:chExt cx="1054" cy="372"/>
            </a:xfrm>
          </p:grpSpPr>
          <p:sp>
            <p:nvSpPr>
              <p:cNvPr id="78921"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22" name="Text Box 29"/>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3" name="Oval 30"/>
              <p:cNvSpPr>
                <a:spLocks noChangeArrowheads="1"/>
              </p:cNvSpPr>
              <p:nvPr/>
            </p:nvSpPr>
            <p:spPr bwMode="auto">
              <a:xfrm>
                <a:off x="1464" y="2460"/>
                <a:ext cx="84" cy="90"/>
              </a:xfrm>
              <a:prstGeom prst="ellipse">
                <a:avLst/>
              </a:prstGeom>
              <a:solidFill>
                <a:schemeClr val="accent2"/>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31"/>
            <p:cNvGrpSpPr>
              <a:grpSpLocks/>
            </p:cNvGrpSpPr>
            <p:nvPr/>
          </p:nvGrpSpPr>
          <p:grpSpPr bwMode="auto">
            <a:xfrm>
              <a:off x="1226" y="3476"/>
              <a:ext cx="1054" cy="374"/>
              <a:chOff x="442" y="3748"/>
              <a:chExt cx="1054" cy="374"/>
            </a:xfrm>
          </p:grpSpPr>
          <p:sp>
            <p:nvSpPr>
              <p:cNvPr id="78918"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9" name="Text Box 33"/>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20" name="Oval 34"/>
              <p:cNvSpPr>
                <a:spLocks noChangeArrowheads="1"/>
              </p:cNvSpPr>
              <p:nvPr/>
            </p:nvSpPr>
            <p:spPr bwMode="auto">
              <a:xfrm>
                <a:off x="904" y="3748"/>
                <a:ext cx="84" cy="90"/>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35"/>
            <p:cNvGrpSpPr>
              <a:grpSpLocks/>
            </p:cNvGrpSpPr>
            <p:nvPr/>
          </p:nvGrpSpPr>
          <p:grpSpPr bwMode="auto">
            <a:xfrm>
              <a:off x="2674" y="3486"/>
              <a:ext cx="1054" cy="372"/>
              <a:chOff x="2698" y="3710"/>
              <a:chExt cx="1054" cy="372"/>
            </a:xfrm>
          </p:grpSpPr>
          <p:sp>
            <p:nvSpPr>
              <p:cNvPr id="78915"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6" name="Text Box 37"/>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17" name="Oval 38"/>
              <p:cNvSpPr>
                <a:spLocks noChangeArrowheads="1"/>
              </p:cNvSpPr>
              <p:nvPr/>
            </p:nvSpPr>
            <p:spPr bwMode="auto">
              <a:xfrm>
                <a:off x="3408" y="3716"/>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39"/>
            <p:cNvGrpSpPr>
              <a:grpSpLocks/>
            </p:cNvGrpSpPr>
            <p:nvPr/>
          </p:nvGrpSpPr>
          <p:grpSpPr bwMode="auto">
            <a:xfrm>
              <a:off x="4090" y="3182"/>
              <a:ext cx="1054" cy="372"/>
              <a:chOff x="4090" y="3182"/>
              <a:chExt cx="1054" cy="372"/>
            </a:xfrm>
          </p:grpSpPr>
          <p:sp>
            <p:nvSpPr>
              <p:cNvPr id="78912"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13" name="Text Box 41"/>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Tier-2 ISP</a:t>
                </a:r>
                <a:endParaRPr lang="en-US" altLang="ko-KR">
                  <a:ea typeface="굴림" pitchFamily="34" charset="-127"/>
                </a:endParaRPr>
              </a:p>
            </p:txBody>
          </p:sp>
          <p:sp>
            <p:nvSpPr>
              <p:cNvPr id="78914" name="Oval 42"/>
              <p:cNvSpPr>
                <a:spLocks noChangeArrowheads="1"/>
              </p:cNvSpPr>
              <p:nvPr/>
            </p:nvSpPr>
            <p:spPr bwMode="auto">
              <a:xfrm>
                <a:off x="4144" y="3308"/>
                <a:ext cx="84" cy="90"/>
              </a:xfrm>
              <a:prstGeom prst="ellipse">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sp>
          <p:nvSpPr>
            <p:cNvPr id="78909" name="Oval 43"/>
            <p:cNvSpPr>
              <a:spLocks noChangeArrowheads="1"/>
            </p:cNvSpPr>
            <p:nvPr/>
          </p:nvSpPr>
          <p:spPr bwMode="auto">
            <a:xfrm>
              <a:off x="1712" y="2328"/>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sp>
          <p:nvSpPr>
            <p:cNvPr id="78910" name="Line 44"/>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78911" name="Oval 45"/>
            <p:cNvSpPr>
              <a:spLocks noChangeArrowheads="1"/>
            </p:cNvSpPr>
            <p:nvPr/>
          </p:nvSpPr>
          <p:spPr bwMode="auto">
            <a:xfrm>
              <a:off x="1928" y="3044"/>
              <a:ext cx="96" cy="88"/>
            </a:xfrm>
            <a:prstGeom prst="ellipse">
              <a:avLst/>
            </a:prstGeom>
            <a:solidFill>
              <a:srgbClr val="FF0000"/>
            </a:solidFill>
            <a:ln w="9525">
              <a:solidFill>
                <a:schemeClr val="tx1"/>
              </a:solidFill>
              <a:round/>
              <a:headEnd/>
              <a:tailEnd/>
            </a:ln>
          </p:spPr>
          <p:txBody>
            <a:bodyPr wrap="none" anchor="ctr"/>
            <a:lstStyle/>
            <a:p>
              <a:endParaRPr lang="ko-KR" altLang="ko-KR">
                <a:ea typeface="굴림" pitchFamily="34" charset="-127"/>
              </a:endParaRPr>
            </a:p>
          </p:txBody>
        </p:sp>
      </p:grpSp>
      <p:sp>
        <p:nvSpPr>
          <p:cNvPr id="78867" name="Oval 52"/>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68" name="Oval 53"/>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69" name="Line 54"/>
          <p:cNvSpPr>
            <a:spLocks noChangeShapeType="1"/>
          </p:cNvSpPr>
          <p:nvPr/>
        </p:nvSpPr>
        <p:spPr bwMode="auto">
          <a:xfrm>
            <a:off x="6451600" y="3822700"/>
            <a:ext cx="876300" cy="1155700"/>
          </a:xfrm>
          <a:prstGeom prst="line">
            <a:avLst/>
          </a:prstGeom>
          <a:noFill/>
          <a:ln w="19050">
            <a:solidFill>
              <a:schemeClr val="tx1"/>
            </a:solidFill>
            <a:round/>
            <a:headEnd/>
            <a:tailEnd/>
          </a:ln>
        </p:spPr>
        <p:txBody>
          <a:bodyPr/>
          <a:lstStyle/>
          <a:p>
            <a:endParaRPr lang="zh-CN" altLang="en-US"/>
          </a:p>
        </p:txBody>
      </p:sp>
      <p:grpSp>
        <p:nvGrpSpPr>
          <p:cNvPr id="8" name="Group 91"/>
          <p:cNvGrpSpPr>
            <a:grpSpLocks/>
          </p:cNvGrpSpPr>
          <p:nvPr/>
        </p:nvGrpSpPr>
        <p:grpSpPr bwMode="auto">
          <a:xfrm>
            <a:off x="1539875" y="2473325"/>
            <a:ext cx="6823075" cy="4162425"/>
            <a:chOff x="970" y="1558"/>
            <a:chExt cx="4298" cy="2622"/>
          </a:xfrm>
        </p:grpSpPr>
        <p:grpSp>
          <p:nvGrpSpPr>
            <p:cNvPr id="9" name="Group 62"/>
            <p:cNvGrpSpPr>
              <a:grpSpLocks/>
            </p:cNvGrpSpPr>
            <p:nvPr/>
          </p:nvGrpSpPr>
          <p:grpSpPr bwMode="auto">
            <a:xfrm>
              <a:off x="3322" y="1686"/>
              <a:ext cx="666" cy="438"/>
              <a:chOff x="4314" y="1086"/>
              <a:chExt cx="666" cy="438"/>
            </a:xfrm>
          </p:grpSpPr>
          <p:sp>
            <p:nvSpPr>
              <p:cNvPr id="78902" name="Oval 6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03" name="Text Box 64"/>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0" name="Group 65"/>
            <p:cNvGrpSpPr>
              <a:grpSpLocks/>
            </p:cNvGrpSpPr>
            <p:nvPr/>
          </p:nvGrpSpPr>
          <p:grpSpPr bwMode="auto">
            <a:xfrm>
              <a:off x="2714" y="1782"/>
              <a:ext cx="666" cy="438"/>
              <a:chOff x="4314" y="1086"/>
              <a:chExt cx="666" cy="438"/>
            </a:xfrm>
          </p:grpSpPr>
          <p:sp>
            <p:nvSpPr>
              <p:cNvPr id="78900" name="Oval 6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901" name="Text Box 67"/>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1" name="Group 59"/>
            <p:cNvGrpSpPr>
              <a:grpSpLocks/>
            </p:cNvGrpSpPr>
            <p:nvPr/>
          </p:nvGrpSpPr>
          <p:grpSpPr bwMode="auto">
            <a:xfrm>
              <a:off x="3794" y="1774"/>
              <a:ext cx="666" cy="438"/>
              <a:chOff x="4314" y="1086"/>
              <a:chExt cx="666" cy="438"/>
            </a:xfrm>
          </p:grpSpPr>
          <p:sp>
            <p:nvSpPr>
              <p:cNvPr id="78898" name="Oval 60"/>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9" name="Text Box 61"/>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2" name="Group 71"/>
            <p:cNvGrpSpPr>
              <a:grpSpLocks/>
            </p:cNvGrpSpPr>
            <p:nvPr/>
          </p:nvGrpSpPr>
          <p:grpSpPr bwMode="auto">
            <a:xfrm>
              <a:off x="970" y="3702"/>
              <a:ext cx="666" cy="438"/>
              <a:chOff x="4314" y="1086"/>
              <a:chExt cx="666" cy="438"/>
            </a:xfrm>
          </p:grpSpPr>
          <p:sp>
            <p:nvSpPr>
              <p:cNvPr id="78896" name="Oval 7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7" name="Text Box 73"/>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3" name="Group 74"/>
            <p:cNvGrpSpPr>
              <a:grpSpLocks/>
            </p:cNvGrpSpPr>
            <p:nvPr/>
          </p:nvGrpSpPr>
          <p:grpSpPr bwMode="auto">
            <a:xfrm>
              <a:off x="1186" y="1558"/>
              <a:ext cx="666" cy="438"/>
              <a:chOff x="4314" y="1086"/>
              <a:chExt cx="666" cy="438"/>
            </a:xfrm>
          </p:grpSpPr>
          <p:sp>
            <p:nvSpPr>
              <p:cNvPr id="78894" name="Oval 7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5" name="Text Box 76"/>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4" name="Group 68"/>
            <p:cNvGrpSpPr>
              <a:grpSpLocks/>
            </p:cNvGrpSpPr>
            <p:nvPr/>
          </p:nvGrpSpPr>
          <p:grpSpPr bwMode="auto">
            <a:xfrm>
              <a:off x="1730" y="1710"/>
              <a:ext cx="666" cy="438"/>
              <a:chOff x="4314" y="1086"/>
              <a:chExt cx="666" cy="438"/>
            </a:xfrm>
          </p:grpSpPr>
          <p:sp>
            <p:nvSpPr>
              <p:cNvPr id="78892" name="Oval 6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3" name="Text Box 70"/>
              <p:cNvSpPr txBox="1">
                <a:spLocks noChangeArrowheads="1"/>
              </p:cNvSpPr>
              <p:nvPr/>
            </p:nvSpPr>
            <p:spPr bwMode="auto">
              <a:xfrm>
                <a:off x="4328" y="1106"/>
                <a:ext cx="533"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Tier 3</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5" name="Group 77"/>
            <p:cNvGrpSpPr>
              <a:grpSpLocks/>
            </p:cNvGrpSpPr>
            <p:nvPr/>
          </p:nvGrpSpPr>
          <p:grpSpPr bwMode="auto">
            <a:xfrm>
              <a:off x="1826" y="3742"/>
              <a:ext cx="666" cy="438"/>
              <a:chOff x="4314" y="1086"/>
              <a:chExt cx="666" cy="438"/>
            </a:xfrm>
          </p:grpSpPr>
          <p:sp>
            <p:nvSpPr>
              <p:cNvPr id="78890" name="Oval 7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91" name="Text Box 79"/>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6" name="Group 80"/>
            <p:cNvGrpSpPr>
              <a:grpSpLocks/>
            </p:cNvGrpSpPr>
            <p:nvPr/>
          </p:nvGrpSpPr>
          <p:grpSpPr bwMode="auto">
            <a:xfrm>
              <a:off x="2898" y="3742"/>
              <a:ext cx="666" cy="438"/>
              <a:chOff x="4314" y="1086"/>
              <a:chExt cx="666" cy="438"/>
            </a:xfrm>
          </p:grpSpPr>
          <p:sp>
            <p:nvSpPr>
              <p:cNvPr id="78888" name="Oval 8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89" name="Text Box 82"/>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nvGrpSpPr>
            <p:cNvPr id="17" name="Group 83"/>
            <p:cNvGrpSpPr>
              <a:grpSpLocks/>
            </p:cNvGrpSpPr>
            <p:nvPr/>
          </p:nvGrpSpPr>
          <p:grpSpPr bwMode="auto">
            <a:xfrm>
              <a:off x="4602" y="3454"/>
              <a:ext cx="666" cy="438"/>
              <a:chOff x="4314" y="1086"/>
              <a:chExt cx="666" cy="438"/>
            </a:xfrm>
          </p:grpSpPr>
          <p:sp>
            <p:nvSpPr>
              <p:cNvPr id="78886" name="Oval 8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78887" name="Text Box 85"/>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latin typeface="Comic Sans MS" pitchFamily="66" charset="0"/>
                    <a:ea typeface="굴림" pitchFamily="34" charset="-127"/>
                  </a:rPr>
                  <a:t>local</a:t>
                </a:r>
              </a:p>
              <a:p>
                <a:pPr algn="ctr"/>
                <a:r>
                  <a:rPr lang="en-US" altLang="ko-KR" sz="1800">
                    <a:latin typeface="Comic Sans MS" pitchFamily="66" charset="0"/>
                    <a:ea typeface="굴림" pitchFamily="34" charset="-127"/>
                  </a:rPr>
                  <a:t>ISP</a:t>
                </a:r>
                <a:endParaRPr lang="en-US" altLang="ko-KR">
                  <a:ea typeface="굴림" pitchFamily="34" charset="-127"/>
                </a:endParaRPr>
              </a:p>
            </p:txBody>
          </p:sp>
        </p:grpSp>
      </p:grpSp>
      <p:grpSp>
        <p:nvGrpSpPr>
          <p:cNvPr id="18" name="Group 90"/>
          <p:cNvGrpSpPr>
            <a:grpSpLocks/>
          </p:cNvGrpSpPr>
          <p:nvPr/>
        </p:nvGrpSpPr>
        <p:grpSpPr bwMode="auto">
          <a:xfrm>
            <a:off x="184150" y="3175000"/>
            <a:ext cx="2825750" cy="2819400"/>
            <a:chOff x="116" y="2000"/>
            <a:chExt cx="1780" cy="1776"/>
          </a:xfrm>
        </p:grpSpPr>
        <p:sp>
          <p:nvSpPr>
            <p:cNvPr id="78872" name="Text Box 51"/>
            <p:cNvSpPr txBox="1">
              <a:spLocks noChangeArrowheads="1"/>
            </p:cNvSpPr>
            <p:nvPr/>
          </p:nvSpPr>
          <p:spPr bwMode="auto">
            <a:xfrm>
              <a:off x="116" y="2094"/>
              <a:ext cx="1132" cy="1442"/>
            </a:xfrm>
            <a:prstGeom prst="rect">
              <a:avLst/>
            </a:prstGeom>
            <a:noFill/>
            <a:ln w="9525">
              <a:noFill/>
              <a:miter lim="800000"/>
              <a:headEnd/>
              <a:tailEnd/>
            </a:ln>
          </p:spPr>
          <p:txBody>
            <a:bodyPr>
              <a:spAutoFit/>
            </a:bodyPr>
            <a:lstStyle/>
            <a:p>
              <a:r>
                <a:rPr lang="en-US" altLang="ko-KR" sz="1800">
                  <a:latin typeface="Comic Sans MS" pitchFamily="66" charset="0"/>
                  <a:ea typeface="굴림" pitchFamily="34" charset="-127"/>
                </a:rPr>
                <a:t>Local and tier- 3 ISPs are </a:t>
              </a:r>
              <a:r>
                <a:rPr lang="en-US" altLang="ko-KR" sz="1800" i="1">
                  <a:latin typeface="Comic Sans MS" pitchFamily="66" charset="0"/>
                  <a:ea typeface="굴림" pitchFamily="34" charset="-127"/>
                </a:rPr>
                <a:t>customers</a:t>
              </a:r>
              <a:r>
                <a:rPr lang="en-US" altLang="ko-KR" sz="1800">
                  <a:latin typeface="Comic Sans MS" pitchFamily="66" charset="0"/>
                  <a:ea typeface="굴림" pitchFamily="34" charset="-127"/>
                </a:rPr>
                <a:t> of</a:t>
              </a:r>
            </a:p>
            <a:p>
              <a:r>
                <a:rPr lang="en-US" altLang="ko-KR" sz="1800">
                  <a:latin typeface="Comic Sans MS" pitchFamily="66" charset="0"/>
                  <a:ea typeface="굴림" pitchFamily="34" charset="-127"/>
                </a:rPr>
                <a:t>higher tier ISPs</a:t>
              </a:r>
            </a:p>
            <a:p>
              <a:r>
                <a:rPr lang="en-US" altLang="ko-KR" sz="1800">
                  <a:latin typeface="Comic Sans MS" pitchFamily="66" charset="0"/>
                  <a:ea typeface="굴림" pitchFamily="34" charset="-127"/>
                </a:rPr>
                <a:t>connecting them to rest of Internet</a:t>
              </a:r>
            </a:p>
          </p:txBody>
        </p:sp>
        <p:sp>
          <p:nvSpPr>
            <p:cNvPr id="78873" name="Line 86"/>
            <p:cNvSpPr>
              <a:spLocks noChangeShapeType="1"/>
            </p:cNvSpPr>
            <p:nvPr/>
          </p:nvSpPr>
          <p:spPr bwMode="auto">
            <a:xfrm flipV="1">
              <a:off x="1072" y="2008"/>
              <a:ext cx="344" cy="744"/>
            </a:xfrm>
            <a:prstGeom prst="line">
              <a:avLst/>
            </a:prstGeom>
            <a:noFill/>
            <a:ln w="9525">
              <a:solidFill>
                <a:schemeClr val="tx1"/>
              </a:solidFill>
              <a:round/>
              <a:headEnd/>
              <a:tailEnd type="triangle" w="med" len="med"/>
            </a:ln>
          </p:spPr>
          <p:txBody>
            <a:bodyPr/>
            <a:lstStyle/>
            <a:p>
              <a:endParaRPr lang="zh-CN" altLang="en-US"/>
            </a:p>
          </p:txBody>
        </p:sp>
        <p:sp>
          <p:nvSpPr>
            <p:cNvPr id="78874" name="Line 87"/>
            <p:cNvSpPr>
              <a:spLocks noChangeShapeType="1"/>
            </p:cNvSpPr>
            <p:nvPr/>
          </p:nvSpPr>
          <p:spPr bwMode="auto">
            <a:xfrm flipV="1">
              <a:off x="1088" y="2000"/>
              <a:ext cx="664" cy="728"/>
            </a:xfrm>
            <a:prstGeom prst="line">
              <a:avLst/>
            </a:prstGeom>
            <a:noFill/>
            <a:ln w="9525">
              <a:solidFill>
                <a:schemeClr val="tx1"/>
              </a:solidFill>
              <a:round/>
              <a:headEnd/>
              <a:tailEnd type="triangle" w="med" len="med"/>
            </a:ln>
          </p:spPr>
          <p:txBody>
            <a:bodyPr/>
            <a:lstStyle/>
            <a:p>
              <a:endParaRPr lang="zh-CN" altLang="en-US"/>
            </a:p>
          </p:txBody>
        </p:sp>
        <p:sp>
          <p:nvSpPr>
            <p:cNvPr id="78875" name="Line 88"/>
            <p:cNvSpPr>
              <a:spLocks noChangeShapeType="1"/>
            </p:cNvSpPr>
            <p:nvPr/>
          </p:nvSpPr>
          <p:spPr bwMode="auto">
            <a:xfrm>
              <a:off x="1073" y="2744"/>
              <a:ext cx="95" cy="960"/>
            </a:xfrm>
            <a:prstGeom prst="line">
              <a:avLst/>
            </a:prstGeom>
            <a:noFill/>
            <a:ln w="9525">
              <a:solidFill>
                <a:schemeClr val="tx1"/>
              </a:solidFill>
              <a:round/>
              <a:headEnd/>
              <a:tailEnd type="triangle" w="med" len="med"/>
            </a:ln>
          </p:spPr>
          <p:txBody>
            <a:bodyPr/>
            <a:lstStyle/>
            <a:p>
              <a:endParaRPr lang="zh-CN" altLang="en-US"/>
            </a:p>
          </p:txBody>
        </p:sp>
        <p:sp>
          <p:nvSpPr>
            <p:cNvPr id="78876" name="Line 89"/>
            <p:cNvSpPr>
              <a:spLocks noChangeShapeType="1"/>
            </p:cNvSpPr>
            <p:nvPr/>
          </p:nvSpPr>
          <p:spPr bwMode="auto">
            <a:xfrm>
              <a:off x="1074" y="2739"/>
              <a:ext cx="822" cy="1037"/>
            </a:xfrm>
            <a:prstGeom prst="line">
              <a:avLst/>
            </a:prstGeom>
            <a:noFill/>
            <a:ln w="9525">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700" y="228600"/>
            <a:ext cx="8039100" cy="1143000"/>
          </a:xfrm>
        </p:spPr>
        <p:txBody>
          <a:bodyPr/>
          <a:lstStyle/>
          <a:p>
            <a:r>
              <a:rPr lang="en-US" altLang="ko-KR" sz="3200" dirty="0" smtClean="0">
                <a:ea typeface="굴림" pitchFamily="34" charset="-127"/>
              </a:rPr>
              <a:t>Internet structure: network structure 4</a:t>
            </a:r>
            <a:endParaRPr lang="zh-CN" altLang="en-US" sz="3200" dirty="0"/>
          </a:p>
        </p:txBody>
      </p:sp>
      <p:sp>
        <p:nvSpPr>
          <p:cNvPr id="3" name="内容占位符 2"/>
          <p:cNvSpPr>
            <a:spLocks noGrp="1"/>
          </p:cNvSpPr>
          <p:nvPr>
            <p:ph sz="half" idx="1"/>
          </p:nvPr>
        </p:nvSpPr>
        <p:spPr>
          <a:xfrm>
            <a:off x="533399" y="1600200"/>
            <a:ext cx="7858125" cy="4648200"/>
          </a:xfrm>
        </p:spPr>
        <p:txBody>
          <a:bodyPr/>
          <a:lstStyle/>
          <a:p>
            <a:pPr>
              <a:buNone/>
            </a:pPr>
            <a:r>
              <a:rPr lang="en-US" altLang="zh-CN" i="1" dirty="0" smtClean="0"/>
              <a:t>Network Structure 4 : </a:t>
            </a:r>
            <a:r>
              <a:rPr lang="en-US" altLang="zh-CN" dirty="0" smtClean="0"/>
              <a:t>the ecosystem—consisting of access ISPs, regional ISPs, tier-1 ISPs, </a:t>
            </a:r>
          </a:p>
          <a:p>
            <a:pPr lvl="1"/>
            <a:r>
              <a:rPr lang="en-US" altLang="zh-CN" dirty="0" err="1" smtClean="0"/>
              <a:t>PoPs</a:t>
            </a:r>
            <a:r>
              <a:rPr lang="en-US" altLang="zh-CN" dirty="0" smtClean="0"/>
              <a:t> (points of presence), </a:t>
            </a:r>
          </a:p>
          <a:p>
            <a:pPr lvl="1"/>
            <a:r>
              <a:rPr lang="en-US" altLang="zh-CN" dirty="0" smtClean="0"/>
              <a:t>multi-homing, </a:t>
            </a:r>
          </a:p>
          <a:p>
            <a:pPr lvl="1"/>
            <a:r>
              <a:rPr lang="en-US" altLang="zh-CN" dirty="0" smtClean="0"/>
              <a:t>peering, </a:t>
            </a:r>
          </a:p>
          <a:p>
            <a:pPr lvl="1"/>
            <a:r>
              <a:rPr lang="en-US" altLang="zh-CN" dirty="0" smtClean="0"/>
              <a:t>IXPs (Internet exchange points)</a:t>
            </a:r>
          </a:p>
          <a:p>
            <a:r>
              <a:rPr lang="en-US" altLang="zh-CN" dirty="0" smtClean="0"/>
              <a:t>Which more closely resembles today’s Internet</a:t>
            </a:r>
          </a:p>
          <a:p>
            <a:endParaRPr lang="en-US" altLang="zh-CN" dirty="0" smtClean="0"/>
          </a:p>
          <a:p>
            <a:pPr>
              <a:buNone/>
            </a:pP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66</a:t>
            </a:fld>
            <a:endParaRPr lang="en-US" altLang="ko-KR"/>
          </a:p>
        </p:txBody>
      </p:sp>
      <p:sp>
        <p:nvSpPr>
          <p:cNvPr id="7" name="矩形 6"/>
          <p:cNvSpPr/>
          <p:nvPr/>
        </p:nvSpPr>
        <p:spPr bwMode="auto">
          <a:xfrm>
            <a:off x="2156178" y="3025422"/>
            <a:ext cx="2698044" cy="3386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8" name="矩形 7"/>
          <p:cNvSpPr/>
          <p:nvPr/>
        </p:nvSpPr>
        <p:spPr bwMode="auto">
          <a:xfrm>
            <a:off x="2246489" y="4301067"/>
            <a:ext cx="3635022" cy="3386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1+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1+ppt_w/2"/>
                                          </p:val>
                                        </p:tav>
                                      </p:tavLst>
                                    </p:anim>
                                    <p:anim calcmode="lin" valueType="num">
                                      <p:cBhvr additive="base">
                                        <p:cTn id="13" dur="500"/>
                                        <p:tgtEl>
                                          <p:spTgt spid="8"/>
                                        </p:tgtEl>
                                        <p:attrNameLst>
                                          <p:attrName>ppt_y</p:attrName>
                                        </p:attrNameLst>
                                      </p:cBhvr>
                                      <p:tavLst>
                                        <p:tav tm="0">
                                          <p:val>
                                            <p:strVal val="ppt_y"/>
                                          </p:val>
                                        </p:tav>
                                        <p:tav tm="100000">
                                          <p:val>
                                            <p:strVal val="ppt_y"/>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a:t>
            </a:r>
            <a:r>
              <a:rPr lang="en-US" altLang="zh-CN" dirty="0" err="1" smtClean="0"/>
              <a:t>PoPs</a:t>
            </a:r>
            <a:r>
              <a:rPr lang="en-US" altLang="zh-CN" dirty="0" smtClean="0"/>
              <a:t>  </a:t>
            </a:r>
            <a:endParaRPr lang="zh-CN" altLang="en-US" dirty="0"/>
          </a:p>
        </p:txBody>
      </p:sp>
      <p:sp>
        <p:nvSpPr>
          <p:cNvPr id="3" name="内容占位符 2"/>
          <p:cNvSpPr>
            <a:spLocks noGrp="1"/>
          </p:cNvSpPr>
          <p:nvPr>
            <p:ph sz="half" idx="1"/>
          </p:nvPr>
        </p:nvSpPr>
        <p:spPr>
          <a:xfrm>
            <a:off x="533399" y="1600200"/>
            <a:ext cx="7831667" cy="4648200"/>
          </a:xfrm>
        </p:spPr>
        <p:txBody>
          <a:bodyPr/>
          <a:lstStyle/>
          <a:p>
            <a:pPr>
              <a:spcBef>
                <a:spcPts val="1200"/>
              </a:spcBef>
            </a:pPr>
            <a:r>
              <a:rPr lang="en-US" altLang="zh-CN" dirty="0" smtClean="0"/>
              <a:t>A </a:t>
            </a:r>
            <a:r>
              <a:rPr lang="en-US" altLang="zh-CN" dirty="0" err="1" smtClean="0"/>
              <a:t>PoP</a:t>
            </a:r>
            <a:r>
              <a:rPr lang="en-US" altLang="zh-CN" dirty="0" smtClean="0"/>
              <a:t> is simply a group of one or more routers (at the same location) in the </a:t>
            </a:r>
            <a:r>
              <a:rPr lang="en-US" altLang="zh-CN" u="sng" dirty="0" smtClean="0"/>
              <a:t>provider’s network</a:t>
            </a:r>
            <a:r>
              <a:rPr lang="en-US" altLang="zh-CN" dirty="0" smtClean="0"/>
              <a:t> where customer ISPs can connect into the provider ISP.</a:t>
            </a:r>
          </a:p>
          <a:p>
            <a:pPr lvl="1">
              <a:spcBef>
                <a:spcPts val="1200"/>
              </a:spcBef>
            </a:pPr>
            <a:r>
              <a:rPr lang="en-US" altLang="zh-CN" dirty="0" err="1" smtClean="0"/>
              <a:t>PoPs</a:t>
            </a:r>
            <a:r>
              <a:rPr lang="en-US" altLang="zh-CN" dirty="0" smtClean="0"/>
              <a:t> exist in all levels of the hierarchy, except for the bottom (access ISP) level.</a:t>
            </a:r>
          </a:p>
          <a:p>
            <a:pPr lvl="1">
              <a:spcBef>
                <a:spcPts val="1200"/>
              </a:spcBef>
            </a:pPr>
            <a:r>
              <a:rPr lang="en-US" altLang="zh-CN" dirty="0" smtClean="0"/>
              <a:t>For a customer network to connect to a provider’s </a:t>
            </a:r>
            <a:r>
              <a:rPr lang="en-US" altLang="zh-CN" dirty="0" err="1" smtClean="0"/>
              <a:t>PoP</a:t>
            </a:r>
            <a:r>
              <a:rPr lang="en-US" altLang="zh-CN" dirty="0" smtClean="0"/>
              <a:t>, it can </a:t>
            </a:r>
            <a:r>
              <a:rPr lang="en-US" altLang="zh-CN" u="sng" dirty="0" smtClean="0"/>
              <a:t>lease a high-speed link </a:t>
            </a:r>
            <a:r>
              <a:rPr lang="en-US" altLang="zh-CN" dirty="0" smtClean="0"/>
              <a:t>from a third-party telecommunications provider to directly connect one of its routers to a router at the </a:t>
            </a:r>
            <a:r>
              <a:rPr lang="en-US" altLang="zh-CN" dirty="0" err="1" smtClean="0"/>
              <a:t>PoP</a:t>
            </a:r>
            <a:r>
              <a:rPr lang="en-US" altLang="zh-CN" dirty="0" smtClean="0"/>
              <a:t>.</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67</a:t>
            </a:fld>
            <a:endParaRPr lang="en-US" altLang="ko-KR"/>
          </a:p>
        </p:txBody>
      </p:sp>
      <p:pic>
        <p:nvPicPr>
          <p:cNvPr id="463874" name="Picture 2" descr="Office Point Of Presence"/>
          <p:cNvPicPr>
            <a:picLocks noChangeAspect="1" noChangeArrowheads="1"/>
          </p:cNvPicPr>
          <p:nvPr/>
        </p:nvPicPr>
        <p:blipFill>
          <a:blip r:embed="rId2" cstate="print"/>
          <a:srcRect/>
          <a:stretch>
            <a:fillRect/>
          </a:stretch>
        </p:blipFill>
        <p:spPr bwMode="auto">
          <a:xfrm>
            <a:off x="-198407" y="-285748"/>
            <a:ext cx="9535352" cy="71437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3874"/>
                                        </p:tgtEl>
                                        <p:attrNameLst>
                                          <p:attrName>style.visibility</p:attrName>
                                        </p:attrNameLst>
                                      </p:cBhvr>
                                      <p:to>
                                        <p:strVal val="visible"/>
                                      </p:to>
                                    </p:set>
                                    <p:animEffect transition="in" filter="blinds(horizontal)">
                                      <p:cBhvr>
                                        <p:cTn id="7" dur="500"/>
                                        <p:tgtEl>
                                          <p:spTgt spid="463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63874"/>
                                        </p:tgtEl>
                                      </p:cBhvr>
                                    </p:animEffect>
                                    <p:set>
                                      <p:cBhvr>
                                        <p:cTn id="12" dur="1" fill="hold">
                                          <p:stCondLst>
                                            <p:cond delay="499"/>
                                          </p:stCondLst>
                                        </p:cTn>
                                        <p:tgtEl>
                                          <p:spTgt spid="4638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descr="http://blog.martinrenshaw.com/wp-content/uploads/2012/03/020712_2105_BGPLoadShar21.png"/>
          <p:cNvPicPr>
            <a:picLocks noChangeAspect="1" noChangeArrowheads="1"/>
          </p:cNvPicPr>
          <p:nvPr/>
        </p:nvPicPr>
        <p:blipFill>
          <a:blip r:embed="rId2" cstate="print"/>
          <a:srcRect/>
          <a:stretch>
            <a:fillRect/>
          </a:stretch>
        </p:blipFill>
        <p:spPr bwMode="auto">
          <a:xfrm>
            <a:off x="6238820" y="172528"/>
            <a:ext cx="2784410" cy="2388270"/>
          </a:xfrm>
          <a:prstGeom prst="rect">
            <a:avLst/>
          </a:prstGeom>
          <a:noFill/>
        </p:spPr>
      </p:pic>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Multi-homing</a:t>
            </a:r>
            <a:endParaRPr lang="zh-CN" altLang="en-US" dirty="0"/>
          </a:p>
        </p:txBody>
      </p:sp>
      <p:sp>
        <p:nvSpPr>
          <p:cNvPr id="3" name="内容占位符 2"/>
          <p:cNvSpPr>
            <a:spLocks noGrp="1"/>
          </p:cNvSpPr>
          <p:nvPr>
            <p:ph sz="half" idx="1"/>
          </p:nvPr>
        </p:nvSpPr>
        <p:spPr>
          <a:xfrm>
            <a:off x="533400" y="2337758"/>
            <a:ext cx="7312378" cy="3910642"/>
          </a:xfrm>
        </p:spPr>
        <p:txBody>
          <a:bodyPr/>
          <a:lstStyle/>
          <a:p>
            <a:r>
              <a:rPr lang="en-US" altLang="zh-CN" dirty="0" smtClean="0"/>
              <a:t>Any ISP (except for tier-1 ISPs) may choose to </a:t>
            </a:r>
            <a:r>
              <a:rPr lang="en-US" altLang="zh-CN" dirty="0" smtClean="0">
                <a:solidFill>
                  <a:srgbClr val="FF0000"/>
                </a:solidFill>
              </a:rPr>
              <a:t>multi-home</a:t>
            </a:r>
            <a:r>
              <a:rPr lang="en-US" altLang="zh-CN" dirty="0" smtClean="0"/>
              <a:t>, that is, to connect to two or more provider ISPs.</a:t>
            </a:r>
          </a:p>
          <a:p>
            <a:pPr lvl="1"/>
            <a:r>
              <a:rPr lang="en-US" altLang="zh-CN" dirty="0" smtClean="0"/>
              <a:t>For example, an access ISP may multi-home with two regional ISPs</a:t>
            </a:r>
          </a:p>
          <a:p>
            <a:pPr lvl="1"/>
            <a:r>
              <a:rPr lang="en-US" altLang="zh-CN" dirty="0" smtClean="0"/>
              <a:t>or it may multi-home with two regional ISPs and also with a tier-1 ISP. </a:t>
            </a:r>
          </a:p>
          <a:p>
            <a:pPr lvl="1"/>
            <a:r>
              <a:rPr lang="en-US" altLang="zh-CN" dirty="0" smtClean="0"/>
              <a:t>Similarly, a regional ISP may multi-home with multiple tier-1 ISPs.</a:t>
            </a:r>
          </a:p>
          <a:p>
            <a:endParaRPr lang="zh-CN" altLang="en-US" sz="24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68</a:t>
            </a:fld>
            <a:endParaRPr lang="en-US" altLang="ko-K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Peer</a:t>
            </a:r>
            <a:endParaRPr lang="zh-CN" altLang="en-US" dirty="0"/>
          </a:p>
        </p:txBody>
      </p:sp>
      <p:sp>
        <p:nvSpPr>
          <p:cNvPr id="3" name="内容占位符 2"/>
          <p:cNvSpPr>
            <a:spLocks noGrp="1"/>
          </p:cNvSpPr>
          <p:nvPr>
            <p:ph sz="half" idx="1"/>
          </p:nvPr>
        </p:nvSpPr>
        <p:spPr>
          <a:xfrm>
            <a:off x="533400" y="1600200"/>
            <a:ext cx="7549444" cy="4648200"/>
          </a:xfrm>
        </p:spPr>
        <p:txBody>
          <a:bodyPr/>
          <a:lstStyle/>
          <a:p>
            <a:r>
              <a:rPr lang="en-US" altLang="zh-CN" dirty="0" smtClean="0"/>
              <a:t>When two ISPs </a:t>
            </a:r>
            <a:r>
              <a:rPr lang="en-US" altLang="zh-CN" dirty="0" smtClean="0">
                <a:solidFill>
                  <a:srgbClr val="FF0000"/>
                </a:solidFill>
              </a:rPr>
              <a:t>peer</a:t>
            </a:r>
            <a:r>
              <a:rPr lang="en-US" altLang="zh-CN" dirty="0" smtClean="0"/>
              <a:t>, it is typically </a:t>
            </a:r>
            <a:r>
              <a:rPr lang="en-US" altLang="zh-CN" dirty="0" smtClean="0">
                <a:solidFill>
                  <a:srgbClr val="0070C0"/>
                </a:solidFill>
              </a:rPr>
              <a:t>settlement-free</a:t>
            </a:r>
            <a:r>
              <a:rPr lang="en-US" altLang="zh-CN" dirty="0" smtClean="0"/>
              <a:t>, that is, neither ISP pays the other. </a:t>
            </a:r>
          </a:p>
          <a:p>
            <a:pPr lvl="1"/>
            <a:r>
              <a:rPr lang="en-US" altLang="zh-CN" dirty="0" smtClean="0"/>
              <a:t>tier-1 ISPs also peer with one another, </a:t>
            </a:r>
            <a:r>
              <a:rPr lang="en-US" altLang="zh-CN" dirty="0" smtClean="0">
                <a:solidFill>
                  <a:srgbClr val="0070C0"/>
                </a:solidFill>
              </a:rPr>
              <a:t>settlement-free</a:t>
            </a:r>
            <a:r>
              <a:rPr lang="en-US" altLang="zh-CN" dirty="0" smtClean="0"/>
              <a:t>.</a:t>
            </a:r>
          </a:p>
          <a:p>
            <a:pPr lvl="1"/>
            <a:r>
              <a:rPr lang="en-US" altLang="zh-CN" dirty="0" smtClean="0"/>
              <a:t>Normally customer ISPs pay their provider ISPs to obtain global Internet interconnectivity.</a:t>
            </a:r>
          </a:p>
          <a:p>
            <a:pPr lvl="2"/>
            <a:r>
              <a:rPr lang="en-US" altLang="zh-CN" dirty="0" smtClean="0"/>
              <a:t>To reduce these costs, a pair of nearby ISPs </a:t>
            </a:r>
            <a:r>
              <a:rPr lang="en-US" altLang="zh-CN" u="sng" dirty="0" smtClean="0"/>
              <a:t>at the same level of the hierarchy </a:t>
            </a:r>
            <a:r>
              <a:rPr lang="en-US" altLang="zh-CN" dirty="0" smtClean="0"/>
              <a:t>can </a:t>
            </a:r>
            <a:r>
              <a:rPr lang="en-US" altLang="zh-CN" b="1" dirty="0" smtClean="0"/>
              <a:t>peer.</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69</a:t>
            </a:fld>
            <a:endParaRPr lang="en-US" altLang="ko-KR"/>
          </a:p>
        </p:txBody>
      </p:sp>
      <p:pic>
        <p:nvPicPr>
          <p:cNvPr id="461826" name="Picture 2" descr="http://birgitkooktlekker.nl/wp-content/uploads/Peer.jpg"/>
          <p:cNvPicPr>
            <a:picLocks noChangeAspect="1" noChangeArrowheads="1"/>
          </p:cNvPicPr>
          <p:nvPr/>
        </p:nvPicPr>
        <p:blipFill>
          <a:blip r:embed="rId2" cstate="print"/>
          <a:srcRect/>
          <a:stretch>
            <a:fillRect/>
          </a:stretch>
        </p:blipFill>
        <p:spPr bwMode="auto">
          <a:xfrm>
            <a:off x="7341461" y="180622"/>
            <a:ext cx="1551558" cy="1447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7" name="组合 173"/>
          <p:cNvGrpSpPr>
            <a:grpSpLocks/>
          </p:cNvGrpSpPr>
          <p:nvPr/>
        </p:nvGrpSpPr>
        <p:grpSpPr bwMode="auto">
          <a:xfrm>
            <a:off x="633413" y="3867150"/>
            <a:ext cx="3521075" cy="2736850"/>
            <a:chOff x="4723175" y="548680"/>
            <a:chExt cx="3521233" cy="2736304"/>
          </a:xfrm>
        </p:grpSpPr>
        <p:sp>
          <p:nvSpPr>
            <p:cNvPr id="18" name="Text Box 34"/>
            <p:cNvSpPr txBox="1">
              <a:spLocks noChangeArrowheads="1"/>
            </p:cNvSpPr>
            <p:nvPr/>
          </p:nvSpPr>
          <p:spPr bwMode="auto">
            <a:xfrm>
              <a:off x="4859706" y="548680"/>
              <a:ext cx="3281509" cy="831684"/>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Interconnection network</a:t>
              </a:r>
            </a:p>
            <a:p>
              <a:pPr>
                <a:defRPr/>
              </a:pPr>
              <a:r>
                <a:rPr kumimoji="1" lang="en-US" altLang="zh-CN" dirty="0">
                  <a:solidFill>
                    <a:srgbClr val="333399"/>
                  </a:solidFill>
                  <a:latin typeface="+mj-lt"/>
                  <a:ea typeface="黑体" pitchFamily="2" charset="-122"/>
                </a:rPr>
                <a:t> (Network of networks)</a:t>
              </a:r>
              <a:endParaRPr kumimoji="1" lang="zh-CN" altLang="en-US" dirty="0">
                <a:solidFill>
                  <a:srgbClr val="333399"/>
                </a:solidFill>
                <a:latin typeface="+mj-lt"/>
                <a:ea typeface="黑体" pitchFamily="2" charset="-122"/>
              </a:endParaRPr>
            </a:p>
          </p:txBody>
        </p:sp>
        <p:grpSp>
          <p:nvGrpSpPr>
            <p:cNvPr id="1077" name="组合 171"/>
            <p:cNvGrpSpPr>
              <a:grpSpLocks/>
            </p:cNvGrpSpPr>
            <p:nvPr/>
          </p:nvGrpSpPr>
          <p:grpSpPr bwMode="auto">
            <a:xfrm>
              <a:off x="4723175" y="1341506"/>
              <a:ext cx="3521233" cy="1943478"/>
              <a:chOff x="4203037" y="1111710"/>
              <a:chExt cx="3521233" cy="1943478"/>
            </a:xfrm>
          </p:grpSpPr>
          <p:grpSp>
            <p:nvGrpSpPr>
              <p:cNvPr id="1078" name="Group 4"/>
              <p:cNvGrpSpPr>
                <a:grpSpLocks/>
              </p:cNvGrpSpPr>
              <p:nvPr/>
            </p:nvGrpSpPr>
            <p:grpSpPr bwMode="auto">
              <a:xfrm>
                <a:off x="4203037" y="1111710"/>
                <a:ext cx="3521233" cy="1943478"/>
                <a:chOff x="109" y="1226"/>
                <a:chExt cx="2516" cy="1675"/>
              </a:xfrm>
            </p:grpSpPr>
            <p:grpSp>
              <p:nvGrpSpPr>
                <p:cNvPr id="1184" name="Group 5"/>
                <p:cNvGrpSpPr>
                  <a:grpSpLocks/>
                </p:cNvGrpSpPr>
                <p:nvPr/>
              </p:nvGrpSpPr>
              <p:grpSpPr bwMode="auto">
                <a:xfrm>
                  <a:off x="109" y="1226"/>
                  <a:ext cx="2516" cy="1675"/>
                  <a:chOff x="109" y="1226"/>
                  <a:chExt cx="2516" cy="1675"/>
                </a:xfrm>
              </p:grpSpPr>
              <p:grpSp>
                <p:nvGrpSpPr>
                  <p:cNvPr id="1186" name="Group 6"/>
                  <p:cNvGrpSpPr>
                    <a:grpSpLocks/>
                  </p:cNvGrpSpPr>
                  <p:nvPr/>
                </p:nvGrpSpPr>
                <p:grpSpPr bwMode="auto">
                  <a:xfrm>
                    <a:off x="109" y="1226"/>
                    <a:ext cx="2516" cy="1675"/>
                    <a:chOff x="109" y="1226"/>
                    <a:chExt cx="2516" cy="1675"/>
                  </a:xfrm>
                </p:grpSpPr>
                <p:sp>
                  <p:nvSpPr>
                    <p:cNvPr id="1188" name="Oval 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89" name="Oval 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0" name="Oval 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1" name="Oval 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2" name="Oval 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3" name="Oval 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sp>
                  <p:nvSpPr>
                    <p:cNvPr id="1194" name="Oval 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endParaRPr lang="zh-CN" altLang="en-US">
                        <a:ea typeface="宋体" charset="-122"/>
                      </a:endParaRPr>
                    </a:p>
                  </p:txBody>
                </p:sp>
              </p:grpSp>
              <p:sp>
                <p:nvSpPr>
                  <p:cNvPr id="1187" name="Oval 14"/>
                  <p:cNvSpPr>
                    <a:spLocks noChangeArrowheads="1"/>
                  </p:cNvSpPr>
                  <p:nvPr/>
                </p:nvSpPr>
                <p:spPr bwMode="auto">
                  <a:xfrm>
                    <a:off x="339" y="1414"/>
                    <a:ext cx="2085" cy="1152"/>
                  </a:xfrm>
                  <a:prstGeom prst="ellipse">
                    <a:avLst/>
                  </a:prstGeom>
                  <a:solidFill>
                    <a:srgbClr val="DDDDDD"/>
                  </a:solidFill>
                  <a:ln w="9525">
                    <a:noFill/>
                    <a:prstDash val="dash"/>
                    <a:round/>
                    <a:headEnd/>
                    <a:tailEnd/>
                  </a:ln>
                </p:spPr>
                <p:txBody>
                  <a:bodyPr/>
                  <a:lstStyle/>
                  <a:p>
                    <a:endParaRPr lang="zh-CN" altLang="en-US">
                      <a:ea typeface="宋体" charset="-122"/>
                    </a:endParaRPr>
                  </a:p>
                </p:txBody>
              </p:sp>
            </p:grpSp>
            <p:sp>
              <p:nvSpPr>
                <p:cNvPr id="1185" name="Freeform 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w="9525">
                  <a:noFill/>
                  <a:round/>
                  <a:headEnd/>
                  <a:tailEnd/>
                </a:ln>
              </p:spPr>
              <p:txBody>
                <a:bodyPr wrap="none" anchor="ctr"/>
                <a:lstStyle/>
                <a:p>
                  <a:endParaRPr lang="zh-CN" altLang="en-US"/>
                </a:p>
              </p:txBody>
            </p:sp>
          </p:grpSp>
          <p:sp>
            <p:nvSpPr>
              <p:cNvPr id="1079" name="Line 16"/>
              <p:cNvSpPr>
                <a:spLocks noChangeShapeType="1"/>
              </p:cNvSpPr>
              <p:nvPr/>
            </p:nvSpPr>
            <p:spPr bwMode="auto">
              <a:xfrm flipH="1">
                <a:off x="5800552" y="2152808"/>
                <a:ext cx="0" cy="388982"/>
              </a:xfrm>
              <a:prstGeom prst="line">
                <a:avLst/>
              </a:prstGeom>
              <a:noFill/>
              <a:ln w="9525">
                <a:solidFill>
                  <a:schemeClr val="tx1"/>
                </a:solidFill>
                <a:round/>
                <a:headEnd/>
                <a:tailEnd/>
              </a:ln>
            </p:spPr>
            <p:txBody>
              <a:bodyPr/>
              <a:lstStyle/>
              <a:p>
                <a:endParaRPr lang="zh-CN" altLang="en-US"/>
              </a:p>
            </p:txBody>
          </p:sp>
          <p:sp>
            <p:nvSpPr>
              <p:cNvPr id="1080" name="Line 17"/>
              <p:cNvSpPr>
                <a:spLocks noChangeShapeType="1"/>
              </p:cNvSpPr>
              <p:nvPr/>
            </p:nvSpPr>
            <p:spPr bwMode="auto">
              <a:xfrm flipH="1" flipV="1">
                <a:off x="5481402" y="1893964"/>
                <a:ext cx="239804" cy="194491"/>
              </a:xfrm>
              <a:prstGeom prst="line">
                <a:avLst/>
              </a:prstGeom>
              <a:noFill/>
              <a:ln w="9525">
                <a:solidFill>
                  <a:schemeClr val="tx1"/>
                </a:solidFill>
                <a:round/>
                <a:headEnd/>
                <a:tailEnd/>
              </a:ln>
            </p:spPr>
            <p:txBody>
              <a:bodyPr/>
              <a:lstStyle/>
              <a:p>
                <a:endParaRPr lang="zh-CN" altLang="en-US"/>
              </a:p>
            </p:txBody>
          </p:sp>
          <p:sp>
            <p:nvSpPr>
              <p:cNvPr id="1081" name="Line 32"/>
              <p:cNvSpPr>
                <a:spLocks noChangeShapeType="1"/>
              </p:cNvSpPr>
              <p:nvPr/>
            </p:nvSpPr>
            <p:spPr bwMode="auto">
              <a:xfrm flipH="1" flipV="1">
                <a:off x="5241598" y="2541789"/>
                <a:ext cx="1280127" cy="130137"/>
              </a:xfrm>
              <a:prstGeom prst="line">
                <a:avLst/>
              </a:prstGeom>
              <a:noFill/>
              <a:ln w="9525">
                <a:solidFill>
                  <a:schemeClr val="tx1"/>
                </a:solidFill>
                <a:round/>
                <a:headEnd/>
                <a:tailEnd/>
              </a:ln>
            </p:spPr>
            <p:txBody>
              <a:bodyPr wrap="none" anchor="ctr"/>
              <a:lstStyle/>
              <a:p>
                <a:endParaRPr lang="zh-CN" altLang="en-US"/>
              </a:p>
            </p:txBody>
          </p:sp>
          <p:sp>
            <p:nvSpPr>
              <p:cNvPr id="1082" name="Line 33"/>
              <p:cNvSpPr>
                <a:spLocks noChangeShapeType="1"/>
              </p:cNvSpPr>
              <p:nvPr/>
            </p:nvSpPr>
            <p:spPr bwMode="auto">
              <a:xfrm flipV="1">
                <a:off x="5241598" y="1374845"/>
                <a:ext cx="398497" cy="64353"/>
              </a:xfrm>
              <a:prstGeom prst="line">
                <a:avLst/>
              </a:prstGeom>
              <a:noFill/>
              <a:ln w="9525">
                <a:solidFill>
                  <a:schemeClr val="tx1"/>
                </a:solidFill>
                <a:round/>
                <a:headEnd/>
                <a:tailEnd/>
              </a:ln>
            </p:spPr>
            <p:txBody>
              <a:bodyPr wrap="none" anchor="ctr"/>
              <a:lstStyle/>
              <a:p>
                <a:endParaRPr lang="zh-CN" altLang="en-US"/>
              </a:p>
            </p:txBody>
          </p:sp>
          <p:sp>
            <p:nvSpPr>
              <p:cNvPr id="1083" name="Line 35"/>
              <p:cNvSpPr>
                <a:spLocks noChangeShapeType="1"/>
              </p:cNvSpPr>
              <p:nvPr/>
            </p:nvSpPr>
            <p:spPr bwMode="auto">
              <a:xfrm flipH="1">
                <a:off x="4761991" y="1893964"/>
                <a:ext cx="719411" cy="64353"/>
              </a:xfrm>
              <a:prstGeom prst="line">
                <a:avLst/>
              </a:prstGeom>
              <a:noFill/>
              <a:ln w="9525">
                <a:solidFill>
                  <a:schemeClr val="tx1"/>
                </a:solidFill>
                <a:round/>
                <a:headEnd/>
                <a:tailEnd/>
              </a:ln>
            </p:spPr>
            <p:txBody>
              <a:bodyPr wrap="none" anchor="ctr"/>
              <a:lstStyle/>
              <a:p>
                <a:endParaRPr lang="zh-CN" altLang="en-US"/>
              </a:p>
            </p:txBody>
          </p:sp>
          <p:sp>
            <p:nvSpPr>
              <p:cNvPr id="1084" name="Line 36"/>
              <p:cNvSpPr>
                <a:spLocks noChangeShapeType="1"/>
              </p:cNvSpPr>
              <p:nvPr/>
            </p:nvSpPr>
            <p:spPr bwMode="auto">
              <a:xfrm>
                <a:off x="5961009" y="1374845"/>
                <a:ext cx="479607" cy="128707"/>
              </a:xfrm>
              <a:prstGeom prst="line">
                <a:avLst/>
              </a:prstGeom>
              <a:noFill/>
              <a:ln w="9525">
                <a:solidFill>
                  <a:schemeClr val="tx1"/>
                </a:solidFill>
                <a:round/>
                <a:headEnd/>
                <a:tailEnd/>
              </a:ln>
            </p:spPr>
            <p:txBody>
              <a:bodyPr/>
              <a:lstStyle/>
              <a:p>
                <a:endParaRPr lang="zh-CN" altLang="en-US"/>
              </a:p>
            </p:txBody>
          </p:sp>
          <p:sp>
            <p:nvSpPr>
              <p:cNvPr id="1085" name="Line 37"/>
              <p:cNvSpPr>
                <a:spLocks noChangeShapeType="1"/>
              </p:cNvSpPr>
              <p:nvPr/>
            </p:nvSpPr>
            <p:spPr bwMode="auto">
              <a:xfrm>
                <a:off x="6601072" y="1569335"/>
                <a:ext cx="719411" cy="583472"/>
              </a:xfrm>
              <a:prstGeom prst="line">
                <a:avLst/>
              </a:prstGeom>
              <a:noFill/>
              <a:ln w="9525">
                <a:solidFill>
                  <a:schemeClr val="tx1"/>
                </a:solidFill>
                <a:round/>
                <a:headEnd/>
                <a:tailEnd/>
              </a:ln>
            </p:spPr>
            <p:txBody>
              <a:bodyPr/>
              <a:lstStyle/>
              <a:p>
                <a:endParaRPr lang="zh-CN" altLang="en-US"/>
              </a:p>
            </p:txBody>
          </p:sp>
          <p:sp>
            <p:nvSpPr>
              <p:cNvPr id="1086" name="Line 38"/>
              <p:cNvSpPr>
                <a:spLocks noChangeShapeType="1"/>
              </p:cNvSpPr>
              <p:nvPr/>
            </p:nvSpPr>
            <p:spPr bwMode="auto">
              <a:xfrm flipH="1">
                <a:off x="6440616" y="1633689"/>
                <a:ext cx="81110" cy="388982"/>
              </a:xfrm>
              <a:prstGeom prst="line">
                <a:avLst/>
              </a:prstGeom>
              <a:noFill/>
              <a:ln w="9525">
                <a:solidFill>
                  <a:schemeClr val="tx1"/>
                </a:solidFill>
                <a:round/>
                <a:headEnd/>
                <a:tailEnd/>
              </a:ln>
            </p:spPr>
            <p:txBody>
              <a:bodyPr/>
              <a:lstStyle/>
              <a:p>
                <a:endParaRPr lang="zh-CN" altLang="en-US"/>
              </a:p>
            </p:txBody>
          </p:sp>
          <p:sp>
            <p:nvSpPr>
              <p:cNvPr id="1087" name="Line 39"/>
              <p:cNvSpPr>
                <a:spLocks noChangeShapeType="1"/>
              </p:cNvSpPr>
              <p:nvPr/>
            </p:nvSpPr>
            <p:spPr bwMode="auto">
              <a:xfrm flipV="1">
                <a:off x="5481402" y="1569335"/>
                <a:ext cx="800521" cy="258844"/>
              </a:xfrm>
              <a:prstGeom prst="line">
                <a:avLst/>
              </a:prstGeom>
              <a:noFill/>
              <a:ln w="9525">
                <a:solidFill>
                  <a:schemeClr val="tx1"/>
                </a:solidFill>
                <a:round/>
                <a:headEnd/>
                <a:tailEnd/>
              </a:ln>
            </p:spPr>
            <p:txBody>
              <a:bodyPr/>
              <a:lstStyle/>
              <a:p>
                <a:endParaRPr lang="zh-CN" altLang="en-US"/>
              </a:p>
            </p:txBody>
          </p:sp>
          <p:sp>
            <p:nvSpPr>
              <p:cNvPr id="1088" name="Line 40"/>
              <p:cNvSpPr>
                <a:spLocks noChangeShapeType="1"/>
              </p:cNvSpPr>
              <p:nvPr/>
            </p:nvSpPr>
            <p:spPr bwMode="auto">
              <a:xfrm>
                <a:off x="5160488" y="1439198"/>
                <a:ext cx="160457" cy="388982"/>
              </a:xfrm>
              <a:prstGeom prst="line">
                <a:avLst/>
              </a:prstGeom>
              <a:noFill/>
              <a:ln w="9525">
                <a:solidFill>
                  <a:schemeClr val="tx1"/>
                </a:solidFill>
                <a:round/>
                <a:headEnd/>
                <a:tailEnd/>
              </a:ln>
            </p:spPr>
            <p:txBody>
              <a:bodyPr/>
              <a:lstStyle/>
              <a:p>
                <a:endParaRPr lang="zh-CN" altLang="en-US"/>
              </a:p>
            </p:txBody>
          </p:sp>
          <p:sp>
            <p:nvSpPr>
              <p:cNvPr id="1089" name="Line 41"/>
              <p:cNvSpPr>
                <a:spLocks noChangeShapeType="1"/>
              </p:cNvSpPr>
              <p:nvPr/>
            </p:nvSpPr>
            <p:spPr bwMode="auto">
              <a:xfrm flipV="1">
                <a:off x="5802316" y="2088454"/>
                <a:ext cx="558954" cy="128707"/>
              </a:xfrm>
              <a:prstGeom prst="line">
                <a:avLst/>
              </a:prstGeom>
              <a:noFill/>
              <a:ln w="9525">
                <a:solidFill>
                  <a:schemeClr val="tx1"/>
                </a:solidFill>
                <a:round/>
                <a:headEnd/>
                <a:tailEnd/>
              </a:ln>
            </p:spPr>
            <p:txBody>
              <a:bodyPr/>
              <a:lstStyle/>
              <a:p>
                <a:endParaRPr lang="zh-CN" altLang="en-US"/>
              </a:p>
            </p:txBody>
          </p:sp>
          <p:sp>
            <p:nvSpPr>
              <p:cNvPr id="1090" name="Line 42"/>
              <p:cNvSpPr>
                <a:spLocks noChangeShapeType="1"/>
              </p:cNvSpPr>
              <p:nvPr/>
            </p:nvSpPr>
            <p:spPr bwMode="auto">
              <a:xfrm>
                <a:off x="6521726" y="2088454"/>
                <a:ext cx="719411" cy="64353"/>
              </a:xfrm>
              <a:prstGeom prst="line">
                <a:avLst/>
              </a:prstGeom>
              <a:noFill/>
              <a:ln w="9525">
                <a:solidFill>
                  <a:schemeClr val="tx1"/>
                </a:solidFill>
                <a:round/>
                <a:headEnd/>
                <a:tailEnd/>
              </a:ln>
            </p:spPr>
            <p:txBody>
              <a:bodyPr/>
              <a:lstStyle/>
              <a:p>
                <a:endParaRPr lang="zh-CN" altLang="en-US"/>
              </a:p>
            </p:txBody>
          </p:sp>
          <p:sp>
            <p:nvSpPr>
              <p:cNvPr id="1091" name="Line 43"/>
              <p:cNvSpPr>
                <a:spLocks noChangeShapeType="1"/>
              </p:cNvSpPr>
              <p:nvPr/>
            </p:nvSpPr>
            <p:spPr bwMode="auto">
              <a:xfrm flipH="1">
                <a:off x="5081141" y="1958317"/>
                <a:ext cx="239804" cy="453335"/>
              </a:xfrm>
              <a:prstGeom prst="line">
                <a:avLst/>
              </a:prstGeom>
              <a:noFill/>
              <a:ln w="9525">
                <a:solidFill>
                  <a:schemeClr val="tx1"/>
                </a:solidFill>
                <a:round/>
                <a:headEnd/>
                <a:tailEnd/>
              </a:ln>
            </p:spPr>
            <p:txBody>
              <a:bodyPr/>
              <a:lstStyle/>
              <a:p>
                <a:endParaRPr lang="zh-CN" altLang="en-US"/>
              </a:p>
            </p:txBody>
          </p:sp>
          <p:sp>
            <p:nvSpPr>
              <p:cNvPr id="1092" name="Line 44"/>
              <p:cNvSpPr>
                <a:spLocks noChangeShapeType="1"/>
              </p:cNvSpPr>
              <p:nvPr/>
            </p:nvSpPr>
            <p:spPr bwMode="auto">
              <a:xfrm>
                <a:off x="6440616" y="2152808"/>
                <a:ext cx="0" cy="453335"/>
              </a:xfrm>
              <a:prstGeom prst="line">
                <a:avLst/>
              </a:prstGeom>
              <a:noFill/>
              <a:ln w="9525">
                <a:solidFill>
                  <a:schemeClr val="tx1"/>
                </a:solidFill>
                <a:round/>
                <a:headEnd/>
                <a:tailEnd/>
              </a:ln>
            </p:spPr>
            <p:txBody>
              <a:bodyPr/>
              <a:lstStyle/>
              <a:p>
                <a:endParaRPr lang="zh-CN" altLang="en-US"/>
              </a:p>
            </p:txBody>
          </p:sp>
          <p:grpSp>
            <p:nvGrpSpPr>
              <p:cNvPr id="1093" name="Group 45"/>
              <p:cNvGrpSpPr>
                <a:grpSpLocks/>
              </p:cNvGrpSpPr>
              <p:nvPr/>
            </p:nvGrpSpPr>
            <p:grpSpPr bwMode="auto">
              <a:xfrm>
                <a:off x="4841338" y="1307631"/>
                <a:ext cx="479607" cy="314617"/>
                <a:chOff x="2949" y="196"/>
                <a:chExt cx="941" cy="598"/>
              </a:xfrm>
            </p:grpSpPr>
            <p:sp>
              <p:nvSpPr>
                <p:cNvPr id="1173" name="Oval 46"/>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4" name="Oval 47"/>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5" name="Oval 48"/>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6" name="Oval 49"/>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7" name="Oval 50"/>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8" name="Oval 51"/>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9" name="Oval 52"/>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80" name="Oval 53"/>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81" name="Freeform 5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82" name="Freeform 5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83" name="Freeform 5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4" name="Group 57"/>
              <p:cNvGrpSpPr>
                <a:grpSpLocks/>
              </p:cNvGrpSpPr>
              <p:nvPr/>
            </p:nvGrpSpPr>
            <p:grpSpPr bwMode="auto">
              <a:xfrm>
                <a:off x="6204339" y="1309061"/>
                <a:ext cx="719411" cy="451905"/>
                <a:chOff x="2949" y="196"/>
                <a:chExt cx="941" cy="598"/>
              </a:xfrm>
            </p:grpSpPr>
            <p:sp>
              <p:nvSpPr>
                <p:cNvPr id="1162" name="Oval 58"/>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3" name="Oval 59"/>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4" name="Oval 60"/>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5" name="Oval 61"/>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6" name="Oval 62"/>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7" name="Oval 63"/>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8" name="Oval 64"/>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69" name="Oval 65"/>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70" name="Freeform 6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71" name="Freeform 6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72" name="Freeform 6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5" name="Group 69"/>
              <p:cNvGrpSpPr>
                <a:grpSpLocks/>
              </p:cNvGrpSpPr>
              <p:nvPr/>
            </p:nvGrpSpPr>
            <p:grpSpPr bwMode="auto">
              <a:xfrm rot="-1072061">
                <a:off x="4379364" y="1778127"/>
                <a:ext cx="562480" cy="386121"/>
                <a:chOff x="2949" y="196"/>
                <a:chExt cx="941" cy="598"/>
              </a:xfrm>
            </p:grpSpPr>
            <p:sp>
              <p:nvSpPr>
                <p:cNvPr id="1151" name="Oval 70"/>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2" name="Oval 71"/>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3" name="Oval 72"/>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4" name="Oval 73"/>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5" name="Oval 74"/>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6" name="Oval 75"/>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7" name="Oval 76"/>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8" name="Oval 77"/>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59"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60"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61"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6" name="Group 81"/>
              <p:cNvGrpSpPr>
                <a:grpSpLocks/>
              </p:cNvGrpSpPr>
              <p:nvPr/>
            </p:nvGrpSpPr>
            <p:grpSpPr bwMode="auto">
              <a:xfrm rot="-854928">
                <a:off x="4687934" y="2261494"/>
                <a:ext cx="641827" cy="451905"/>
                <a:chOff x="2949" y="196"/>
                <a:chExt cx="941" cy="598"/>
              </a:xfrm>
            </p:grpSpPr>
            <p:sp>
              <p:nvSpPr>
                <p:cNvPr id="1140" name="Oval 82"/>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1" name="Oval 83"/>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2" name="Oval 84"/>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3" name="Oval 85"/>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4" name="Oval 86"/>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5" name="Oval 87"/>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6" name="Oval 88"/>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7" name="Oval 89"/>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48" name="Freeform 9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49" name="Freeform 9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50" name="Freeform 9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sp>
            <p:nvSpPr>
              <p:cNvPr id="1097" name="Line 93"/>
              <p:cNvSpPr>
                <a:spLocks noChangeShapeType="1"/>
              </p:cNvSpPr>
              <p:nvPr/>
            </p:nvSpPr>
            <p:spPr bwMode="auto">
              <a:xfrm flipH="1">
                <a:off x="6521726" y="2217161"/>
                <a:ext cx="798758" cy="454765"/>
              </a:xfrm>
              <a:prstGeom prst="line">
                <a:avLst/>
              </a:prstGeom>
              <a:noFill/>
              <a:ln w="9525">
                <a:solidFill>
                  <a:schemeClr val="tx1"/>
                </a:solidFill>
                <a:round/>
                <a:headEnd/>
                <a:tailEnd/>
              </a:ln>
            </p:spPr>
            <p:txBody>
              <a:bodyPr/>
              <a:lstStyle/>
              <a:p>
                <a:endParaRPr lang="zh-CN" altLang="en-US"/>
              </a:p>
            </p:txBody>
          </p:sp>
          <p:grpSp>
            <p:nvGrpSpPr>
              <p:cNvPr id="1098" name="Group 94"/>
              <p:cNvGrpSpPr>
                <a:grpSpLocks/>
              </p:cNvGrpSpPr>
              <p:nvPr/>
            </p:nvGrpSpPr>
            <p:grpSpPr bwMode="auto">
              <a:xfrm rot="-666782">
                <a:off x="6197286" y="2471715"/>
                <a:ext cx="479607" cy="314617"/>
                <a:chOff x="2949" y="196"/>
                <a:chExt cx="941" cy="598"/>
              </a:xfrm>
            </p:grpSpPr>
            <p:sp>
              <p:nvSpPr>
                <p:cNvPr id="1129" name="Oval 95"/>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0" name="Oval 96"/>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1" name="Oval 97"/>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2" name="Oval 98"/>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3" name="Oval 99"/>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4" name="Oval 100"/>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5" name="Oval 101"/>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6" name="Oval 102"/>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37" name="Freeform 10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38" name="Freeform 10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39" name="Freeform 10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nvGrpSpPr>
              <p:cNvPr id="1099" name="Group 106"/>
              <p:cNvGrpSpPr>
                <a:grpSpLocks/>
              </p:cNvGrpSpPr>
              <p:nvPr/>
            </p:nvGrpSpPr>
            <p:grpSpPr bwMode="auto">
              <a:xfrm rot="282232">
                <a:off x="7080680" y="2019810"/>
                <a:ext cx="479607" cy="314617"/>
                <a:chOff x="2949" y="196"/>
                <a:chExt cx="941" cy="598"/>
              </a:xfrm>
            </p:grpSpPr>
            <p:sp>
              <p:nvSpPr>
                <p:cNvPr id="1118" name="Oval 107"/>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9" name="Oval 108"/>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0" name="Oval 109"/>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1" name="Oval 110"/>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2" name="Oval 111"/>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3" name="Oval 112"/>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4" name="Oval 113"/>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5" name="Oval 114"/>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26" name="Freeform 11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27" name="Freeform 11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28" name="Freeform 11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pic>
            <p:nvPicPr>
              <p:cNvPr id="1100" name="Picture 121"/>
              <p:cNvPicPr>
                <a:picLocks noChangeArrowheads="1"/>
              </p:cNvPicPr>
              <p:nvPr/>
            </p:nvPicPr>
            <p:blipFill>
              <a:blip r:embed="rId4" cstate="print"/>
              <a:srcRect/>
              <a:stretch>
                <a:fillRect/>
              </a:stretch>
            </p:blipFill>
            <p:spPr bwMode="auto">
              <a:xfrm>
                <a:off x="5160488" y="1763826"/>
                <a:ext cx="465501" cy="237393"/>
              </a:xfrm>
              <a:prstGeom prst="rect">
                <a:avLst/>
              </a:prstGeom>
              <a:noFill/>
              <a:ln w="12699">
                <a:noFill/>
                <a:miter lim="800000"/>
                <a:headEnd/>
                <a:tailEnd/>
              </a:ln>
            </p:spPr>
          </p:pic>
          <p:pic>
            <p:nvPicPr>
              <p:cNvPr id="1101" name="Picture 122"/>
              <p:cNvPicPr>
                <a:picLocks noChangeArrowheads="1"/>
              </p:cNvPicPr>
              <p:nvPr/>
            </p:nvPicPr>
            <p:blipFill>
              <a:blip r:embed="rId4" cstate="print"/>
              <a:srcRect/>
              <a:stretch>
                <a:fillRect/>
              </a:stretch>
            </p:blipFill>
            <p:spPr bwMode="auto">
              <a:xfrm>
                <a:off x="5560749" y="2477436"/>
                <a:ext cx="465501" cy="237393"/>
              </a:xfrm>
              <a:prstGeom prst="rect">
                <a:avLst/>
              </a:prstGeom>
              <a:noFill/>
              <a:ln w="12699">
                <a:noFill/>
                <a:miter lim="800000"/>
                <a:headEnd/>
                <a:tailEnd/>
              </a:ln>
            </p:spPr>
          </p:pic>
          <p:pic>
            <p:nvPicPr>
              <p:cNvPr id="1102" name="Picture 123"/>
              <p:cNvPicPr>
                <a:picLocks noChangeArrowheads="1"/>
              </p:cNvPicPr>
              <p:nvPr/>
            </p:nvPicPr>
            <p:blipFill>
              <a:blip r:embed="rId4" cstate="print"/>
              <a:srcRect/>
              <a:stretch>
                <a:fillRect/>
              </a:stretch>
            </p:blipFill>
            <p:spPr bwMode="auto">
              <a:xfrm>
                <a:off x="6200813" y="1958317"/>
                <a:ext cx="465501" cy="237393"/>
              </a:xfrm>
              <a:prstGeom prst="rect">
                <a:avLst/>
              </a:prstGeom>
              <a:noFill/>
              <a:ln w="12699">
                <a:noFill/>
                <a:miter lim="800000"/>
                <a:headEnd/>
                <a:tailEnd/>
              </a:ln>
            </p:spPr>
          </p:pic>
          <p:pic>
            <p:nvPicPr>
              <p:cNvPr id="1103" name="Picture 124"/>
              <p:cNvPicPr>
                <a:picLocks noChangeArrowheads="1"/>
              </p:cNvPicPr>
              <p:nvPr/>
            </p:nvPicPr>
            <p:blipFill>
              <a:blip r:embed="rId4" cstate="print"/>
              <a:srcRect/>
              <a:stretch>
                <a:fillRect/>
              </a:stretch>
            </p:blipFill>
            <p:spPr bwMode="auto">
              <a:xfrm>
                <a:off x="6761529" y="1763826"/>
                <a:ext cx="465501" cy="237393"/>
              </a:xfrm>
              <a:prstGeom prst="rect">
                <a:avLst/>
              </a:prstGeom>
              <a:noFill/>
              <a:ln w="12699">
                <a:noFill/>
                <a:miter lim="800000"/>
                <a:headEnd/>
                <a:tailEnd/>
              </a:ln>
            </p:spPr>
          </p:pic>
          <p:pic>
            <p:nvPicPr>
              <p:cNvPr id="1104" name="Picture 125"/>
              <p:cNvPicPr>
                <a:picLocks noChangeArrowheads="1"/>
              </p:cNvPicPr>
              <p:nvPr/>
            </p:nvPicPr>
            <p:blipFill>
              <a:blip r:embed="rId4" cstate="print"/>
              <a:srcRect/>
              <a:stretch>
                <a:fillRect/>
              </a:stretch>
            </p:blipFill>
            <p:spPr bwMode="auto">
              <a:xfrm>
                <a:off x="5560749" y="1244708"/>
                <a:ext cx="465501" cy="237393"/>
              </a:xfrm>
              <a:prstGeom prst="rect">
                <a:avLst/>
              </a:prstGeom>
              <a:noFill/>
              <a:ln w="12699">
                <a:noFill/>
                <a:miter lim="800000"/>
                <a:headEnd/>
                <a:tailEnd/>
              </a:ln>
            </p:spPr>
          </p:pic>
          <p:pic>
            <p:nvPicPr>
              <p:cNvPr id="1105" name="Picture 126"/>
              <p:cNvPicPr>
                <a:picLocks noChangeArrowheads="1"/>
              </p:cNvPicPr>
              <p:nvPr/>
            </p:nvPicPr>
            <p:blipFill>
              <a:blip r:embed="rId4" cstate="print"/>
              <a:srcRect/>
              <a:stretch>
                <a:fillRect/>
              </a:stretch>
            </p:blipFill>
            <p:spPr bwMode="auto">
              <a:xfrm>
                <a:off x="6680420" y="2347299"/>
                <a:ext cx="465501" cy="237393"/>
              </a:xfrm>
              <a:prstGeom prst="rect">
                <a:avLst/>
              </a:prstGeom>
              <a:noFill/>
              <a:ln w="12699">
                <a:noFill/>
                <a:miter lim="800000"/>
                <a:headEnd/>
                <a:tailEnd/>
              </a:ln>
            </p:spPr>
          </p:pic>
          <p:grpSp>
            <p:nvGrpSpPr>
              <p:cNvPr id="1106" name="Group 127"/>
              <p:cNvGrpSpPr>
                <a:grpSpLocks/>
              </p:cNvGrpSpPr>
              <p:nvPr/>
            </p:nvGrpSpPr>
            <p:grpSpPr bwMode="auto">
              <a:xfrm rot="-666782">
                <a:off x="5557222" y="2016950"/>
                <a:ext cx="479607" cy="314617"/>
                <a:chOff x="2949" y="196"/>
                <a:chExt cx="941" cy="598"/>
              </a:xfrm>
            </p:grpSpPr>
            <p:sp>
              <p:nvSpPr>
                <p:cNvPr id="1107" name="Oval 128"/>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08" name="Oval 129"/>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09" name="Oval 130"/>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0" name="Oval 131"/>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1" name="Oval 132"/>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2" name="Oval 133"/>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3" name="Oval 134"/>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4" name="Oval 135"/>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ea typeface="宋体" charset="-122"/>
                  </a:endParaRPr>
                </a:p>
              </p:txBody>
            </p:sp>
            <p:sp>
              <p:nvSpPr>
                <p:cNvPr id="1115" name="Freeform 13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w="12700" cap="rnd">
                  <a:noFill/>
                  <a:round/>
                  <a:headEnd/>
                  <a:tailEnd/>
                </a:ln>
              </p:spPr>
              <p:txBody>
                <a:bodyPr/>
                <a:lstStyle/>
                <a:p>
                  <a:endParaRPr lang="zh-CN" altLang="en-US"/>
                </a:p>
              </p:txBody>
            </p:sp>
            <p:sp>
              <p:nvSpPr>
                <p:cNvPr id="1116" name="Freeform 13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w="12700" cap="rnd">
                  <a:noFill/>
                  <a:round/>
                  <a:headEnd/>
                  <a:tailEnd/>
                </a:ln>
              </p:spPr>
              <p:txBody>
                <a:bodyPr/>
                <a:lstStyle/>
                <a:p>
                  <a:endParaRPr lang="zh-CN" altLang="en-US"/>
                </a:p>
              </p:txBody>
            </p:sp>
            <p:sp>
              <p:nvSpPr>
                <p:cNvPr id="1117" name="Freeform 13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w="12700" cap="rnd">
                  <a:noFill/>
                  <a:round/>
                  <a:headEnd/>
                  <a:tailEnd/>
                </a:ln>
              </p:spPr>
              <p:txBody>
                <a:bodyPr/>
                <a:lstStyle/>
                <a:p>
                  <a:endParaRPr lang="zh-CN" altLang="en-US"/>
                </a:p>
              </p:txBody>
            </p:sp>
          </p:grpSp>
        </p:grpSp>
      </p:grpSp>
      <p:grpSp>
        <p:nvGrpSpPr>
          <p:cNvPr id="1028" name="组合 175"/>
          <p:cNvGrpSpPr>
            <a:grpSpLocks/>
          </p:cNvGrpSpPr>
          <p:nvPr/>
        </p:nvGrpSpPr>
        <p:grpSpPr bwMode="auto">
          <a:xfrm>
            <a:off x="684213" y="1200150"/>
            <a:ext cx="3044825" cy="2508250"/>
            <a:chOff x="683568" y="1378497"/>
            <a:chExt cx="3045152" cy="2507703"/>
          </a:xfrm>
        </p:grpSpPr>
        <p:grpSp>
          <p:nvGrpSpPr>
            <p:cNvPr id="1051" name="Group 20"/>
            <p:cNvGrpSpPr>
              <a:grpSpLocks/>
            </p:cNvGrpSpPr>
            <p:nvPr/>
          </p:nvGrpSpPr>
          <p:grpSpPr bwMode="auto">
            <a:xfrm>
              <a:off x="683568" y="1984012"/>
              <a:ext cx="3045152" cy="1660322"/>
              <a:chOff x="1680" y="240"/>
              <a:chExt cx="2529" cy="1270"/>
            </a:xfrm>
          </p:grpSpPr>
          <p:sp>
            <p:nvSpPr>
              <p:cNvPr id="1067" name="Oval 21"/>
              <p:cNvSpPr>
                <a:spLocks noChangeArrowheads="1"/>
              </p:cNvSpPr>
              <p:nvPr/>
            </p:nvSpPr>
            <p:spPr bwMode="auto">
              <a:xfrm>
                <a:off x="2554" y="240"/>
                <a:ext cx="1088" cy="513"/>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68" name="Oval 22"/>
              <p:cNvSpPr>
                <a:spLocks noChangeArrowheads="1"/>
              </p:cNvSpPr>
              <p:nvPr/>
            </p:nvSpPr>
            <p:spPr bwMode="auto">
              <a:xfrm>
                <a:off x="1941" y="381"/>
                <a:ext cx="827" cy="513"/>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69" name="Oval 23"/>
              <p:cNvSpPr>
                <a:spLocks noChangeArrowheads="1"/>
              </p:cNvSpPr>
              <p:nvPr/>
            </p:nvSpPr>
            <p:spPr bwMode="auto">
              <a:xfrm>
                <a:off x="1680" y="702"/>
                <a:ext cx="552" cy="411"/>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0" name="Oval 24"/>
              <p:cNvSpPr>
                <a:spLocks noChangeArrowheads="1"/>
              </p:cNvSpPr>
              <p:nvPr/>
            </p:nvSpPr>
            <p:spPr bwMode="auto">
              <a:xfrm>
                <a:off x="1849" y="894"/>
                <a:ext cx="842" cy="450"/>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1" name="Oval 25"/>
              <p:cNvSpPr>
                <a:spLocks noChangeArrowheads="1"/>
              </p:cNvSpPr>
              <p:nvPr/>
            </p:nvSpPr>
            <p:spPr bwMode="auto">
              <a:xfrm>
                <a:off x="2462" y="971"/>
                <a:ext cx="1272" cy="539"/>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2" name="Oval 26"/>
              <p:cNvSpPr>
                <a:spLocks noChangeArrowheads="1"/>
              </p:cNvSpPr>
              <p:nvPr/>
            </p:nvSpPr>
            <p:spPr bwMode="auto">
              <a:xfrm>
                <a:off x="3289" y="394"/>
                <a:ext cx="797" cy="39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3" name="Oval 27"/>
              <p:cNvSpPr>
                <a:spLocks noChangeArrowheads="1"/>
              </p:cNvSpPr>
              <p:nvPr/>
            </p:nvSpPr>
            <p:spPr bwMode="auto">
              <a:xfrm>
                <a:off x="3412" y="663"/>
                <a:ext cx="797" cy="39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4" name="Oval 28"/>
              <p:cNvSpPr>
                <a:spLocks noChangeArrowheads="1"/>
              </p:cNvSpPr>
              <p:nvPr/>
            </p:nvSpPr>
            <p:spPr bwMode="auto">
              <a:xfrm>
                <a:off x="3335" y="753"/>
                <a:ext cx="797" cy="668"/>
              </a:xfrm>
              <a:prstGeom prst="ellipse">
                <a:avLst/>
              </a:prstGeom>
              <a:solidFill>
                <a:srgbClr val="DDDDDD"/>
              </a:solidFill>
              <a:ln w="9525">
                <a:noFill/>
                <a:round/>
                <a:headEnd/>
                <a:tailEnd/>
              </a:ln>
            </p:spPr>
            <p:txBody>
              <a:bodyPr/>
              <a:lstStyle/>
              <a:p>
                <a:endParaRPr lang="zh-CN" altLang="en-US">
                  <a:ea typeface="宋体" charset="-122"/>
                </a:endParaRPr>
              </a:p>
            </p:txBody>
          </p:sp>
          <p:sp>
            <p:nvSpPr>
              <p:cNvPr id="1075" name="Oval 29"/>
              <p:cNvSpPr>
                <a:spLocks noChangeArrowheads="1"/>
              </p:cNvSpPr>
              <p:nvPr/>
            </p:nvSpPr>
            <p:spPr bwMode="auto">
              <a:xfrm>
                <a:off x="2140" y="548"/>
                <a:ext cx="1640" cy="667"/>
              </a:xfrm>
              <a:prstGeom prst="ellipse">
                <a:avLst/>
              </a:prstGeom>
              <a:solidFill>
                <a:srgbClr val="DDDDDD"/>
              </a:solidFill>
              <a:ln w="9525">
                <a:noFill/>
                <a:round/>
                <a:headEnd/>
                <a:tailEnd/>
              </a:ln>
            </p:spPr>
            <p:txBody>
              <a:bodyPr/>
              <a:lstStyle/>
              <a:p>
                <a:endParaRPr lang="zh-CN" altLang="en-US">
                  <a:ea typeface="宋体" charset="-122"/>
                </a:endParaRPr>
              </a:p>
            </p:txBody>
          </p:sp>
        </p:grpSp>
        <p:sp>
          <p:nvSpPr>
            <p:cNvPr id="1052" name="Line 30"/>
            <p:cNvSpPr>
              <a:spLocks noChangeShapeType="1"/>
            </p:cNvSpPr>
            <p:nvPr/>
          </p:nvSpPr>
          <p:spPr bwMode="auto">
            <a:xfrm flipH="1" flipV="1">
              <a:off x="2441539" y="2242856"/>
              <a:ext cx="807573" cy="843746"/>
            </a:xfrm>
            <a:prstGeom prst="line">
              <a:avLst/>
            </a:prstGeom>
            <a:noFill/>
            <a:ln w="9525">
              <a:solidFill>
                <a:schemeClr val="tx1"/>
              </a:solidFill>
              <a:round/>
              <a:headEnd/>
              <a:tailEnd/>
            </a:ln>
          </p:spPr>
          <p:txBody>
            <a:bodyPr wrap="none" anchor="ctr"/>
            <a:lstStyle/>
            <a:p>
              <a:endParaRPr lang="zh-CN" altLang="en-US"/>
            </a:p>
          </p:txBody>
        </p:sp>
        <p:sp>
          <p:nvSpPr>
            <p:cNvPr id="15" name="Text Box 31"/>
            <p:cNvSpPr txBox="1">
              <a:spLocks noChangeArrowheads="1"/>
            </p:cNvSpPr>
            <p:nvPr/>
          </p:nvSpPr>
          <p:spPr bwMode="auto">
            <a:xfrm>
              <a:off x="1547261" y="1378497"/>
              <a:ext cx="1263786" cy="461862"/>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Network</a:t>
              </a:r>
              <a:endParaRPr kumimoji="1" lang="zh-CN" altLang="en-US" dirty="0">
                <a:solidFill>
                  <a:srgbClr val="333399"/>
                </a:solidFill>
                <a:latin typeface="+mj-lt"/>
                <a:ea typeface="黑体" pitchFamily="2" charset="-122"/>
              </a:endParaRPr>
            </a:p>
          </p:txBody>
        </p:sp>
        <p:sp>
          <p:nvSpPr>
            <p:cNvPr id="1054" name="Line 118"/>
            <p:cNvSpPr>
              <a:spLocks noChangeShapeType="1"/>
            </p:cNvSpPr>
            <p:nvPr/>
          </p:nvSpPr>
          <p:spPr bwMode="auto">
            <a:xfrm flipV="1">
              <a:off x="1163175" y="2242856"/>
              <a:ext cx="1038561" cy="584903"/>
            </a:xfrm>
            <a:prstGeom prst="line">
              <a:avLst/>
            </a:prstGeom>
            <a:noFill/>
            <a:ln w="9525">
              <a:solidFill>
                <a:schemeClr val="tx1"/>
              </a:solidFill>
              <a:round/>
              <a:headEnd/>
              <a:tailEnd/>
            </a:ln>
          </p:spPr>
          <p:txBody>
            <a:bodyPr wrap="none" anchor="ctr"/>
            <a:lstStyle/>
            <a:p>
              <a:endParaRPr lang="zh-CN" altLang="en-US"/>
            </a:p>
          </p:txBody>
        </p:sp>
        <p:sp>
          <p:nvSpPr>
            <p:cNvPr id="1055" name="Line 119"/>
            <p:cNvSpPr>
              <a:spLocks noChangeShapeType="1"/>
            </p:cNvSpPr>
            <p:nvPr/>
          </p:nvSpPr>
          <p:spPr bwMode="auto">
            <a:xfrm flipV="1">
              <a:off x="2043042" y="2242856"/>
              <a:ext cx="239804" cy="973884"/>
            </a:xfrm>
            <a:prstGeom prst="line">
              <a:avLst/>
            </a:prstGeom>
            <a:noFill/>
            <a:ln w="9525">
              <a:solidFill>
                <a:schemeClr val="tx1"/>
              </a:solidFill>
              <a:round/>
              <a:headEnd/>
              <a:tailEnd/>
            </a:ln>
          </p:spPr>
          <p:txBody>
            <a:bodyPr wrap="none" anchor="ctr"/>
            <a:lstStyle/>
            <a:p>
              <a:endParaRPr lang="zh-CN" altLang="en-US"/>
            </a:p>
          </p:txBody>
        </p:sp>
        <p:pic>
          <p:nvPicPr>
            <p:cNvPr id="1056" name="Picture 120"/>
            <p:cNvPicPr>
              <a:picLocks noChangeArrowheads="1"/>
            </p:cNvPicPr>
            <p:nvPr/>
          </p:nvPicPr>
          <p:blipFill>
            <a:blip r:embed="rId5" cstate="print"/>
            <a:srcRect/>
            <a:stretch>
              <a:fillRect/>
            </a:stretch>
          </p:blipFill>
          <p:spPr bwMode="auto">
            <a:xfrm>
              <a:off x="1002718" y="2697621"/>
              <a:ext cx="343836" cy="280295"/>
            </a:xfrm>
            <a:prstGeom prst="rect">
              <a:avLst/>
            </a:prstGeom>
            <a:noFill/>
            <a:ln w="9525">
              <a:noFill/>
              <a:miter lim="800000"/>
              <a:headEnd/>
              <a:tailEnd/>
            </a:ln>
          </p:spPr>
        </p:pic>
        <p:pic>
          <p:nvPicPr>
            <p:cNvPr id="1057" name="Picture 139"/>
            <p:cNvPicPr>
              <a:picLocks noChangeArrowheads="1"/>
            </p:cNvPicPr>
            <p:nvPr/>
          </p:nvPicPr>
          <p:blipFill>
            <a:blip r:embed="rId5" cstate="print"/>
            <a:srcRect/>
            <a:stretch>
              <a:fillRect/>
            </a:stretch>
          </p:blipFill>
          <p:spPr bwMode="auto">
            <a:xfrm>
              <a:off x="1803239" y="3150956"/>
              <a:ext cx="343836" cy="280295"/>
            </a:xfrm>
            <a:prstGeom prst="rect">
              <a:avLst/>
            </a:prstGeom>
            <a:noFill/>
            <a:ln w="9525">
              <a:noFill/>
              <a:miter lim="800000"/>
              <a:headEnd/>
              <a:tailEnd/>
            </a:ln>
          </p:spPr>
        </p:pic>
        <p:pic>
          <p:nvPicPr>
            <p:cNvPr id="1058" name="Picture 140"/>
            <p:cNvPicPr>
              <a:picLocks noChangeArrowheads="1"/>
            </p:cNvPicPr>
            <p:nvPr/>
          </p:nvPicPr>
          <p:blipFill>
            <a:blip r:embed="rId5" cstate="print"/>
            <a:srcRect/>
            <a:stretch>
              <a:fillRect/>
            </a:stretch>
          </p:blipFill>
          <p:spPr bwMode="auto">
            <a:xfrm>
              <a:off x="3162713" y="3022249"/>
              <a:ext cx="343836" cy="280295"/>
            </a:xfrm>
            <a:prstGeom prst="rect">
              <a:avLst/>
            </a:prstGeom>
            <a:noFill/>
            <a:ln w="9525">
              <a:noFill/>
              <a:miter lim="800000"/>
              <a:headEnd/>
              <a:tailEnd/>
            </a:ln>
          </p:spPr>
        </p:pic>
        <p:pic>
          <p:nvPicPr>
            <p:cNvPr id="1059" name="Picture 141"/>
            <p:cNvPicPr>
              <a:picLocks noChangeAspect="1" noChangeArrowheads="1"/>
            </p:cNvPicPr>
            <p:nvPr/>
          </p:nvPicPr>
          <p:blipFill>
            <a:blip r:embed="rId6" cstate="print"/>
            <a:srcRect/>
            <a:stretch>
              <a:fillRect/>
            </a:stretch>
          </p:blipFill>
          <p:spPr bwMode="auto">
            <a:xfrm rot="-959483">
              <a:off x="2058912" y="2152761"/>
              <a:ext cx="483133" cy="230243"/>
            </a:xfrm>
            <a:prstGeom prst="rect">
              <a:avLst/>
            </a:prstGeom>
            <a:noFill/>
            <a:ln w="12700">
              <a:noFill/>
              <a:miter lim="800000"/>
              <a:headEnd/>
              <a:tailEnd/>
            </a:ln>
          </p:spPr>
        </p:pic>
        <p:sp>
          <p:nvSpPr>
            <p:cNvPr id="1060" name="Oval 142"/>
            <p:cNvSpPr>
              <a:spLocks noChangeArrowheads="1"/>
            </p:cNvSpPr>
            <p:nvPr/>
          </p:nvSpPr>
          <p:spPr bwMode="auto">
            <a:xfrm>
              <a:off x="3092183" y="2960755"/>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50" name="Text Box 143"/>
            <p:cNvSpPr txBox="1">
              <a:spLocks noChangeArrowheads="1"/>
            </p:cNvSpPr>
            <p:nvPr/>
          </p:nvSpPr>
          <p:spPr bwMode="auto">
            <a:xfrm>
              <a:off x="2044201" y="3424339"/>
              <a:ext cx="824001" cy="461861"/>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node</a:t>
              </a:r>
              <a:endParaRPr kumimoji="1" lang="zh-CN" altLang="en-US" dirty="0">
                <a:solidFill>
                  <a:srgbClr val="333399"/>
                </a:solidFill>
                <a:latin typeface="+mj-lt"/>
                <a:ea typeface="黑体" pitchFamily="2" charset="-122"/>
              </a:endParaRPr>
            </a:p>
          </p:txBody>
        </p:sp>
        <p:sp>
          <p:nvSpPr>
            <p:cNvPr id="51" name="Text Box 144"/>
            <p:cNvSpPr txBox="1">
              <a:spLocks noChangeArrowheads="1"/>
            </p:cNvSpPr>
            <p:nvPr/>
          </p:nvSpPr>
          <p:spPr bwMode="auto">
            <a:xfrm>
              <a:off x="2771354" y="2368881"/>
              <a:ext cx="627130" cy="460275"/>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link</a:t>
              </a:r>
              <a:endParaRPr kumimoji="1" lang="zh-CN" altLang="en-US" dirty="0">
                <a:solidFill>
                  <a:srgbClr val="333399"/>
                </a:solidFill>
                <a:latin typeface="+mj-lt"/>
                <a:ea typeface="黑体" pitchFamily="2" charset="-122"/>
              </a:endParaRPr>
            </a:p>
          </p:txBody>
        </p:sp>
        <p:sp>
          <p:nvSpPr>
            <p:cNvPr id="1063" name="Oval 145"/>
            <p:cNvSpPr>
              <a:spLocks noChangeArrowheads="1"/>
            </p:cNvSpPr>
            <p:nvPr/>
          </p:nvSpPr>
          <p:spPr bwMode="auto">
            <a:xfrm>
              <a:off x="2062438" y="2056945"/>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064" name="Oval 146"/>
            <p:cNvSpPr>
              <a:spLocks noChangeArrowheads="1"/>
            </p:cNvSpPr>
            <p:nvPr/>
          </p:nvSpPr>
          <p:spPr bwMode="auto">
            <a:xfrm>
              <a:off x="948057" y="2663299"/>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065" name="Oval 147"/>
            <p:cNvSpPr>
              <a:spLocks noChangeArrowheads="1"/>
            </p:cNvSpPr>
            <p:nvPr/>
          </p:nvSpPr>
          <p:spPr bwMode="auto">
            <a:xfrm>
              <a:off x="1737998" y="3109484"/>
              <a:ext cx="479607" cy="388982"/>
            </a:xfrm>
            <a:prstGeom prst="ellipse">
              <a:avLst/>
            </a:prstGeom>
            <a:noFill/>
            <a:ln w="9525">
              <a:solidFill>
                <a:schemeClr val="tx1"/>
              </a:solidFill>
              <a:prstDash val="dash"/>
              <a:round/>
              <a:headEnd/>
              <a:tailEnd/>
            </a:ln>
          </p:spPr>
          <p:txBody>
            <a:bodyPr wrap="none" anchor="ctr"/>
            <a:lstStyle/>
            <a:p>
              <a:endParaRPr lang="zh-CN" altLang="en-US">
                <a:ea typeface="宋体" charset="-122"/>
              </a:endParaRPr>
            </a:p>
          </p:txBody>
        </p:sp>
        <p:sp>
          <p:nvSpPr>
            <p:cNvPr id="152" name="Text Box 143"/>
            <p:cNvSpPr txBox="1">
              <a:spLocks noChangeArrowheads="1"/>
            </p:cNvSpPr>
            <p:nvPr/>
          </p:nvSpPr>
          <p:spPr bwMode="auto">
            <a:xfrm>
              <a:off x="2339508" y="1768937"/>
              <a:ext cx="824001" cy="461862"/>
            </a:xfrm>
            <a:prstGeom prst="rect">
              <a:avLst/>
            </a:prstGeom>
            <a:noFill/>
            <a:ln w="9525">
              <a:noFill/>
              <a:miter lim="800000"/>
              <a:headEnd/>
              <a:tailEnd/>
            </a:ln>
          </p:spPr>
          <p:txBody>
            <a:bodyPr wrap="none">
              <a:spAutoFit/>
            </a:bodyPr>
            <a:lstStyle/>
            <a:p>
              <a:pPr>
                <a:defRPr/>
              </a:pPr>
              <a:r>
                <a:rPr kumimoji="1" lang="en-US" altLang="zh-CN" dirty="0">
                  <a:solidFill>
                    <a:srgbClr val="333399"/>
                  </a:solidFill>
                  <a:latin typeface="+mj-lt"/>
                  <a:ea typeface="黑体" pitchFamily="2" charset="-122"/>
                </a:rPr>
                <a:t>node</a:t>
              </a:r>
              <a:endParaRPr kumimoji="1" lang="zh-CN" altLang="en-US" dirty="0">
                <a:solidFill>
                  <a:srgbClr val="333399"/>
                </a:solidFill>
                <a:latin typeface="+mj-lt"/>
                <a:ea typeface="黑体" pitchFamily="2" charset="-122"/>
              </a:endParaRPr>
            </a:p>
          </p:txBody>
        </p:sp>
      </p:grpSp>
      <p:sp>
        <p:nvSpPr>
          <p:cNvPr id="1029" name="标题 1"/>
          <p:cNvSpPr>
            <a:spLocks noGrp="1"/>
          </p:cNvSpPr>
          <p:nvPr>
            <p:ph type="title"/>
          </p:nvPr>
        </p:nvSpPr>
        <p:spPr/>
        <p:txBody>
          <a:bodyPr/>
          <a:lstStyle/>
          <a:p>
            <a:r>
              <a:rPr lang="en-US" altLang="zh-CN" smtClean="0">
                <a:ea typeface="宋体" charset="-122"/>
              </a:rPr>
              <a:t>What is a network?</a:t>
            </a:r>
            <a:endParaRPr lang="zh-CN" altLang="en-US" smtClean="0">
              <a:ea typeface="宋体" charset="-122"/>
            </a:endParaRPr>
          </a:p>
        </p:txBody>
      </p:sp>
      <p:sp>
        <p:nvSpPr>
          <p:cNvPr id="171"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1031" name="Slide Number Placeholder 5"/>
          <p:cNvSpPr>
            <a:spLocks noGrp="1"/>
          </p:cNvSpPr>
          <p:nvPr>
            <p:ph type="sldNum" sz="quarter" idx="12"/>
          </p:nvPr>
        </p:nvSpPr>
        <p:spPr>
          <a:noFill/>
        </p:spPr>
        <p:txBody>
          <a:bodyPr/>
          <a:lstStyle/>
          <a:p>
            <a:r>
              <a:rPr lang="en-US" altLang="ko-KR" dirty="0" smtClean="0">
                <a:ea typeface="굴림" pitchFamily="34" charset="-127"/>
              </a:rPr>
              <a:t>1-</a:t>
            </a:r>
            <a:fld id="{0A1FF09A-F2E6-44C9-8B10-735C1B944877}" type="slidenum">
              <a:rPr lang="en-US" altLang="ko-KR" smtClean="0">
                <a:ea typeface="굴림" pitchFamily="34" charset="-127"/>
              </a:rPr>
              <a:pPr/>
              <a:t>7</a:t>
            </a:fld>
            <a:endParaRPr lang="en-US" altLang="ko-KR" dirty="0" smtClean="0">
              <a:ea typeface="굴림" pitchFamily="34" charset="-127"/>
            </a:endParaRPr>
          </a:p>
        </p:txBody>
      </p:sp>
      <p:grpSp>
        <p:nvGrpSpPr>
          <p:cNvPr id="1032" name="组合 174"/>
          <p:cNvGrpSpPr>
            <a:grpSpLocks/>
          </p:cNvGrpSpPr>
          <p:nvPr/>
        </p:nvGrpSpPr>
        <p:grpSpPr bwMode="auto">
          <a:xfrm>
            <a:off x="4465638" y="1185863"/>
            <a:ext cx="4068762" cy="2519362"/>
            <a:chOff x="528092" y="4081140"/>
            <a:chExt cx="4069308" cy="2520280"/>
          </a:xfrm>
        </p:grpSpPr>
        <p:grpSp>
          <p:nvGrpSpPr>
            <p:cNvPr id="1034" name="组合 153"/>
            <p:cNvGrpSpPr>
              <a:grpSpLocks/>
            </p:cNvGrpSpPr>
            <p:nvPr/>
          </p:nvGrpSpPr>
          <p:grpSpPr bwMode="auto">
            <a:xfrm>
              <a:off x="528092" y="4081140"/>
              <a:ext cx="3672408" cy="2520280"/>
              <a:chOff x="755576" y="2019095"/>
              <a:chExt cx="3456384" cy="2418017"/>
            </a:xfrm>
          </p:grpSpPr>
          <p:sp>
            <p:nvSpPr>
              <p:cNvPr id="1037" name="Line 4"/>
              <p:cNvSpPr>
                <a:spLocks noChangeShapeType="1"/>
              </p:cNvSpPr>
              <p:nvPr/>
            </p:nvSpPr>
            <p:spPr bwMode="auto">
              <a:xfrm flipH="1" flipV="1">
                <a:off x="830286" y="2803317"/>
                <a:ext cx="948673" cy="203835"/>
              </a:xfrm>
              <a:prstGeom prst="line">
                <a:avLst/>
              </a:prstGeom>
              <a:noFill/>
              <a:ln w="19050">
                <a:solidFill>
                  <a:schemeClr val="tx1"/>
                </a:solidFill>
                <a:round/>
                <a:headEnd/>
                <a:tailEnd/>
              </a:ln>
            </p:spPr>
            <p:txBody>
              <a:bodyPr wrap="none" anchor="ctr"/>
              <a:lstStyle/>
              <a:p>
                <a:endParaRPr lang="zh-CN" altLang="en-US"/>
              </a:p>
            </p:txBody>
          </p:sp>
          <p:sp>
            <p:nvSpPr>
              <p:cNvPr id="1038" name="Line 5"/>
              <p:cNvSpPr>
                <a:spLocks noChangeShapeType="1"/>
              </p:cNvSpPr>
              <p:nvPr/>
            </p:nvSpPr>
            <p:spPr bwMode="auto">
              <a:xfrm flipH="1">
                <a:off x="3377466" y="3077172"/>
                <a:ext cx="608955" cy="0"/>
              </a:xfrm>
              <a:prstGeom prst="line">
                <a:avLst/>
              </a:prstGeom>
              <a:noFill/>
              <a:ln w="19050">
                <a:solidFill>
                  <a:schemeClr val="tx1"/>
                </a:solidFill>
                <a:round/>
                <a:headEnd/>
                <a:tailEnd/>
              </a:ln>
            </p:spPr>
            <p:txBody>
              <a:bodyPr wrap="none" anchor="ctr"/>
              <a:lstStyle/>
              <a:p>
                <a:endParaRPr lang="zh-CN" altLang="en-US"/>
              </a:p>
            </p:txBody>
          </p:sp>
          <p:sp>
            <p:nvSpPr>
              <p:cNvPr id="1039" name="Line 6"/>
              <p:cNvSpPr>
                <a:spLocks noChangeShapeType="1"/>
              </p:cNvSpPr>
              <p:nvPr/>
            </p:nvSpPr>
            <p:spPr bwMode="auto">
              <a:xfrm flipH="1">
                <a:off x="2929207" y="2300731"/>
                <a:ext cx="319983" cy="423231"/>
              </a:xfrm>
              <a:prstGeom prst="line">
                <a:avLst/>
              </a:prstGeom>
              <a:noFill/>
              <a:ln w="19050">
                <a:solidFill>
                  <a:schemeClr val="tx1"/>
                </a:solidFill>
                <a:round/>
                <a:headEnd/>
                <a:tailEnd/>
              </a:ln>
            </p:spPr>
            <p:txBody>
              <a:bodyPr wrap="none" anchor="ctr"/>
              <a:lstStyle/>
              <a:p>
                <a:endParaRPr lang="zh-CN" altLang="en-US"/>
              </a:p>
            </p:txBody>
          </p:sp>
          <p:sp>
            <p:nvSpPr>
              <p:cNvPr id="1040" name="Line 7"/>
              <p:cNvSpPr>
                <a:spLocks noChangeShapeType="1"/>
              </p:cNvSpPr>
              <p:nvPr/>
            </p:nvSpPr>
            <p:spPr bwMode="auto">
              <a:xfrm flipH="1" flipV="1">
                <a:off x="2865775" y="3641998"/>
                <a:ext cx="338308" cy="448127"/>
              </a:xfrm>
              <a:prstGeom prst="line">
                <a:avLst/>
              </a:prstGeom>
              <a:noFill/>
              <a:ln w="19050">
                <a:solidFill>
                  <a:schemeClr val="tx1"/>
                </a:solidFill>
                <a:round/>
                <a:headEnd/>
                <a:tailEnd/>
              </a:ln>
            </p:spPr>
            <p:txBody>
              <a:bodyPr wrap="none" anchor="ctr"/>
              <a:lstStyle/>
              <a:p>
                <a:endParaRPr lang="zh-CN" altLang="en-US"/>
              </a:p>
            </p:txBody>
          </p:sp>
          <p:sp>
            <p:nvSpPr>
              <p:cNvPr id="1041" name="Line 8"/>
              <p:cNvSpPr>
                <a:spLocks noChangeShapeType="1"/>
              </p:cNvSpPr>
              <p:nvPr/>
            </p:nvSpPr>
            <p:spPr bwMode="auto">
              <a:xfrm>
                <a:off x="1778959" y="2300731"/>
                <a:ext cx="255141" cy="494806"/>
              </a:xfrm>
              <a:prstGeom prst="line">
                <a:avLst/>
              </a:prstGeom>
              <a:noFill/>
              <a:ln w="19050">
                <a:solidFill>
                  <a:schemeClr val="tx1"/>
                </a:solidFill>
                <a:round/>
                <a:headEnd/>
                <a:tailEnd/>
              </a:ln>
            </p:spPr>
            <p:txBody>
              <a:bodyPr wrap="none" anchor="ctr"/>
              <a:lstStyle/>
              <a:p>
                <a:endParaRPr lang="zh-CN" altLang="en-US"/>
              </a:p>
            </p:txBody>
          </p:sp>
          <p:sp>
            <p:nvSpPr>
              <p:cNvPr id="1042" name="Line 9"/>
              <p:cNvSpPr>
                <a:spLocks noChangeShapeType="1"/>
              </p:cNvSpPr>
              <p:nvPr/>
            </p:nvSpPr>
            <p:spPr bwMode="auto">
              <a:xfrm flipV="1">
                <a:off x="1905825" y="3571979"/>
                <a:ext cx="128275" cy="518146"/>
              </a:xfrm>
              <a:prstGeom prst="line">
                <a:avLst/>
              </a:prstGeom>
              <a:noFill/>
              <a:ln w="19050">
                <a:solidFill>
                  <a:schemeClr val="tx1"/>
                </a:solidFill>
                <a:round/>
                <a:headEnd/>
                <a:tailEnd/>
              </a:ln>
            </p:spPr>
            <p:txBody>
              <a:bodyPr wrap="none" anchor="ctr"/>
              <a:lstStyle/>
              <a:p>
                <a:endParaRPr lang="zh-CN" altLang="en-US"/>
              </a:p>
            </p:txBody>
          </p:sp>
          <p:sp>
            <p:nvSpPr>
              <p:cNvPr id="1043" name="Line 10"/>
              <p:cNvSpPr>
                <a:spLocks noChangeShapeType="1"/>
              </p:cNvSpPr>
              <p:nvPr/>
            </p:nvSpPr>
            <p:spPr bwMode="auto">
              <a:xfrm flipV="1">
                <a:off x="1236256" y="3400819"/>
                <a:ext cx="473632" cy="298751"/>
              </a:xfrm>
              <a:prstGeom prst="line">
                <a:avLst/>
              </a:prstGeom>
              <a:noFill/>
              <a:ln w="19050">
                <a:solidFill>
                  <a:schemeClr val="tx1"/>
                </a:solidFill>
                <a:round/>
                <a:headEnd/>
                <a:tailEnd/>
              </a:ln>
            </p:spPr>
            <p:txBody>
              <a:bodyPr wrap="none" anchor="ctr"/>
              <a:lstStyle/>
              <a:p>
                <a:endParaRPr lang="zh-CN" altLang="en-US"/>
              </a:p>
            </p:txBody>
          </p:sp>
          <p:pic>
            <p:nvPicPr>
              <p:cNvPr id="1044" name="Picture 11"/>
              <p:cNvPicPr>
                <a:picLocks noChangeArrowheads="1"/>
              </p:cNvPicPr>
              <p:nvPr/>
            </p:nvPicPr>
            <p:blipFill>
              <a:blip r:embed="rId5" cstate="print"/>
              <a:srcRect/>
              <a:stretch>
                <a:fillRect/>
              </a:stretch>
            </p:blipFill>
            <p:spPr bwMode="auto">
              <a:xfrm>
                <a:off x="3120915" y="2019095"/>
                <a:ext cx="387645" cy="441903"/>
              </a:xfrm>
              <a:prstGeom prst="rect">
                <a:avLst/>
              </a:prstGeom>
              <a:noFill/>
              <a:ln w="9525">
                <a:noFill/>
                <a:miter lim="800000"/>
                <a:headEnd/>
                <a:tailEnd/>
              </a:ln>
            </p:spPr>
          </p:pic>
          <p:pic>
            <p:nvPicPr>
              <p:cNvPr id="1045" name="Picture 12"/>
              <p:cNvPicPr>
                <a:picLocks noChangeArrowheads="1"/>
              </p:cNvPicPr>
              <p:nvPr/>
            </p:nvPicPr>
            <p:blipFill>
              <a:blip r:embed="rId5" cstate="print"/>
              <a:srcRect/>
              <a:stretch>
                <a:fillRect/>
              </a:stretch>
            </p:blipFill>
            <p:spPr bwMode="auto">
              <a:xfrm>
                <a:off x="1583022" y="2019095"/>
                <a:ext cx="387645" cy="441903"/>
              </a:xfrm>
              <a:prstGeom prst="rect">
                <a:avLst/>
              </a:prstGeom>
              <a:noFill/>
              <a:ln w="9525">
                <a:noFill/>
                <a:miter lim="800000"/>
                <a:headEnd/>
                <a:tailEnd/>
              </a:ln>
            </p:spPr>
          </p:pic>
          <p:pic>
            <p:nvPicPr>
              <p:cNvPr id="1046" name="Picture 13"/>
              <p:cNvPicPr>
                <a:picLocks noChangeArrowheads="1"/>
              </p:cNvPicPr>
              <p:nvPr/>
            </p:nvPicPr>
            <p:blipFill>
              <a:blip r:embed="rId5" cstate="print"/>
              <a:srcRect/>
              <a:stretch>
                <a:fillRect/>
              </a:stretch>
            </p:blipFill>
            <p:spPr bwMode="auto">
              <a:xfrm>
                <a:off x="3824315" y="2723961"/>
                <a:ext cx="387645" cy="441903"/>
              </a:xfrm>
              <a:prstGeom prst="rect">
                <a:avLst/>
              </a:prstGeom>
              <a:noFill/>
              <a:ln w="9525">
                <a:noFill/>
                <a:miter lim="800000"/>
                <a:headEnd/>
                <a:tailEnd/>
              </a:ln>
            </p:spPr>
          </p:pic>
          <p:pic>
            <p:nvPicPr>
              <p:cNvPr id="1047" name="Picture 14"/>
              <p:cNvPicPr>
                <a:picLocks noChangeArrowheads="1"/>
              </p:cNvPicPr>
              <p:nvPr/>
            </p:nvPicPr>
            <p:blipFill>
              <a:blip r:embed="rId5" cstate="print"/>
              <a:srcRect/>
              <a:stretch>
                <a:fillRect/>
              </a:stretch>
            </p:blipFill>
            <p:spPr bwMode="auto">
              <a:xfrm>
                <a:off x="3057483" y="3995209"/>
                <a:ext cx="387645" cy="441903"/>
              </a:xfrm>
              <a:prstGeom prst="rect">
                <a:avLst/>
              </a:prstGeom>
              <a:noFill/>
              <a:ln w="9525">
                <a:noFill/>
                <a:miter lim="800000"/>
                <a:headEnd/>
                <a:tailEnd/>
              </a:ln>
            </p:spPr>
          </p:pic>
          <p:pic>
            <p:nvPicPr>
              <p:cNvPr id="1048" name="Picture 15"/>
              <p:cNvPicPr>
                <a:picLocks noChangeArrowheads="1"/>
              </p:cNvPicPr>
              <p:nvPr/>
            </p:nvPicPr>
            <p:blipFill>
              <a:blip r:embed="rId5" cstate="print"/>
              <a:srcRect/>
              <a:stretch>
                <a:fillRect/>
              </a:stretch>
            </p:blipFill>
            <p:spPr bwMode="auto">
              <a:xfrm>
                <a:off x="1714116" y="3995209"/>
                <a:ext cx="387645" cy="441903"/>
              </a:xfrm>
              <a:prstGeom prst="rect">
                <a:avLst/>
              </a:prstGeom>
              <a:noFill/>
              <a:ln w="9525">
                <a:noFill/>
                <a:miter lim="800000"/>
                <a:headEnd/>
                <a:tailEnd/>
              </a:ln>
            </p:spPr>
          </p:pic>
          <p:pic>
            <p:nvPicPr>
              <p:cNvPr id="1049" name="Picture 16"/>
              <p:cNvPicPr>
                <a:picLocks noChangeArrowheads="1"/>
              </p:cNvPicPr>
              <p:nvPr/>
            </p:nvPicPr>
            <p:blipFill>
              <a:blip r:embed="rId5" cstate="print"/>
              <a:srcRect/>
              <a:stretch>
                <a:fillRect/>
              </a:stretch>
            </p:blipFill>
            <p:spPr bwMode="auto">
              <a:xfrm>
                <a:off x="965609" y="3400819"/>
                <a:ext cx="387645" cy="441903"/>
              </a:xfrm>
              <a:prstGeom prst="rect">
                <a:avLst/>
              </a:prstGeom>
              <a:noFill/>
              <a:ln w="9525">
                <a:noFill/>
                <a:miter lim="800000"/>
                <a:headEnd/>
                <a:tailEnd/>
              </a:ln>
            </p:spPr>
          </p:pic>
          <p:pic>
            <p:nvPicPr>
              <p:cNvPr id="1050" name="Picture 18"/>
              <p:cNvPicPr>
                <a:picLocks noChangeArrowheads="1"/>
              </p:cNvPicPr>
              <p:nvPr/>
            </p:nvPicPr>
            <p:blipFill>
              <a:blip r:embed="rId5" cstate="print"/>
              <a:srcRect/>
              <a:stretch>
                <a:fillRect/>
              </a:stretch>
            </p:blipFill>
            <p:spPr bwMode="auto">
              <a:xfrm>
                <a:off x="755576" y="2583922"/>
                <a:ext cx="387645" cy="441903"/>
              </a:xfrm>
              <a:prstGeom prst="rect">
                <a:avLst/>
              </a:prstGeom>
              <a:noFill/>
              <a:ln w="9525">
                <a:noFill/>
                <a:miter lim="800000"/>
                <a:headEnd/>
                <a:tailEnd/>
              </a:ln>
            </p:spPr>
          </p:pic>
          <p:graphicFrame>
            <p:nvGraphicFramePr>
              <p:cNvPr id="1026" name="Object 19"/>
              <p:cNvGraphicFramePr>
                <a:graphicFrameLocks noChangeAspect="1"/>
              </p:cNvGraphicFramePr>
              <p:nvPr/>
            </p:nvGraphicFramePr>
            <p:xfrm>
              <a:off x="1458977" y="2442326"/>
              <a:ext cx="2173631" cy="1694479"/>
            </p:xfrm>
            <a:graphic>
              <a:graphicData uri="http://schemas.openxmlformats.org/presentationml/2006/ole">
                <p:oleObj spid="_x0000_s1026" name="VISIO" r:id="rId7" imgW="1689840" imgH="964440" progId="">
                  <p:embed/>
                </p:oleObj>
              </a:graphicData>
            </a:graphic>
          </p:graphicFrame>
        </p:grpSp>
        <p:sp>
          <p:nvSpPr>
            <p:cNvPr id="173" name="TextBox 172"/>
            <p:cNvSpPr txBox="1"/>
            <p:nvPr/>
          </p:nvSpPr>
          <p:spPr>
            <a:xfrm>
              <a:off x="1676008" y="5156269"/>
              <a:ext cx="1511503" cy="462131"/>
            </a:xfrm>
            <a:prstGeom prst="rect">
              <a:avLst/>
            </a:prstGeom>
            <a:noFill/>
          </p:spPr>
          <p:txBody>
            <a:bodyPr>
              <a:spAutoFit/>
            </a:bodyPr>
            <a:lstStyle/>
            <a:p>
              <a:r>
                <a:rPr lang="en-US" altLang="zh-CN" dirty="0">
                  <a:solidFill>
                    <a:srgbClr val="FF0000"/>
                  </a:solidFill>
                  <a:latin typeface="Comic Sans MS" pitchFamily="66" charset="0"/>
                  <a:ea typeface="宋体" charset="-122"/>
                </a:rPr>
                <a:t>I</a:t>
              </a:r>
              <a:r>
                <a:rPr lang="en-US" altLang="zh-CN" dirty="0">
                  <a:solidFill>
                    <a:srgbClr val="262699"/>
                  </a:solidFill>
                  <a:latin typeface="Comic Sans MS" pitchFamily="66" charset="0"/>
                  <a:ea typeface="宋体" charset="-122"/>
                </a:rPr>
                <a:t>nternet</a:t>
              </a:r>
              <a:endParaRPr lang="zh-CN" altLang="en-US" dirty="0">
                <a:solidFill>
                  <a:srgbClr val="262699"/>
                </a:solidFill>
                <a:latin typeface="Comic Sans MS" pitchFamily="66" charset="0"/>
                <a:ea typeface="宋体" charset="-122"/>
              </a:endParaRPr>
            </a:p>
          </p:txBody>
        </p:sp>
        <p:sp>
          <p:nvSpPr>
            <p:cNvPr id="174" name="TextBox 173"/>
            <p:cNvSpPr txBox="1"/>
            <p:nvPr/>
          </p:nvSpPr>
          <p:spPr>
            <a:xfrm>
              <a:off x="3720982" y="5245201"/>
              <a:ext cx="876418" cy="462131"/>
            </a:xfrm>
            <a:prstGeom prst="rect">
              <a:avLst/>
            </a:prstGeom>
            <a:noFill/>
          </p:spPr>
          <p:txBody>
            <a:bodyPr>
              <a:spAutoFit/>
            </a:bodyPr>
            <a:lstStyle/>
            <a:p>
              <a:r>
                <a:rPr lang="en-US" altLang="zh-CN">
                  <a:solidFill>
                    <a:srgbClr val="262699"/>
                  </a:solidFill>
                  <a:latin typeface="Comic Sans MS" pitchFamily="66" charset="0"/>
                  <a:ea typeface="宋体" charset="-122"/>
                </a:rPr>
                <a:t>host</a:t>
              </a:r>
              <a:endParaRPr lang="zh-CN" altLang="en-US">
                <a:solidFill>
                  <a:srgbClr val="262699"/>
                </a:solidFill>
                <a:latin typeface="Comic Sans MS" pitchFamily="66" charset="0"/>
                <a:ea typeface="宋体" charset="-122"/>
              </a:endParaRPr>
            </a:p>
          </p:txBody>
        </p:sp>
      </p:grpSp>
      <p:sp>
        <p:nvSpPr>
          <p:cNvPr id="178" name="内容占位符 2"/>
          <p:cNvSpPr>
            <a:spLocks noGrp="1"/>
          </p:cNvSpPr>
          <p:nvPr>
            <p:ph idx="1"/>
          </p:nvPr>
        </p:nvSpPr>
        <p:spPr>
          <a:xfrm>
            <a:off x="4699000" y="3795486"/>
            <a:ext cx="4152900" cy="1701800"/>
          </a:xfrm>
        </p:spPr>
        <p:txBody>
          <a:bodyPr/>
          <a:lstStyle/>
          <a:p>
            <a:r>
              <a:rPr lang="en-US" altLang="zh-CN" sz="2400" dirty="0" smtClean="0">
                <a:ea typeface="宋体" charset="-122"/>
              </a:rPr>
              <a:t>Networks connect many nodes.</a:t>
            </a:r>
          </a:p>
          <a:p>
            <a:r>
              <a:rPr lang="en-US" altLang="zh-CN" sz="2400" dirty="0" smtClean="0">
                <a:ea typeface="宋体" charset="-122"/>
              </a:rPr>
              <a:t>The </a:t>
            </a:r>
            <a:r>
              <a:rPr lang="en-US" altLang="zh-CN" sz="2400" dirty="0" smtClean="0">
                <a:solidFill>
                  <a:srgbClr val="FF0000"/>
                </a:solidFill>
                <a:ea typeface="宋体" charset="-122"/>
              </a:rPr>
              <a:t>I</a:t>
            </a:r>
            <a:r>
              <a:rPr lang="en-US" altLang="zh-CN" sz="2400" dirty="0" smtClean="0">
                <a:ea typeface="宋体" charset="-122"/>
              </a:rPr>
              <a:t>nternet connects many networks.</a:t>
            </a:r>
            <a:endParaRPr lang="zh-CN" altLang="en-US" sz="2400" dirty="0" smtClean="0">
              <a:ea typeface="宋体" charset="-122"/>
            </a:endParaRPr>
          </a:p>
        </p:txBody>
      </p:sp>
      <p:sp>
        <p:nvSpPr>
          <p:cNvPr id="172" name="TextBox 171"/>
          <p:cNvSpPr txBox="1"/>
          <p:nvPr/>
        </p:nvSpPr>
        <p:spPr>
          <a:xfrm>
            <a:off x="4654966" y="5618792"/>
            <a:ext cx="4227778" cy="830997"/>
          </a:xfrm>
          <a:prstGeom prst="rect">
            <a:avLst/>
          </a:prstGeom>
          <a:solidFill>
            <a:schemeClr val="accent1"/>
          </a:solidFill>
        </p:spPr>
        <p:txBody>
          <a:bodyPr wrap="square" rtlCol="0">
            <a:spAutoFit/>
          </a:bodyPr>
          <a:lstStyle/>
          <a:p>
            <a:r>
              <a:rPr lang="en-US" altLang="zh-CN" u="sng" dirty="0" smtClean="0">
                <a:solidFill>
                  <a:srgbClr val="FF0000"/>
                </a:solidFill>
                <a:latin typeface="+mn-lt"/>
              </a:rPr>
              <a:t>Q:</a:t>
            </a:r>
            <a:r>
              <a:rPr lang="en-US" altLang="zh-CN" dirty="0" smtClean="0">
                <a:latin typeface="+mn-lt"/>
              </a:rPr>
              <a:t> Except the Internet, any other kinds of networks? </a:t>
            </a:r>
            <a:endParaRPr lang="zh-CN" altLang="en-US" dirty="0">
              <a:latin typeface="+mn-lt"/>
            </a:endParaRPr>
          </a:p>
        </p:txBody>
      </p:sp>
      <p:grpSp>
        <p:nvGrpSpPr>
          <p:cNvPr id="179" name="组合 178"/>
          <p:cNvGrpSpPr/>
          <p:nvPr/>
        </p:nvGrpSpPr>
        <p:grpSpPr>
          <a:xfrm>
            <a:off x="2449286" y="1611086"/>
            <a:ext cx="1088571" cy="461665"/>
            <a:chOff x="2449286" y="1611086"/>
            <a:chExt cx="1088571" cy="461665"/>
          </a:xfrm>
        </p:grpSpPr>
        <p:cxnSp>
          <p:nvCxnSpPr>
            <p:cNvPr id="176" name="直接连接符 175"/>
            <p:cNvCxnSpPr/>
            <p:nvPr/>
          </p:nvCxnSpPr>
          <p:spPr bwMode="auto">
            <a:xfrm>
              <a:off x="2449286" y="1959429"/>
              <a:ext cx="707571" cy="0"/>
            </a:xfrm>
            <a:prstGeom prst="line">
              <a:avLst/>
            </a:prstGeom>
            <a:ln w="38100">
              <a:solidFill>
                <a:srgbClr val="FF33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3135085" y="1611086"/>
              <a:ext cx="402772" cy="461665"/>
            </a:xfrm>
            <a:prstGeom prst="rect">
              <a:avLst/>
            </a:prstGeom>
            <a:noFill/>
          </p:spPr>
          <p:txBody>
            <a:bodyPr wrap="square" rtlCol="0">
              <a:spAutoFit/>
            </a:bodyPr>
            <a:lstStyle/>
            <a:p>
              <a:r>
                <a:rPr lang="en-US" altLang="zh-CN" b="1" dirty="0" smtClean="0">
                  <a:solidFill>
                    <a:srgbClr val="FF0000"/>
                  </a:solidFill>
                  <a:latin typeface="+mn-lt"/>
                </a:rPr>
                <a:t>?</a:t>
              </a:r>
              <a:endParaRPr lang="zh-CN" altLang="en-US" b="1" dirty="0">
                <a:solidFill>
                  <a:srgbClr val="FF0000"/>
                </a:solidFill>
                <a:latin typeface="+mn-lt"/>
              </a:endParaRPr>
            </a:p>
          </p:txBody>
        </p:sp>
      </p:grpSp>
      <p:sp>
        <p:nvSpPr>
          <p:cNvPr id="180" name="TextBox 179"/>
          <p:cNvSpPr txBox="1"/>
          <p:nvPr/>
        </p:nvSpPr>
        <p:spPr>
          <a:xfrm>
            <a:off x="6106887" y="326571"/>
            <a:ext cx="268877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smtClean="0">
                <a:solidFill>
                  <a:srgbClr val="FF0000"/>
                </a:solidFill>
              </a:rPr>
              <a:t>Q: </a:t>
            </a:r>
            <a:r>
              <a:rPr lang="en-US" altLang="zh-CN" dirty="0" smtClean="0">
                <a:latin typeface="+mn-lt"/>
              </a:rPr>
              <a:t>What does a cloud represent?</a:t>
            </a:r>
            <a:endParaRPr lang="zh-CN" alt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slide(fromLeft)">
                                      <p:cBhvr>
                                        <p:cTn id="7" dur="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slide(fromLeft)">
                                      <p:cBhvr>
                                        <p:cTn id="12" dur="5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build="p"/>
      <p:bldP spid="172" grpId="0" animBg="1"/>
      <p:bldP spid="1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33400" y="1600200"/>
            <a:ext cx="7718778" cy="4648200"/>
          </a:xfrm>
        </p:spPr>
        <p:txBody>
          <a:bodyPr/>
          <a:lstStyle/>
          <a:p>
            <a:r>
              <a:rPr lang="en-US" altLang="zh-CN" dirty="0" smtClean="0"/>
              <a:t>A third-party company can create an </a:t>
            </a:r>
            <a:r>
              <a:rPr lang="en-US" altLang="zh-CN" dirty="0" smtClean="0">
                <a:solidFill>
                  <a:srgbClr val="FF0000"/>
                </a:solidFill>
              </a:rPr>
              <a:t>Internet Exchange Point (IXP)</a:t>
            </a:r>
          </a:p>
          <a:p>
            <a:pPr lvl="1"/>
            <a:r>
              <a:rPr lang="en-US" altLang="zh-CN" dirty="0" smtClean="0"/>
              <a:t>typically in a stand-alone building with its own switches, </a:t>
            </a:r>
          </a:p>
          <a:p>
            <a:pPr lvl="1"/>
            <a:r>
              <a:rPr lang="en-US" altLang="zh-CN" dirty="0" smtClean="0"/>
              <a:t>a meeting point where multiple ISPs can </a:t>
            </a:r>
            <a:r>
              <a:rPr lang="en-US" altLang="zh-CN" dirty="0" smtClean="0">
                <a:solidFill>
                  <a:srgbClr val="FF0000"/>
                </a:solidFill>
              </a:rPr>
              <a:t>peer</a:t>
            </a:r>
            <a:r>
              <a:rPr lang="en-US" altLang="zh-CN" dirty="0" smtClean="0"/>
              <a:t> together.</a:t>
            </a:r>
          </a:p>
          <a:p>
            <a:pPr lvl="1"/>
            <a:r>
              <a:rPr lang="en-US" altLang="zh-CN" dirty="0" smtClean="0"/>
              <a:t>There are roughly 450 IXPs in the Internet today</a:t>
            </a:r>
            <a:endParaRPr lang="zh-CN" altLang="en-US" dirty="0"/>
          </a:p>
        </p:txBody>
      </p:sp>
      <p:pic>
        <p:nvPicPr>
          <p:cNvPr id="461826" name="Picture 2" descr="http://www.gsslatino.com.mx/blog/wp-content/uploads/2012/11/mapa-ixp-Packet-Clearing-House.png"/>
          <p:cNvPicPr>
            <a:picLocks noChangeAspect="1" noChangeArrowheads="1"/>
          </p:cNvPicPr>
          <p:nvPr/>
        </p:nvPicPr>
        <p:blipFill>
          <a:blip r:embed="rId2" cstate="print"/>
          <a:srcRect/>
          <a:stretch>
            <a:fillRect/>
          </a:stretch>
        </p:blipFill>
        <p:spPr bwMode="auto">
          <a:xfrm>
            <a:off x="618421" y="2059165"/>
            <a:ext cx="7467600" cy="3143250"/>
          </a:xfrm>
          <a:prstGeom prst="rect">
            <a:avLst/>
          </a:prstGeom>
          <a:noFill/>
        </p:spPr>
      </p:pic>
      <p:sp>
        <p:nvSpPr>
          <p:cNvPr id="2" name="标题 1"/>
          <p:cNvSpPr>
            <a:spLocks noGrp="1"/>
          </p:cNvSpPr>
          <p:nvPr>
            <p:ph type="title"/>
          </p:nvPr>
        </p:nvSpPr>
        <p:spPr/>
        <p:txBody>
          <a:bodyPr/>
          <a:lstStyle/>
          <a:p>
            <a:r>
              <a:rPr lang="en-US" altLang="zh-CN" dirty="0" smtClean="0"/>
              <a:t>Explanation of some terms</a:t>
            </a:r>
            <a:br>
              <a:rPr lang="en-US" altLang="zh-CN" dirty="0" smtClean="0"/>
            </a:br>
            <a:r>
              <a:rPr lang="en-US" altLang="zh-CN" dirty="0" smtClean="0"/>
              <a:t>-- IXP</a:t>
            </a:r>
            <a:endParaRPr lang="zh-CN" altLang="en-US"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70</a:t>
            </a:fld>
            <a:endParaRPr lang="en-US" altLang="ko-KR"/>
          </a:p>
        </p:txBody>
      </p:sp>
      <p:pic>
        <p:nvPicPr>
          <p:cNvPr id="460802" name="Picture 2" descr="http://techsavvy.or.ke/wp-content/uploads/2015/06/Internet-Exchange-Point-IXP.jpeg"/>
          <p:cNvPicPr>
            <a:picLocks noChangeAspect="1" noChangeArrowheads="1"/>
          </p:cNvPicPr>
          <p:nvPr/>
        </p:nvPicPr>
        <p:blipFill>
          <a:blip r:embed="rId3" cstate="print"/>
          <a:srcRect/>
          <a:stretch>
            <a:fillRect/>
          </a:stretch>
        </p:blipFill>
        <p:spPr bwMode="auto">
          <a:xfrm>
            <a:off x="4667250" y="4772024"/>
            <a:ext cx="4476750" cy="2085976"/>
          </a:xfrm>
          <a:prstGeom prst="rect">
            <a:avLst/>
          </a:prstGeom>
          <a:noFill/>
        </p:spPr>
      </p:pic>
      <p:sp>
        <p:nvSpPr>
          <p:cNvPr id="8" name="矩形 7"/>
          <p:cNvSpPr/>
          <p:nvPr/>
        </p:nvSpPr>
        <p:spPr>
          <a:xfrm>
            <a:off x="186267" y="5474480"/>
            <a:ext cx="4572000" cy="338554"/>
          </a:xfrm>
          <a:prstGeom prst="rect">
            <a:avLst/>
          </a:prstGeom>
        </p:spPr>
        <p:txBody>
          <a:bodyPr>
            <a:spAutoFit/>
          </a:bodyPr>
          <a:lstStyle/>
          <a:p>
            <a:r>
              <a:rPr lang="en-US" altLang="zh-CN" sz="1600" dirty="0" smtClean="0">
                <a:solidFill>
                  <a:srgbClr val="0000FF"/>
                </a:solidFill>
              </a:rPr>
              <a:t>https://prefix.pch.net/applications/ixpdir/summary/</a:t>
            </a:r>
            <a:endParaRPr lang="zh-CN" altLang="en-US" sz="16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61826"/>
                                        </p:tgtEl>
                                        <p:attrNameLst>
                                          <p:attrName>style.visibility</p:attrName>
                                        </p:attrNameLst>
                                      </p:cBhvr>
                                      <p:to>
                                        <p:strVal val="visible"/>
                                      </p:to>
                                    </p:set>
                                    <p:animEffect transition="in" filter="checkerboard(across)">
                                      <p:cBhvr>
                                        <p:cTn id="7" dur="500"/>
                                        <p:tgtEl>
                                          <p:spTgt spid="4618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61826"/>
                                        </p:tgtEl>
                                      </p:cBhvr>
                                    </p:animEffect>
                                    <p:set>
                                      <p:cBhvr>
                                        <p:cTn id="12" dur="1" fill="hold">
                                          <p:stCondLst>
                                            <p:cond delay="499"/>
                                          </p:stCondLst>
                                        </p:cTn>
                                        <p:tgtEl>
                                          <p:spTgt spid="4618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794" name="Picture 2"/>
          <p:cNvPicPr>
            <a:picLocks noChangeAspect="1" noChangeArrowheads="1"/>
          </p:cNvPicPr>
          <p:nvPr/>
        </p:nvPicPr>
        <p:blipFill>
          <a:blip r:embed="rId3" cstate="print"/>
          <a:srcRect/>
          <a:stretch>
            <a:fillRect/>
          </a:stretch>
        </p:blipFill>
        <p:spPr bwMode="auto">
          <a:xfrm>
            <a:off x="390525" y="933450"/>
            <a:ext cx="8362950" cy="3848100"/>
          </a:xfrm>
          <a:prstGeom prst="rect">
            <a:avLst/>
          </a:prstGeom>
          <a:noFill/>
          <a:ln w="9525">
            <a:noFill/>
            <a:miter lim="800000"/>
            <a:headEnd/>
            <a:tailEnd/>
          </a:ln>
        </p:spPr>
      </p:pic>
      <p:sp>
        <p:nvSpPr>
          <p:cNvPr id="2" name="标题 1"/>
          <p:cNvSpPr>
            <a:spLocks noGrp="1"/>
          </p:cNvSpPr>
          <p:nvPr>
            <p:ph type="title"/>
          </p:nvPr>
        </p:nvSpPr>
        <p:spPr>
          <a:xfrm>
            <a:off x="533400" y="228600"/>
            <a:ext cx="8058150" cy="1143000"/>
          </a:xfrm>
        </p:spPr>
        <p:txBody>
          <a:bodyPr/>
          <a:lstStyle/>
          <a:p>
            <a:r>
              <a:rPr lang="en-US" altLang="ko-KR" sz="3200" dirty="0" smtClean="0">
                <a:ea typeface="굴림" pitchFamily="34" charset="-127"/>
              </a:rPr>
              <a:t>Internet structure: network structure 5</a:t>
            </a:r>
            <a:endParaRPr lang="zh-CN" altLang="en-US" sz="32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71</a:t>
            </a:fld>
            <a:endParaRPr lang="en-US" altLang="ko-KR"/>
          </a:p>
        </p:txBody>
      </p:sp>
      <p:sp>
        <p:nvSpPr>
          <p:cNvPr id="9" name="椭圆 8"/>
          <p:cNvSpPr/>
          <p:nvPr/>
        </p:nvSpPr>
        <p:spPr bwMode="auto">
          <a:xfrm>
            <a:off x="6534150" y="1400175"/>
            <a:ext cx="1905000" cy="75247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0" name="矩形 9"/>
          <p:cNvSpPr/>
          <p:nvPr/>
        </p:nvSpPr>
        <p:spPr>
          <a:xfrm>
            <a:off x="600075" y="4943386"/>
            <a:ext cx="7734300" cy="1631216"/>
          </a:xfrm>
          <a:prstGeom prst="rect">
            <a:avLst/>
          </a:prstGeom>
        </p:spPr>
        <p:txBody>
          <a:bodyPr wrap="square">
            <a:spAutoFit/>
          </a:bodyPr>
          <a:lstStyle/>
          <a:p>
            <a:pPr>
              <a:buFont typeface="Arial" pitchFamily="34" charset="0"/>
              <a:buChar char="•"/>
            </a:pPr>
            <a:r>
              <a:rPr lang="en-US" altLang="zh-CN" sz="2000" dirty="0" smtClean="0">
                <a:latin typeface="+mn-lt"/>
              </a:rPr>
              <a:t> Builds on top of Network Structure 4 by adding </a:t>
            </a:r>
            <a:r>
              <a:rPr lang="en-US" altLang="zh-CN" sz="2000" b="1" dirty="0" smtClean="0">
                <a:latin typeface="+mn-lt"/>
              </a:rPr>
              <a:t>content provider networks</a:t>
            </a:r>
            <a:r>
              <a:rPr lang="en-US" altLang="zh-CN" sz="2000" b="1" dirty="0" smtClean="0"/>
              <a:t> </a:t>
            </a:r>
            <a:r>
              <a:rPr lang="en-US" altLang="zh-CN" sz="2000" dirty="0" smtClean="0">
                <a:latin typeface="+mn-lt"/>
              </a:rPr>
              <a:t>(Google is currently one of the leading examples)</a:t>
            </a:r>
          </a:p>
          <a:p>
            <a:pPr>
              <a:buFont typeface="Arial" pitchFamily="34" charset="0"/>
              <a:buChar char="•"/>
            </a:pPr>
            <a:r>
              <a:rPr lang="en-US" altLang="zh-CN" sz="2000" dirty="0" smtClean="0">
                <a:latin typeface="+mn-lt"/>
              </a:rPr>
              <a:t> Major content providers have created their </a:t>
            </a:r>
            <a:r>
              <a:rPr lang="en-US" altLang="zh-CN" sz="2000" u="sng" dirty="0" smtClean="0">
                <a:latin typeface="+mn-lt"/>
              </a:rPr>
              <a:t>own networks </a:t>
            </a:r>
            <a:r>
              <a:rPr lang="en-US" altLang="zh-CN" sz="2000" dirty="0" smtClean="0">
                <a:latin typeface="+mn-lt"/>
              </a:rPr>
              <a:t>and connect directly into lower-tier ISPs where possible.</a:t>
            </a:r>
            <a:endParaRPr lang="zh-CN" alt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structure: Summary</a:t>
            </a:r>
            <a:endParaRPr lang="zh-CN" altLang="en-US" dirty="0"/>
          </a:p>
        </p:txBody>
      </p:sp>
      <p:sp>
        <p:nvSpPr>
          <p:cNvPr id="3" name="内容占位符 2"/>
          <p:cNvSpPr>
            <a:spLocks noGrp="1"/>
          </p:cNvSpPr>
          <p:nvPr>
            <p:ph sz="half" idx="1"/>
          </p:nvPr>
        </p:nvSpPr>
        <p:spPr>
          <a:xfrm>
            <a:off x="372533" y="1377243"/>
            <a:ext cx="8568267" cy="5260623"/>
          </a:xfrm>
        </p:spPr>
        <p:txBody>
          <a:bodyPr/>
          <a:lstStyle/>
          <a:p>
            <a:pPr>
              <a:buNone/>
            </a:pPr>
            <a:r>
              <a:rPr lang="en-US" altLang="zh-CN" sz="2400" dirty="0" smtClean="0"/>
              <a:t>Today’s Internet—a network of networks—is complex: </a:t>
            </a:r>
          </a:p>
          <a:p>
            <a:pPr>
              <a:spcBef>
                <a:spcPts val="1200"/>
              </a:spcBef>
            </a:pPr>
            <a:r>
              <a:rPr lang="en-US" altLang="zh-CN" sz="2200" dirty="0" smtClean="0"/>
              <a:t>consisting of a dozen or so tier-1 ISPs and hundreds of thousands of lower-tier ISPs. </a:t>
            </a:r>
          </a:p>
          <a:p>
            <a:pPr>
              <a:spcBef>
                <a:spcPts val="1200"/>
              </a:spcBef>
            </a:pPr>
            <a:r>
              <a:rPr lang="en-US" altLang="zh-CN" sz="2200" dirty="0" smtClean="0"/>
              <a:t>The ISPs are diverse in their coverage, with some spanning multiple continents and oceans, and others limited to narrow geographic regions. </a:t>
            </a:r>
          </a:p>
          <a:p>
            <a:pPr>
              <a:spcBef>
                <a:spcPts val="1200"/>
              </a:spcBef>
            </a:pPr>
            <a:r>
              <a:rPr lang="en-US" altLang="zh-CN" sz="2200" dirty="0" smtClean="0"/>
              <a:t>The lower-tier ISPs connect to the higher-tier ISPs, and the higher-tier ISPs interconnect with one another. </a:t>
            </a:r>
          </a:p>
          <a:p>
            <a:pPr>
              <a:spcBef>
                <a:spcPts val="1200"/>
              </a:spcBef>
            </a:pPr>
            <a:r>
              <a:rPr lang="en-US" altLang="zh-CN" sz="2200" dirty="0" smtClean="0"/>
              <a:t>Users and content providers are customers of lower-tier ISPs, and lower-tier ISPs are customers of higher-tier ISPs. </a:t>
            </a:r>
          </a:p>
          <a:p>
            <a:pPr>
              <a:spcBef>
                <a:spcPts val="1200"/>
              </a:spcBef>
            </a:pPr>
            <a:r>
              <a:rPr lang="en-US" altLang="zh-CN" sz="2200" dirty="0" smtClean="0"/>
              <a:t>In recent years, major content providers have also created their own networks and connect directly into lower-tier ISPs where possible.</a:t>
            </a:r>
            <a:endParaRPr lang="zh-CN" altLang="en-US" sz="2200" dirty="0"/>
          </a:p>
        </p:txBody>
      </p:sp>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72</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8437" name="Slide Number Placeholder 6"/>
          <p:cNvSpPr>
            <a:spLocks noGrp="1"/>
          </p:cNvSpPr>
          <p:nvPr>
            <p:ph type="sldNum" sz="quarter" idx="12"/>
          </p:nvPr>
        </p:nvSpPr>
        <p:spPr>
          <a:noFill/>
        </p:spPr>
        <p:txBody>
          <a:bodyPr/>
          <a:lstStyle/>
          <a:p>
            <a:r>
              <a:rPr lang="en-US" altLang="ko-KR" smtClean="0">
                <a:ea typeface="굴림" pitchFamily="34" charset="-127"/>
              </a:rPr>
              <a:t>1-</a:t>
            </a:r>
            <a:fld id="{0915190A-52DD-4888-A23F-F9EB8F275592}" type="slidenum">
              <a:rPr lang="en-US" altLang="ko-KR" smtClean="0">
                <a:ea typeface="굴림" pitchFamily="34" charset="-127"/>
              </a:rPr>
              <a:pPr/>
              <a:t>73</a:t>
            </a:fld>
            <a:endParaRPr lang="en-US" altLang="ko-KR" smtClean="0">
              <a:ea typeface="굴림" pitchFamily="34" charset="-127"/>
            </a:endParaRPr>
          </a:p>
        </p:txBody>
      </p:sp>
      <p:sp>
        <p:nvSpPr>
          <p:cNvPr id="18438" name="Rectangle 2"/>
          <p:cNvSpPr>
            <a:spLocks noGrp="1" noChangeArrowheads="1"/>
          </p:cNvSpPr>
          <p:nvPr>
            <p:ph type="title"/>
          </p:nvPr>
        </p:nvSpPr>
        <p:spPr>
          <a:xfrm>
            <a:off x="533400" y="228600"/>
            <a:ext cx="8096250" cy="1143000"/>
          </a:xfrm>
        </p:spPr>
        <p:txBody>
          <a:bodyPr/>
          <a:lstStyle/>
          <a:p>
            <a:r>
              <a:rPr lang="en-US" altLang="ko-KR" sz="3200" smtClean="0">
                <a:ea typeface="굴림" pitchFamily="34" charset="-127"/>
              </a:rPr>
              <a:t>Internet structure: network of networks</a:t>
            </a:r>
            <a:endParaRPr lang="en-US" altLang="ko-KR" smtClean="0">
              <a:ea typeface="굴림" pitchFamily="34" charset="-127"/>
            </a:endParaRPr>
          </a:p>
        </p:txBody>
      </p:sp>
      <p:sp>
        <p:nvSpPr>
          <p:cNvPr id="18439" name="Rectangle 3"/>
          <p:cNvSpPr>
            <a:spLocks noGrp="1" noChangeArrowheads="1"/>
          </p:cNvSpPr>
          <p:nvPr>
            <p:ph type="body" sz="half" idx="1"/>
          </p:nvPr>
        </p:nvSpPr>
        <p:spPr>
          <a:xfrm>
            <a:off x="352425" y="1428750"/>
            <a:ext cx="8440738" cy="914400"/>
          </a:xfrm>
        </p:spPr>
        <p:txBody>
          <a:bodyPr/>
          <a:lstStyle/>
          <a:p>
            <a:r>
              <a:rPr lang="en-US" altLang="ko-KR" sz="2400" smtClean="0">
                <a:solidFill>
                  <a:srgbClr val="FF0000"/>
                </a:solidFill>
                <a:ea typeface="굴림" pitchFamily="34" charset="-127"/>
              </a:rPr>
              <a:t>a packet passes through many networks!</a:t>
            </a:r>
            <a:endParaRPr lang="en-US" altLang="ko-KR" sz="2400" smtClean="0">
              <a:ea typeface="굴림" pitchFamily="34" charset="-127"/>
            </a:endParaRPr>
          </a:p>
          <a:p>
            <a:pPr>
              <a:buFont typeface="Wingdings" pitchFamily="2" charset="2"/>
              <a:buNone/>
            </a:pPr>
            <a:endParaRPr lang="en-US" altLang="ko-KR" sz="2400" smtClean="0">
              <a:solidFill>
                <a:srgbClr val="FF0000"/>
              </a:solidFill>
              <a:ea typeface="굴림" pitchFamily="34" charset="-127"/>
            </a:endParaRPr>
          </a:p>
          <a:p>
            <a:pPr lvl="1">
              <a:buFont typeface="Wingdings" pitchFamily="2" charset="2"/>
              <a:buNone/>
            </a:pPr>
            <a:endParaRPr lang="en-US" altLang="ko-KR" sz="2000" smtClean="0">
              <a:ea typeface="굴림" pitchFamily="34" charset="-127"/>
            </a:endParaRPr>
          </a:p>
        </p:txBody>
      </p:sp>
      <p:sp>
        <p:nvSpPr>
          <p:cNvPr id="18440"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1"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2"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p:spPr>
        <p:txBody>
          <a:bodyPr wrap="none" anchor="ctr"/>
          <a:lstStyle/>
          <a:p>
            <a:pPr algn="ctr"/>
            <a:r>
              <a:rPr lang="en-US" altLang="ko-KR">
                <a:solidFill>
                  <a:schemeClr val="bg1"/>
                </a:solidFill>
                <a:latin typeface="Comic Sans MS" pitchFamily="66" charset="0"/>
                <a:ea typeface="굴림" pitchFamily="34" charset="-127"/>
              </a:rPr>
              <a:t>Tier 1 ISP</a:t>
            </a:r>
            <a:endParaRPr lang="en-US" altLang="ko-KR">
              <a:ea typeface="굴림" pitchFamily="34" charset="-127"/>
            </a:endParaRPr>
          </a:p>
        </p:txBody>
      </p:sp>
      <p:sp>
        <p:nvSpPr>
          <p:cNvPr id="18443"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4"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5"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6"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7"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8"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49" name="Line 13"/>
          <p:cNvSpPr>
            <a:spLocks noChangeShapeType="1"/>
          </p:cNvSpPr>
          <p:nvPr/>
        </p:nvSpPr>
        <p:spPr bwMode="auto">
          <a:xfrm flipV="1">
            <a:off x="4368800" y="5238750"/>
            <a:ext cx="381000" cy="6350"/>
          </a:xfrm>
          <a:prstGeom prst="line">
            <a:avLst/>
          </a:prstGeom>
          <a:noFill/>
          <a:ln w="19050">
            <a:solidFill>
              <a:schemeClr val="tx1"/>
            </a:solidFill>
            <a:round/>
            <a:headEnd/>
            <a:tailEnd/>
          </a:ln>
        </p:spPr>
        <p:txBody>
          <a:bodyPr/>
          <a:lstStyle/>
          <a:p>
            <a:endParaRPr lang="zh-CN" altLang="en-US"/>
          </a:p>
        </p:txBody>
      </p:sp>
      <p:sp>
        <p:nvSpPr>
          <p:cNvPr id="18450" name="Line 14"/>
          <p:cNvSpPr>
            <a:spLocks noChangeShapeType="1"/>
          </p:cNvSpPr>
          <p:nvPr/>
        </p:nvSpPr>
        <p:spPr bwMode="auto">
          <a:xfrm>
            <a:off x="4778375" y="4495800"/>
            <a:ext cx="368300" cy="368300"/>
          </a:xfrm>
          <a:prstGeom prst="line">
            <a:avLst/>
          </a:prstGeom>
          <a:noFill/>
          <a:ln w="19050">
            <a:solidFill>
              <a:schemeClr val="tx1"/>
            </a:solidFill>
            <a:round/>
            <a:headEnd/>
            <a:tailEnd/>
          </a:ln>
        </p:spPr>
        <p:txBody>
          <a:bodyPr/>
          <a:lstStyle/>
          <a:p>
            <a:endParaRPr lang="zh-CN" altLang="en-US"/>
          </a:p>
        </p:txBody>
      </p:sp>
      <p:sp>
        <p:nvSpPr>
          <p:cNvPr id="18451" name="Line 15"/>
          <p:cNvSpPr>
            <a:spLocks noChangeShapeType="1"/>
          </p:cNvSpPr>
          <p:nvPr/>
        </p:nvSpPr>
        <p:spPr bwMode="auto">
          <a:xfrm flipV="1">
            <a:off x="3835400" y="4527550"/>
            <a:ext cx="393700" cy="355600"/>
          </a:xfrm>
          <a:prstGeom prst="line">
            <a:avLst/>
          </a:prstGeom>
          <a:noFill/>
          <a:ln w="19050">
            <a:solidFill>
              <a:schemeClr val="tx1"/>
            </a:solidFill>
            <a:round/>
            <a:headEnd/>
            <a:tailEnd/>
          </a:ln>
        </p:spPr>
        <p:txBody>
          <a:bodyPr/>
          <a:lstStyle/>
          <a:p>
            <a:endParaRPr lang="zh-CN" altLang="en-US"/>
          </a:p>
        </p:txBody>
      </p:sp>
      <p:grpSp>
        <p:nvGrpSpPr>
          <p:cNvPr id="2" name="Group 22"/>
          <p:cNvGrpSpPr>
            <a:grpSpLocks/>
          </p:cNvGrpSpPr>
          <p:nvPr/>
        </p:nvGrpSpPr>
        <p:grpSpPr bwMode="auto">
          <a:xfrm>
            <a:off x="1946275" y="3286125"/>
            <a:ext cx="6219825" cy="2838450"/>
            <a:chOff x="1226" y="2070"/>
            <a:chExt cx="3918" cy="1788"/>
          </a:xfrm>
        </p:grpSpPr>
        <p:grpSp>
          <p:nvGrpSpPr>
            <p:cNvPr id="3" name="Group 23"/>
            <p:cNvGrpSpPr>
              <a:grpSpLocks/>
            </p:cNvGrpSpPr>
            <p:nvPr/>
          </p:nvGrpSpPr>
          <p:grpSpPr bwMode="auto">
            <a:xfrm>
              <a:off x="3042" y="2102"/>
              <a:ext cx="1054" cy="372"/>
              <a:chOff x="3042" y="2102"/>
              <a:chExt cx="1054" cy="372"/>
            </a:xfrm>
          </p:grpSpPr>
          <p:sp>
            <p:nvSpPr>
              <p:cNvPr id="18504"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505" name="Text Box 25"/>
              <p:cNvSpPr txBox="1">
                <a:spLocks noChangeArrowheads="1"/>
              </p:cNvSpPr>
              <p:nvPr/>
            </p:nvSpPr>
            <p:spPr bwMode="auto">
              <a:xfrm>
                <a:off x="3182" y="2176"/>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6"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4" name="Group 27"/>
            <p:cNvGrpSpPr>
              <a:grpSpLocks/>
            </p:cNvGrpSpPr>
            <p:nvPr/>
          </p:nvGrpSpPr>
          <p:grpSpPr bwMode="auto">
            <a:xfrm>
              <a:off x="1610" y="2070"/>
              <a:ext cx="1054" cy="372"/>
              <a:chOff x="698" y="2190"/>
              <a:chExt cx="1054" cy="372"/>
            </a:xfrm>
          </p:grpSpPr>
          <p:sp>
            <p:nvSpPr>
              <p:cNvPr id="18501"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502" name="Text Box 29"/>
              <p:cNvSpPr txBox="1">
                <a:spLocks noChangeArrowheads="1"/>
              </p:cNvSpPr>
              <p:nvPr/>
            </p:nvSpPr>
            <p:spPr bwMode="auto">
              <a:xfrm>
                <a:off x="838" y="226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3"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5" name="Group 31"/>
            <p:cNvGrpSpPr>
              <a:grpSpLocks/>
            </p:cNvGrpSpPr>
            <p:nvPr/>
          </p:nvGrpSpPr>
          <p:grpSpPr bwMode="auto">
            <a:xfrm>
              <a:off x="1226" y="3476"/>
              <a:ext cx="1054" cy="374"/>
              <a:chOff x="442" y="3748"/>
              <a:chExt cx="1054" cy="374"/>
            </a:xfrm>
          </p:grpSpPr>
          <p:sp>
            <p:nvSpPr>
              <p:cNvPr id="18498"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9" name="Text Box 33"/>
              <p:cNvSpPr txBox="1">
                <a:spLocks noChangeArrowheads="1"/>
              </p:cNvSpPr>
              <p:nvPr/>
            </p:nvSpPr>
            <p:spPr bwMode="auto">
              <a:xfrm>
                <a:off x="582" y="382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500"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6" name="Group 35"/>
            <p:cNvGrpSpPr>
              <a:grpSpLocks/>
            </p:cNvGrpSpPr>
            <p:nvPr/>
          </p:nvGrpSpPr>
          <p:grpSpPr bwMode="auto">
            <a:xfrm>
              <a:off x="2674" y="3486"/>
              <a:ext cx="1054" cy="372"/>
              <a:chOff x="2698" y="3710"/>
              <a:chExt cx="1054" cy="372"/>
            </a:xfrm>
          </p:grpSpPr>
          <p:sp>
            <p:nvSpPr>
              <p:cNvPr id="18495"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6" name="Text Box 37"/>
              <p:cNvSpPr txBox="1">
                <a:spLocks noChangeArrowheads="1"/>
              </p:cNvSpPr>
              <p:nvPr/>
            </p:nvSpPr>
            <p:spPr bwMode="auto">
              <a:xfrm>
                <a:off x="2838" y="3784"/>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497"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grpSp>
          <p:nvGrpSpPr>
            <p:cNvPr id="7" name="Group 39"/>
            <p:cNvGrpSpPr>
              <a:grpSpLocks/>
            </p:cNvGrpSpPr>
            <p:nvPr/>
          </p:nvGrpSpPr>
          <p:grpSpPr bwMode="auto">
            <a:xfrm>
              <a:off x="4090" y="3182"/>
              <a:ext cx="1054" cy="372"/>
              <a:chOff x="4090" y="3182"/>
              <a:chExt cx="1054" cy="372"/>
            </a:xfrm>
          </p:grpSpPr>
          <p:sp>
            <p:nvSpPr>
              <p:cNvPr id="18492"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93" name="Text Box 41"/>
              <p:cNvSpPr txBox="1">
                <a:spLocks noChangeArrowheads="1"/>
              </p:cNvSpPr>
              <p:nvPr/>
            </p:nvSpPr>
            <p:spPr bwMode="auto">
              <a:xfrm>
                <a:off x="4230" y="3256"/>
                <a:ext cx="847" cy="231"/>
              </a:xfrm>
              <a:prstGeom prst="rect">
                <a:avLst/>
              </a:prstGeom>
              <a:noFill/>
              <a:ln w="9525">
                <a:noFill/>
                <a:miter lim="800000"/>
                <a:headEnd/>
                <a:tailEnd/>
              </a:ln>
            </p:spPr>
            <p:txBody>
              <a:bodyPr wrap="none">
                <a:spAutoFit/>
              </a:bodyPr>
              <a:lstStyle/>
              <a:p>
                <a:r>
                  <a:rPr lang="en-US" altLang="ko-KR" sz="1800">
                    <a:solidFill>
                      <a:schemeClr val="folHlink"/>
                    </a:solidFill>
                    <a:latin typeface="Comic Sans MS" pitchFamily="66" charset="0"/>
                    <a:ea typeface="굴림" pitchFamily="34" charset="-127"/>
                  </a:rPr>
                  <a:t>Tier-2 ISP</a:t>
                </a:r>
                <a:endParaRPr lang="en-US" altLang="ko-KR">
                  <a:solidFill>
                    <a:schemeClr val="folHlink"/>
                  </a:solidFill>
                  <a:ea typeface="굴림" pitchFamily="34" charset="-127"/>
                </a:endParaRPr>
              </a:p>
            </p:txBody>
          </p:sp>
          <p:sp>
            <p:nvSpPr>
              <p:cNvPr id="18494"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sp>
          <p:nvSpPr>
            <p:cNvPr id="18489"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sp>
          <p:nvSpPr>
            <p:cNvPr id="18490" name="Line 44"/>
            <p:cNvSpPr>
              <a:spLocks noChangeShapeType="1"/>
            </p:cNvSpPr>
            <p:nvPr/>
          </p:nvSpPr>
          <p:spPr bwMode="auto">
            <a:xfrm>
              <a:off x="1768" y="2400"/>
              <a:ext cx="200" cy="684"/>
            </a:xfrm>
            <a:prstGeom prst="line">
              <a:avLst/>
            </a:prstGeom>
            <a:noFill/>
            <a:ln w="19050">
              <a:solidFill>
                <a:schemeClr val="tx1"/>
              </a:solidFill>
              <a:round/>
              <a:headEnd/>
              <a:tailEnd/>
            </a:ln>
          </p:spPr>
          <p:txBody>
            <a:bodyPr/>
            <a:lstStyle/>
            <a:p>
              <a:endParaRPr lang="zh-CN" altLang="en-US"/>
            </a:p>
          </p:txBody>
        </p:sp>
        <p:sp>
          <p:nvSpPr>
            <p:cNvPr id="18491"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p:spPr>
          <p:txBody>
            <a:bodyPr wrap="none" anchor="ctr"/>
            <a:lstStyle/>
            <a:p>
              <a:endParaRPr lang="ko-KR" altLang="ko-KR">
                <a:ea typeface="굴림" pitchFamily="34" charset="-127"/>
              </a:endParaRPr>
            </a:p>
          </p:txBody>
        </p:sp>
      </p:grpSp>
      <p:sp>
        <p:nvSpPr>
          <p:cNvPr id="18453"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54"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55" name="Line 48"/>
          <p:cNvSpPr>
            <a:spLocks noChangeShapeType="1"/>
          </p:cNvSpPr>
          <p:nvPr/>
        </p:nvSpPr>
        <p:spPr bwMode="auto">
          <a:xfrm>
            <a:off x="6451600" y="3822700"/>
            <a:ext cx="876300" cy="1155700"/>
          </a:xfrm>
          <a:prstGeom prst="line">
            <a:avLst/>
          </a:prstGeom>
          <a:noFill/>
          <a:ln w="19050">
            <a:solidFill>
              <a:schemeClr val="tx1"/>
            </a:solidFill>
            <a:round/>
            <a:headEnd/>
            <a:tailEnd/>
          </a:ln>
        </p:spPr>
        <p:txBody>
          <a:bodyPr/>
          <a:lstStyle/>
          <a:p>
            <a:endParaRPr lang="zh-CN" altLang="en-US"/>
          </a:p>
        </p:txBody>
      </p:sp>
      <p:grpSp>
        <p:nvGrpSpPr>
          <p:cNvPr id="8" name="Group 52"/>
          <p:cNvGrpSpPr>
            <a:grpSpLocks/>
          </p:cNvGrpSpPr>
          <p:nvPr/>
        </p:nvGrpSpPr>
        <p:grpSpPr bwMode="auto">
          <a:xfrm>
            <a:off x="5273675" y="2676525"/>
            <a:ext cx="1057275" cy="695325"/>
            <a:chOff x="4314" y="1086"/>
            <a:chExt cx="666" cy="438"/>
          </a:xfrm>
        </p:grpSpPr>
        <p:sp>
          <p:nvSpPr>
            <p:cNvPr id="18482"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83" name="Text Box 54"/>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9" name="Group 55"/>
          <p:cNvGrpSpPr>
            <a:grpSpLocks/>
          </p:cNvGrpSpPr>
          <p:nvPr/>
        </p:nvGrpSpPr>
        <p:grpSpPr bwMode="auto">
          <a:xfrm>
            <a:off x="4308475" y="2828925"/>
            <a:ext cx="1057275" cy="695325"/>
            <a:chOff x="4314" y="1086"/>
            <a:chExt cx="666" cy="438"/>
          </a:xfrm>
        </p:grpSpPr>
        <p:sp>
          <p:nvSpPr>
            <p:cNvPr id="18480"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81" name="Text Box 57"/>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0" name="Group 58"/>
          <p:cNvGrpSpPr>
            <a:grpSpLocks/>
          </p:cNvGrpSpPr>
          <p:nvPr/>
        </p:nvGrpSpPr>
        <p:grpSpPr bwMode="auto">
          <a:xfrm>
            <a:off x="6022975" y="2816225"/>
            <a:ext cx="1057275" cy="695325"/>
            <a:chOff x="4314" y="1086"/>
            <a:chExt cx="666" cy="438"/>
          </a:xfrm>
        </p:grpSpPr>
        <p:sp>
          <p:nvSpPr>
            <p:cNvPr id="18478"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9" name="Text Box 60"/>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1" name="Group 61"/>
          <p:cNvGrpSpPr>
            <a:grpSpLocks/>
          </p:cNvGrpSpPr>
          <p:nvPr/>
        </p:nvGrpSpPr>
        <p:grpSpPr bwMode="auto">
          <a:xfrm>
            <a:off x="1539875" y="5876925"/>
            <a:ext cx="1057275" cy="695325"/>
            <a:chOff x="4314" y="1086"/>
            <a:chExt cx="666" cy="438"/>
          </a:xfrm>
        </p:grpSpPr>
        <p:sp>
          <p:nvSpPr>
            <p:cNvPr id="18476"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7" name="Text Box 63"/>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2" name="Group 64"/>
          <p:cNvGrpSpPr>
            <a:grpSpLocks/>
          </p:cNvGrpSpPr>
          <p:nvPr/>
        </p:nvGrpSpPr>
        <p:grpSpPr bwMode="auto">
          <a:xfrm>
            <a:off x="1882775" y="2473325"/>
            <a:ext cx="1057275" cy="695325"/>
            <a:chOff x="4314" y="1086"/>
            <a:chExt cx="666" cy="438"/>
          </a:xfrm>
        </p:grpSpPr>
        <p:sp>
          <p:nvSpPr>
            <p:cNvPr id="18474"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5" name="Text Box 66"/>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3" name="Group 67"/>
          <p:cNvGrpSpPr>
            <a:grpSpLocks/>
          </p:cNvGrpSpPr>
          <p:nvPr/>
        </p:nvGrpSpPr>
        <p:grpSpPr bwMode="auto">
          <a:xfrm>
            <a:off x="2746375" y="2714625"/>
            <a:ext cx="1057275" cy="695325"/>
            <a:chOff x="4314" y="1086"/>
            <a:chExt cx="666" cy="438"/>
          </a:xfrm>
        </p:grpSpPr>
        <p:sp>
          <p:nvSpPr>
            <p:cNvPr id="18472"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3" name="Text Box 69"/>
            <p:cNvSpPr txBox="1">
              <a:spLocks noChangeArrowheads="1"/>
            </p:cNvSpPr>
            <p:nvPr/>
          </p:nvSpPr>
          <p:spPr bwMode="auto">
            <a:xfrm>
              <a:off x="4328" y="1106"/>
              <a:ext cx="533"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Tier 3</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4" name="Group 70"/>
          <p:cNvGrpSpPr>
            <a:grpSpLocks/>
          </p:cNvGrpSpPr>
          <p:nvPr/>
        </p:nvGrpSpPr>
        <p:grpSpPr bwMode="auto">
          <a:xfrm>
            <a:off x="2898775" y="5940425"/>
            <a:ext cx="1057275" cy="695325"/>
            <a:chOff x="4314" y="1086"/>
            <a:chExt cx="666" cy="438"/>
          </a:xfrm>
        </p:grpSpPr>
        <p:sp>
          <p:nvSpPr>
            <p:cNvPr id="18470"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71" name="Text Box 72"/>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5" name="Group 73"/>
          <p:cNvGrpSpPr>
            <a:grpSpLocks/>
          </p:cNvGrpSpPr>
          <p:nvPr/>
        </p:nvGrpSpPr>
        <p:grpSpPr bwMode="auto">
          <a:xfrm>
            <a:off x="4600575" y="5940425"/>
            <a:ext cx="1057275" cy="695325"/>
            <a:chOff x="4314" y="1086"/>
            <a:chExt cx="666" cy="438"/>
          </a:xfrm>
        </p:grpSpPr>
        <p:sp>
          <p:nvSpPr>
            <p:cNvPr id="18468"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69" name="Text Box 75"/>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pSp>
        <p:nvGrpSpPr>
          <p:cNvPr id="16" name="Group 76"/>
          <p:cNvGrpSpPr>
            <a:grpSpLocks/>
          </p:cNvGrpSpPr>
          <p:nvPr/>
        </p:nvGrpSpPr>
        <p:grpSpPr bwMode="auto">
          <a:xfrm>
            <a:off x="7305675" y="5483225"/>
            <a:ext cx="1057275" cy="695325"/>
            <a:chOff x="4314" y="1086"/>
            <a:chExt cx="666" cy="438"/>
          </a:xfrm>
        </p:grpSpPr>
        <p:sp>
          <p:nvSpPr>
            <p:cNvPr id="18466"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p:spPr>
          <p:txBody>
            <a:bodyPr wrap="none" anchor="ctr"/>
            <a:lstStyle/>
            <a:p>
              <a:endParaRPr lang="ko-KR" altLang="ko-KR">
                <a:ea typeface="굴림" pitchFamily="34" charset="-127"/>
              </a:endParaRPr>
            </a:p>
          </p:txBody>
        </p:sp>
        <p:sp>
          <p:nvSpPr>
            <p:cNvPr id="18467" name="Text Box 78"/>
            <p:cNvSpPr txBox="1">
              <a:spLocks noChangeArrowheads="1"/>
            </p:cNvSpPr>
            <p:nvPr/>
          </p:nvSpPr>
          <p:spPr bwMode="auto">
            <a:xfrm>
              <a:off x="4384" y="1106"/>
              <a:ext cx="418" cy="404"/>
            </a:xfrm>
            <a:prstGeom prst="rect">
              <a:avLst/>
            </a:prstGeom>
            <a:noFill/>
            <a:ln w="9525">
              <a:noFill/>
              <a:miter lim="800000"/>
              <a:headEnd/>
              <a:tailEnd/>
            </a:ln>
          </p:spPr>
          <p:txBody>
            <a:bodyPr wrap="none">
              <a:spAutoFit/>
            </a:bodyPr>
            <a:lstStyle/>
            <a:p>
              <a:pPr algn="ctr"/>
              <a:r>
                <a:rPr lang="en-US" altLang="ko-KR" sz="1800">
                  <a:solidFill>
                    <a:schemeClr val="folHlink"/>
                  </a:solidFill>
                  <a:latin typeface="Comic Sans MS" pitchFamily="66" charset="0"/>
                  <a:ea typeface="굴림" pitchFamily="34" charset="-127"/>
                </a:rPr>
                <a:t>local</a:t>
              </a:r>
            </a:p>
            <a:p>
              <a:pPr algn="ctr"/>
              <a:r>
                <a:rPr lang="en-US" altLang="ko-KR" sz="1800">
                  <a:solidFill>
                    <a:schemeClr val="folHlink"/>
                  </a:solidFill>
                  <a:latin typeface="Comic Sans MS" pitchFamily="66" charset="0"/>
                  <a:ea typeface="굴림" pitchFamily="34" charset="-127"/>
                </a:rPr>
                <a:t>ISP</a:t>
              </a:r>
              <a:endParaRPr lang="en-US" altLang="ko-KR">
                <a:solidFill>
                  <a:schemeClr val="folHlink"/>
                </a:solidFill>
                <a:ea typeface="굴림" pitchFamily="34" charset="-127"/>
              </a:endParaRPr>
            </a:p>
          </p:txBody>
        </p:sp>
      </p:grpSp>
      <p:graphicFrame>
        <p:nvGraphicFramePr>
          <p:cNvPr id="18434" name="Object 219"/>
          <p:cNvGraphicFramePr>
            <a:graphicFrameLocks noChangeAspect="1"/>
          </p:cNvGraphicFramePr>
          <p:nvPr/>
        </p:nvGraphicFramePr>
        <p:xfrm>
          <a:off x="1512888" y="2197100"/>
          <a:ext cx="417512" cy="319088"/>
        </p:xfrm>
        <a:graphic>
          <a:graphicData uri="http://schemas.openxmlformats.org/presentationml/2006/ole">
            <p:oleObj spid="_x0000_s283650" name="Clip" r:id="rId4" imgW="1305000" imgH="1085760" progId="">
              <p:embed/>
            </p:oleObj>
          </a:graphicData>
        </a:graphic>
      </p:graphicFrame>
      <p:graphicFrame>
        <p:nvGraphicFramePr>
          <p:cNvPr id="18435" name="Object 339"/>
          <p:cNvGraphicFramePr>
            <a:graphicFrameLocks noChangeAspect="1"/>
          </p:cNvGraphicFramePr>
          <p:nvPr/>
        </p:nvGraphicFramePr>
        <p:xfrm>
          <a:off x="8486775" y="6007100"/>
          <a:ext cx="417513" cy="319088"/>
        </p:xfrm>
        <a:graphic>
          <a:graphicData uri="http://schemas.openxmlformats.org/presentationml/2006/ole">
            <p:oleObj spid="_x0000_s283651" name="Clip" r:id="rId5" imgW="1305000" imgH="1085760" progId="">
              <p:embed/>
            </p:oleObj>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2147483647 w 4192"/>
              <a:gd name="T3" fmla="*/ 2147483647 h 2280"/>
              <a:gd name="T4" fmla="*/ 2147483647 w 4192"/>
              <a:gd name="T5" fmla="*/ 2147483647 h 2280"/>
              <a:gd name="T6" fmla="*/ 2147483647 w 4192"/>
              <a:gd name="T7" fmla="*/ 2147483647 h 2280"/>
              <a:gd name="T8" fmla="*/ 2147483647 w 4192"/>
              <a:gd name="T9" fmla="*/ 2147483647 h 2280"/>
              <a:gd name="T10" fmla="*/ 2147483647 w 4192"/>
              <a:gd name="T11" fmla="*/ 2147483647 h 2280"/>
              <a:gd name="T12" fmla="*/ 2147483647 w 4192"/>
              <a:gd name="T13" fmla="*/ 2147483647 h 2280"/>
              <a:gd name="T14" fmla="*/ 2147483647 w 4192"/>
              <a:gd name="T15" fmla="*/ 2147483647 h 2280"/>
              <a:gd name="T16" fmla="*/ 2147483647 w 4192"/>
              <a:gd name="T17" fmla="*/ 2147483647 h 2280"/>
              <a:gd name="T18" fmla="*/ 2147483647 w 4192"/>
              <a:gd name="T19" fmla="*/ 2147483647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92"/>
              <a:gd name="T31" fmla="*/ 0 h 2280"/>
              <a:gd name="T32" fmla="*/ 4192 w 4192"/>
              <a:gd name="T33" fmla="*/ 2280 h 2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a:solidFill>
              <a:schemeClr val="accent2"/>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2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6" name="灯片编号占位符 5"/>
          <p:cNvSpPr>
            <a:spLocks noGrp="1"/>
          </p:cNvSpPr>
          <p:nvPr>
            <p:ph type="sldNum" sz="quarter" idx="12"/>
          </p:nvPr>
        </p:nvSpPr>
        <p:spPr/>
        <p:txBody>
          <a:bodyPr/>
          <a:lstStyle/>
          <a:p>
            <a:pPr>
              <a:defRPr/>
            </a:pPr>
            <a:r>
              <a:rPr lang="en-US" altLang="ko-KR" smtClean="0"/>
              <a:t>1-</a:t>
            </a:r>
            <a:fld id="{C83B635E-340E-4B92-B568-B105B3E255B2}" type="slidenum">
              <a:rPr lang="en-US" altLang="ko-KR" smtClean="0"/>
              <a:pPr>
                <a:defRPr/>
              </a:pPr>
              <a:t>74</a:t>
            </a:fld>
            <a:endParaRPr lang="en-US" altLang="ko-KR"/>
          </a:p>
        </p:txBody>
      </p:sp>
      <p:grpSp>
        <p:nvGrpSpPr>
          <p:cNvPr id="2" name="组合 143"/>
          <p:cNvGrpSpPr/>
          <p:nvPr/>
        </p:nvGrpSpPr>
        <p:grpSpPr>
          <a:xfrm>
            <a:off x="84138" y="53975"/>
            <a:ext cx="9347198" cy="6183313"/>
            <a:chOff x="84138" y="53975"/>
            <a:chExt cx="9347198" cy="6183313"/>
          </a:xfrm>
        </p:grpSpPr>
        <p:sp>
          <p:nvSpPr>
            <p:cNvPr id="7" name="Oval 120"/>
            <p:cNvSpPr>
              <a:spLocks noChangeArrowheads="1"/>
            </p:cNvSpPr>
            <p:nvPr/>
          </p:nvSpPr>
          <p:spPr bwMode="auto">
            <a:xfrm>
              <a:off x="395288" y="53975"/>
              <a:ext cx="8540750" cy="4989513"/>
            </a:xfrm>
            <a:prstGeom prst="ellipse">
              <a:avLst/>
            </a:prstGeom>
            <a:solidFill>
              <a:srgbClr val="FFFF99"/>
            </a:solidFill>
            <a:ln w="9525">
              <a:solidFill>
                <a:schemeClr val="tx1"/>
              </a:solidFill>
              <a:prstDash val="dash"/>
              <a:round/>
              <a:headEnd/>
              <a:tailEnd/>
            </a:ln>
          </p:spPr>
          <p:txBody>
            <a:bodyPr wrap="none" anchor="ctr"/>
            <a:lstStyle/>
            <a:p>
              <a:pPr algn="ctr"/>
              <a:endParaRPr lang="zh-CN" altLang="zh-CN" sz="1400">
                <a:latin typeface="+mn-lt"/>
              </a:endParaRPr>
            </a:p>
          </p:txBody>
        </p:sp>
        <p:sp>
          <p:nvSpPr>
            <p:cNvPr id="8" name="Oval 4"/>
            <p:cNvSpPr>
              <a:spLocks noChangeArrowheads="1"/>
            </p:cNvSpPr>
            <p:nvPr/>
          </p:nvSpPr>
          <p:spPr bwMode="auto">
            <a:xfrm>
              <a:off x="1403350" y="623888"/>
              <a:ext cx="6313488" cy="3667125"/>
            </a:xfrm>
            <a:prstGeom prst="ellipse">
              <a:avLst/>
            </a:prstGeom>
            <a:solidFill>
              <a:srgbClr val="00FFCC"/>
            </a:solidFill>
            <a:ln w="9525">
              <a:solidFill>
                <a:schemeClr val="tx1"/>
              </a:solidFill>
              <a:prstDash val="dash"/>
              <a:round/>
              <a:headEnd/>
              <a:tailEnd/>
            </a:ln>
          </p:spPr>
          <p:txBody>
            <a:bodyPr wrap="none" anchor="ctr"/>
            <a:lstStyle/>
            <a:p>
              <a:endParaRPr lang="zh-CN" altLang="en-US" sz="1400">
                <a:latin typeface="+mn-lt"/>
              </a:endParaRPr>
            </a:p>
          </p:txBody>
        </p:sp>
        <p:sp>
          <p:nvSpPr>
            <p:cNvPr id="9" name="Oval 5"/>
            <p:cNvSpPr>
              <a:spLocks noChangeArrowheads="1"/>
            </p:cNvSpPr>
            <p:nvPr/>
          </p:nvSpPr>
          <p:spPr bwMode="auto">
            <a:xfrm>
              <a:off x="2555875" y="1268413"/>
              <a:ext cx="3816350" cy="2303462"/>
            </a:xfrm>
            <a:prstGeom prst="ellipse">
              <a:avLst/>
            </a:prstGeom>
            <a:solidFill>
              <a:srgbClr val="FFCCFF"/>
            </a:solidFill>
            <a:ln w="9525">
              <a:solidFill>
                <a:schemeClr val="tx1"/>
              </a:solidFill>
              <a:prstDash val="dash"/>
              <a:round/>
              <a:headEnd/>
              <a:tailEnd/>
            </a:ln>
          </p:spPr>
          <p:txBody>
            <a:bodyPr wrap="none" anchor="ctr"/>
            <a:lstStyle/>
            <a:p>
              <a:endParaRPr lang="zh-CN" altLang="en-US" sz="1400">
                <a:latin typeface="+mn-lt"/>
              </a:endParaRPr>
            </a:p>
          </p:txBody>
        </p:sp>
        <p:sp>
          <p:nvSpPr>
            <p:cNvPr id="10" name="Line 6"/>
            <p:cNvSpPr>
              <a:spLocks noChangeShapeType="1"/>
            </p:cNvSpPr>
            <p:nvPr/>
          </p:nvSpPr>
          <p:spPr bwMode="auto">
            <a:xfrm flipV="1">
              <a:off x="3124200" y="2563813"/>
              <a:ext cx="871538" cy="212725"/>
            </a:xfrm>
            <a:prstGeom prst="line">
              <a:avLst/>
            </a:prstGeom>
            <a:noFill/>
            <a:ln w="9525">
              <a:solidFill>
                <a:schemeClr val="tx1"/>
              </a:solidFill>
              <a:round/>
              <a:headEnd/>
              <a:tailEnd/>
            </a:ln>
          </p:spPr>
          <p:txBody>
            <a:bodyPr/>
            <a:lstStyle/>
            <a:p>
              <a:endParaRPr lang="zh-CN" altLang="en-US" sz="1400">
                <a:latin typeface="+mn-lt"/>
              </a:endParaRPr>
            </a:p>
          </p:txBody>
        </p:sp>
        <p:sp>
          <p:nvSpPr>
            <p:cNvPr id="11" name="Line 7"/>
            <p:cNvSpPr>
              <a:spLocks noChangeShapeType="1"/>
            </p:cNvSpPr>
            <p:nvPr/>
          </p:nvSpPr>
          <p:spPr bwMode="auto">
            <a:xfrm flipV="1">
              <a:off x="4572000" y="2132013"/>
              <a:ext cx="647700" cy="503237"/>
            </a:xfrm>
            <a:prstGeom prst="line">
              <a:avLst/>
            </a:prstGeom>
            <a:noFill/>
            <a:ln w="28575">
              <a:solidFill>
                <a:schemeClr val="tx1"/>
              </a:solidFill>
              <a:round/>
              <a:headEnd/>
              <a:tailEnd/>
            </a:ln>
          </p:spPr>
          <p:txBody>
            <a:bodyPr/>
            <a:lstStyle/>
            <a:p>
              <a:endParaRPr lang="zh-CN" altLang="en-US" sz="1400">
                <a:latin typeface="+mn-lt"/>
              </a:endParaRPr>
            </a:p>
          </p:txBody>
        </p:sp>
        <p:sp>
          <p:nvSpPr>
            <p:cNvPr id="12" name="Oval 8"/>
            <p:cNvSpPr>
              <a:spLocks noChangeArrowheads="1"/>
            </p:cNvSpPr>
            <p:nvPr/>
          </p:nvSpPr>
          <p:spPr bwMode="auto">
            <a:xfrm>
              <a:off x="3851275" y="2454275"/>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1400" dirty="0">
                  <a:latin typeface="+mn-lt"/>
                  <a:ea typeface="宋体" pitchFamily="2" charset="-122"/>
                </a:rPr>
                <a:t>一级 </a:t>
              </a:r>
              <a:r>
                <a:rPr kumimoji="1" lang="en-US" altLang="zh-CN" sz="1400" dirty="0">
                  <a:latin typeface="+mn-lt"/>
                  <a:ea typeface="宋体" pitchFamily="2" charset="-122"/>
                </a:rPr>
                <a:t>ISP</a:t>
              </a:r>
            </a:p>
          </p:txBody>
        </p:sp>
        <p:sp>
          <p:nvSpPr>
            <p:cNvPr id="13" name="Line 9"/>
            <p:cNvSpPr>
              <a:spLocks noChangeShapeType="1"/>
            </p:cNvSpPr>
            <p:nvPr/>
          </p:nvSpPr>
          <p:spPr bwMode="auto">
            <a:xfrm flipH="1" flipV="1">
              <a:off x="6553200" y="4376738"/>
              <a:ext cx="1763713" cy="779462"/>
            </a:xfrm>
            <a:prstGeom prst="line">
              <a:avLst/>
            </a:prstGeom>
            <a:noFill/>
            <a:ln w="9525">
              <a:solidFill>
                <a:schemeClr val="tx1"/>
              </a:solidFill>
              <a:round/>
              <a:headEnd/>
              <a:tailEnd/>
            </a:ln>
          </p:spPr>
          <p:txBody>
            <a:bodyPr/>
            <a:lstStyle/>
            <a:p>
              <a:endParaRPr lang="zh-CN" altLang="en-US" sz="1400">
                <a:latin typeface="+mn-lt"/>
              </a:endParaRPr>
            </a:p>
          </p:txBody>
        </p:sp>
        <p:sp>
          <p:nvSpPr>
            <p:cNvPr id="14" name="Line 10"/>
            <p:cNvSpPr>
              <a:spLocks noChangeShapeType="1"/>
            </p:cNvSpPr>
            <p:nvPr/>
          </p:nvSpPr>
          <p:spPr bwMode="auto">
            <a:xfrm>
              <a:off x="2362200" y="4300538"/>
              <a:ext cx="193675" cy="855662"/>
            </a:xfrm>
            <a:prstGeom prst="line">
              <a:avLst/>
            </a:prstGeom>
            <a:noFill/>
            <a:ln w="9525">
              <a:solidFill>
                <a:schemeClr val="tx1"/>
              </a:solidFill>
              <a:round/>
              <a:headEnd/>
              <a:tailEnd/>
            </a:ln>
          </p:spPr>
          <p:txBody>
            <a:bodyPr/>
            <a:lstStyle/>
            <a:p>
              <a:endParaRPr lang="zh-CN" altLang="en-US" sz="1400">
                <a:latin typeface="+mn-lt"/>
              </a:endParaRPr>
            </a:p>
          </p:txBody>
        </p:sp>
        <p:sp>
          <p:nvSpPr>
            <p:cNvPr id="15" name="Line 11"/>
            <p:cNvSpPr>
              <a:spLocks noChangeShapeType="1"/>
            </p:cNvSpPr>
            <p:nvPr/>
          </p:nvSpPr>
          <p:spPr bwMode="auto">
            <a:xfrm>
              <a:off x="3429000" y="4376738"/>
              <a:ext cx="350838" cy="923925"/>
            </a:xfrm>
            <a:prstGeom prst="line">
              <a:avLst/>
            </a:prstGeom>
            <a:noFill/>
            <a:ln w="9525">
              <a:solidFill>
                <a:schemeClr val="tx1"/>
              </a:solidFill>
              <a:round/>
              <a:headEnd/>
              <a:tailEnd/>
            </a:ln>
          </p:spPr>
          <p:txBody>
            <a:bodyPr/>
            <a:lstStyle/>
            <a:p>
              <a:endParaRPr lang="zh-CN" altLang="en-US" sz="1400">
                <a:latin typeface="+mn-lt"/>
              </a:endParaRPr>
            </a:p>
          </p:txBody>
        </p:sp>
        <p:sp>
          <p:nvSpPr>
            <p:cNvPr id="16" name="Line 12"/>
            <p:cNvSpPr>
              <a:spLocks noChangeShapeType="1"/>
            </p:cNvSpPr>
            <p:nvPr/>
          </p:nvSpPr>
          <p:spPr bwMode="auto">
            <a:xfrm flipH="1">
              <a:off x="6084888" y="4376738"/>
              <a:ext cx="239712" cy="779462"/>
            </a:xfrm>
            <a:prstGeom prst="line">
              <a:avLst/>
            </a:prstGeom>
            <a:noFill/>
            <a:ln w="9525">
              <a:solidFill>
                <a:schemeClr val="tx1"/>
              </a:solidFill>
              <a:round/>
              <a:headEnd/>
              <a:tailEnd/>
            </a:ln>
          </p:spPr>
          <p:txBody>
            <a:bodyPr/>
            <a:lstStyle/>
            <a:p>
              <a:endParaRPr lang="zh-CN" altLang="en-US" sz="1400">
                <a:latin typeface="+mn-lt"/>
              </a:endParaRPr>
            </a:p>
          </p:txBody>
        </p:sp>
        <p:sp>
          <p:nvSpPr>
            <p:cNvPr id="17" name="Line 13"/>
            <p:cNvSpPr>
              <a:spLocks noChangeShapeType="1"/>
            </p:cNvSpPr>
            <p:nvPr/>
          </p:nvSpPr>
          <p:spPr bwMode="auto">
            <a:xfrm>
              <a:off x="6477000" y="4376738"/>
              <a:ext cx="615950" cy="708025"/>
            </a:xfrm>
            <a:prstGeom prst="line">
              <a:avLst/>
            </a:prstGeom>
            <a:noFill/>
            <a:ln w="9525">
              <a:solidFill>
                <a:schemeClr val="tx1"/>
              </a:solidFill>
              <a:round/>
              <a:headEnd/>
              <a:tailEnd/>
            </a:ln>
          </p:spPr>
          <p:txBody>
            <a:bodyPr/>
            <a:lstStyle/>
            <a:p>
              <a:endParaRPr lang="zh-CN" altLang="en-US" sz="1400">
                <a:latin typeface="+mn-lt"/>
              </a:endParaRPr>
            </a:p>
          </p:txBody>
        </p:sp>
        <p:sp>
          <p:nvSpPr>
            <p:cNvPr id="18" name="Line 14"/>
            <p:cNvSpPr>
              <a:spLocks noChangeShapeType="1"/>
            </p:cNvSpPr>
            <p:nvPr/>
          </p:nvSpPr>
          <p:spPr bwMode="auto">
            <a:xfrm>
              <a:off x="2916238" y="3787775"/>
              <a:ext cx="576262"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19" name="Line 15"/>
            <p:cNvSpPr>
              <a:spLocks noChangeShapeType="1"/>
            </p:cNvSpPr>
            <p:nvPr/>
          </p:nvSpPr>
          <p:spPr bwMode="auto">
            <a:xfrm flipH="1">
              <a:off x="2235200" y="3652838"/>
              <a:ext cx="635000" cy="520700"/>
            </a:xfrm>
            <a:prstGeom prst="line">
              <a:avLst/>
            </a:prstGeom>
            <a:noFill/>
            <a:ln w="9525">
              <a:solidFill>
                <a:schemeClr val="tx1"/>
              </a:solidFill>
              <a:round/>
              <a:headEnd/>
              <a:tailEnd/>
            </a:ln>
          </p:spPr>
          <p:txBody>
            <a:bodyPr/>
            <a:lstStyle/>
            <a:p>
              <a:endParaRPr lang="zh-CN" altLang="en-US" sz="1400">
                <a:latin typeface="+mn-lt"/>
              </a:endParaRPr>
            </a:p>
          </p:txBody>
        </p:sp>
        <p:sp>
          <p:nvSpPr>
            <p:cNvPr id="20" name="Line 16"/>
            <p:cNvSpPr>
              <a:spLocks noChangeShapeType="1"/>
            </p:cNvSpPr>
            <p:nvPr/>
          </p:nvSpPr>
          <p:spPr bwMode="auto">
            <a:xfrm>
              <a:off x="6011863" y="2852738"/>
              <a:ext cx="936625" cy="142875"/>
            </a:xfrm>
            <a:prstGeom prst="line">
              <a:avLst/>
            </a:prstGeom>
            <a:noFill/>
            <a:ln w="9525">
              <a:solidFill>
                <a:schemeClr val="tx1"/>
              </a:solidFill>
              <a:round/>
              <a:headEnd/>
              <a:tailEnd/>
            </a:ln>
          </p:spPr>
          <p:txBody>
            <a:bodyPr/>
            <a:lstStyle/>
            <a:p>
              <a:endParaRPr lang="zh-CN" altLang="en-US" sz="1400">
                <a:latin typeface="+mn-lt"/>
              </a:endParaRPr>
            </a:p>
          </p:txBody>
        </p:sp>
        <p:sp>
          <p:nvSpPr>
            <p:cNvPr id="21" name="Line 17"/>
            <p:cNvSpPr>
              <a:spLocks noChangeShapeType="1"/>
            </p:cNvSpPr>
            <p:nvPr/>
          </p:nvSpPr>
          <p:spPr bwMode="auto">
            <a:xfrm flipH="1" flipV="1">
              <a:off x="5891213" y="3690938"/>
              <a:ext cx="446087" cy="685800"/>
            </a:xfrm>
            <a:prstGeom prst="line">
              <a:avLst/>
            </a:prstGeom>
            <a:noFill/>
            <a:ln w="9525">
              <a:solidFill>
                <a:schemeClr val="tx1"/>
              </a:solidFill>
              <a:round/>
              <a:headEnd/>
              <a:tailEnd/>
            </a:ln>
          </p:spPr>
          <p:txBody>
            <a:bodyPr/>
            <a:lstStyle/>
            <a:p>
              <a:endParaRPr lang="zh-CN" altLang="en-US" sz="1400">
                <a:latin typeface="+mn-lt"/>
              </a:endParaRPr>
            </a:p>
          </p:txBody>
        </p:sp>
        <p:sp>
          <p:nvSpPr>
            <p:cNvPr id="22" name="Line 18"/>
            <p:cNvSpPr>
              <a:spLocks noChangeShapeType="1"/>
            </p:cNvSpPr>
            <p:nvPr/>
          </p:nvSpPr>
          <p:spPr bwMode="auto">
            <a:xfrm flipV="1">
              <a:off x="5076825" y="3690938"/>
              <a:ext cx="714375" cy="889000"/>
            </a:xfrm>
            <a:prstGeom prst="line">
              <a:avLst/>
            </a:prstGeom>
            <a:noFill/>
            <a:ln w="9525">
              <a:solidFill>
                <a:schemeClr val="tx1"/>
              </a:solidFill>
              <a:round/>
              <a:headEnd/>
              <a:tailEnd/>
            </a:ln>
          </p:spPr>
          <p:txBody>
            <a:bodyPr/>
            <a:lstStyle/>
            <a:p>
              <a:endParaRPr lang="zh-CN" altLang="en-US" sz="1400">
                <a:latin typeface="+mn-lt"/>
              </a:endParaRPr>
            </a:p>
          </p:txBody>
        </p:sp>
        <p:sp>
          <p:nvSpPr>
            <p:cNvPr id="23" name="Line 19"/>
            <p:cNvSpPr>
              <a:spLocks noChangeShapeType="1"/>
            </p:cNvSpPr>
            <p:nvPr/>
          </p:nvSpPr>
          <p:spPr bwMode="auto">
            <a:xfrm>
              <a:off x="2627313" y="1701800"/>
              <a:ext cx="647700" cy="142875"/>
            </a:xfrm>
            <a:prstGeom prst="line">
              <a:avLst/>
            </a:prstGeom>
            <a:noFill/>
            <a:ln w="9525">
              <a:solidFill>
                <a:schemeClr val="tx1"/>
              </a:solidFill>
              <a:round/>
              <a:headEnd/>
              <a:tailEnd/>
            </a:ln>
          </p:spPr>
          <p:txBody>
            <a:bodyPr/>
            <a:lstStyle/>
            <a:p>
              <a:endParaRPr lang="zh-CN" altLang="en-US" sz="1400">
                <a:latin typeface="+mn-lt"/>
              </a:endParaRPr>
            </a:p>
          </p:txBody>
        </p:sp>
        <p:sp>
          <p:nvSpPr>
            <p:cNvPr id="24" name="Line 20"/>
            <p:cNvSpPr>
              <a:spLocks noChangeShapeType="1"/>
            </p:cNvSpPr>
            <p:nvPr/>
          </p:nvSpPr>
          <p:spPr bwMode="auto">
            <a:xfrm flipH="1">
              <a:off x="5437188" y="1341438"/>
              <a:ext cx="647700" cy="503237"/>
            </a:xfrm>
            <a:prstGeom prst="line">
              <a:avLst/>
            </a:prstGeom>
            <a:noFill/>
            <a:ln w="9525">
              <a:solidFill>
                <a:schemeClr val="tx1"/>
              </a:solidFill>
              <a:round/>
              <a:headEnd/>
              <a:tailEnd/>
            </a:ln>
          </p:spPr>
          <p:txBody>
            <a:bodyPr/>
            <a:lstStyle/>
            <a:p>
              <a:endParaRPr lang="zh-CN" altLang="en-US" sz="1400">
                <a:latin typeface="+mn-lt"/>
              </a:endParaRPr>
            </a:p>
          </p:txBody>
        </p:sp>
        <p:sp>
          <p:nvSpPr>
            <p:cNvPr id="25" name="Line 21"/>
            <p:cNvSpPr>
              <a:spLocks noChangeShapeType="1"/>
            </p:cNvSpPr>
            <p:nvPr/>
          </p:nvSpPr>
          <p:spPr bwMode="auto">
            <a:xfrm flipH="1">
              <a:off x="5894388" y="2132013"/>
              <a:ext cx="838200"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26" name="Line 22"/>
            <p:cNvSpPr>
              <a:spLocks noChangeShapeType="1"/>
            </p:cNvSpPr>
            <p:nvPr/>
          </p:nvSpPr>
          <p:spPr bwMode="auto">
            <a:xfrm flipH="1">
              <a:off x="5791200" y="2916238"/>
              <a:ext cx="90488" cy="622300"/>
            </a:xfrm>
            <a:prstGeom prst="line">
              <a:avLst/>
            </a:prstGeom>
            <a:noFill/>
            <a:ln w="9525">
              <a:solidFill>
                <a:schemeClr val="tx1"/>
              </a:solidFill>
              <a:round/>
              <a:headEnd/>
              <a:tailEnd/>
            </a:ln>
          </p:spPr>
          <p:txBody>
            <a:bodyPr/>
            <a:lstStyle/>
            <a:p>
              <a:endParaRPr lang="zh-CN" altLang="en-US" sz="1400">
                <a:latin typeface="+mn-lt"/>
              </a:endParaRPr>
            </a:p>
          </p:txBody>
        </p:sp>
        <p:sp>
          <p:nvSpPr>
            <p:cNvPr id="27" name="Line 23"/>
            <p:cNvSpPr>
              <a:spLocks noChangeShapeType="1"/>
            </p:cNvSpPr>
            <p:nvPr/>
          </p:nvSpPr>
          <p:spPr bwMode="auto">
            <a:xfrm>
              <a:off x="4932363" y="2708275"/>
              <a:ext cx="935037" cy="68263"/>
            </a:xfrm>
            <a:prstGeom prst="line">
              <a:avLst/>
            </a:prstGeom>
            <a:noFill/>
            <a:ln w="9525">
              <a:solidFill>
                <a:schemeClr val="tx1"/>
              </a:solidFill>
              <a:round/>
              <a:headEnd/>
              <a:tailEnd/>
            </a:ln>
          </p:spPr>
          <p:txBody>
            <a:bodyPr/>
            <a:lstStyle/>
            <a:p>
              <a:endParaRPr lang="zh-CN" altLang="en-US" sz="1400">
                <a:latin typeface="+mn-lt"/>
              </a:endParaRPr>
            </a:p>
          </p:txBody>
        </p:sp>
        <p:sp>
          <p:nvSpPr>
            <p:cNvPr id="28" name="Line 24"/>
            <p:cNvSpPr>
              <a:spLocks noChangeShapeType="1"/>
            </p:cNvSpPr>
            <p:nvPr/>
          </p:nvSpPr>
          <p:spPr bwMode="auto">
            <a:xfrm flipV="1">
              <a:off x="4859338" y="2865438"/>
              <a:ext cx="1000125" cy="58737"/>
            </a:xfrm>
            <a:prstGeom prst="line">
              <a:avLst/>
            </a:prstGeom>
            <a:noFill/>
            <a:ln w="9525">
              <a:solidFill>
                <a:schemeClr val="tx1"/>
              </a:solidFill>
              <a:round/>
              <a:headEnd/>
              <a:tailEnd/>
            </a:ln>
          </p:spPr>
          <p:txBody>
            <a:bodyPr/>
            <a:lstStyle/>
            <a:p>
              <a:endParaRPr lang="zh-CN" altLang="en-US" sz="1400">
                <a:latin typeface="+mn-lt"/>
              </a:endParaRPr>
            </a:p>
          </p:txBody>
        </p:sp>
        <p:sp>
          <p:nvSpPr>
            <p:cNvPr id="29" name="Line 25"/>
            <p:cNvSpPr>
              <a:spLocks noChangeShapeType="1"/>
            </p:cNvSpPr>
            <p:nvPr/>
          </p:nvSpPr>
          <p:spPr bwMode="auto">
            <a:xfrm flipV="1">
              <a:off x="5395913" y="2928938"/>
              <a:ext cx="471487" cy="139700"/>
            </a:xfrm>
            <a:prstGeom prst="line">
              <a:avLst/>
            </a:prstGeom>
            <a:noFill/>
            <a:ln w="9525">
              <a:solidFill>
                <a:schemeClr val="tx1"/>
              </a:solidFill>
              <a:round/>
              <a:headEnd/>
              <a:tailEnd/>
            </a:ln>
          </p:spPr>
          <p:txBody>
            <a:bodyPr/>
            <a:lstStyle/>
            <a:p>
              <a:endParaRPr lang="zh-CN" altLang="en-US" sz="1400">
                <a:latin typeface="+mn-lt"/>
              </a:endParaRPr>
            </a:p>
          </p:txBody>
        </p:sp>
        <p:sp>
          <p:nvSpPr>
            <p:cNvPr id="30" name="Line 26"/>
            <p:cNvSpPr>
              <a:spLocks noChangeShapeType="1"/>
            </p:cNvSpPr>
            <p:nvPr/>
          </p:nvSpPr>
          <p:spPr bwMode="auto">
            <a:xfrm flipV="1">
              <a:off x="3162300" y="2779713"/>
              <a:ext cx="688975" cy="73025"/>
            </a:xfrm>
            <a:prstGeom prst="line">
              <a:avLst/>
            </a:prstGeom>
            <a:noFill/>
            <a:ln w="9525">
              <a:solidFill>
                <a:schemeClr val="tx1"/>
              </a:solidFill>
              <a:round/>
              <a:headEnd/>
              <a:tailEnd/>
            </a:ln>
          </p:spPr>
          <p:txBody>
            <a:bodyPr/>
            <a:lstStyle/>
            <a:p>
              <a:endParaRPr lang="zh-CN" altLang="en-US" sz="1400">
                <a:latin typeface="+mn-lt"/>
              </a:endParaRPr>
            </a:p>
          </p:txBody>
        </p:sp>
        <p:sp>
          <p:nvSpPr>
            <p:cNvPr id="31" name="Line 27"/>
            <p:cNvSpPr>
              <a:spLocks noChangeShapeType="1"/>
            </p:cNvSpPr>
            <p:nvPr/>
          </p:nvSpPr>
          <p:spPr bwMode="auto">
            <a:xfrm>
              <a:off x="3124200" y="2928938"/>
              <a:ext cx="709613" cy="139700"/>
            </a:xfrm>
            <a:prstGeom prst="line">
              <a:avLst/>
            </a:prstGeom>
            <a:noFill/>
            <a:ln w="9525">
              <a:solidFill>
                <a:schemeClr val="tx1"/>
              </a:solidFill>
              <a:round/>
              <a:headEnd/>
              <a:tailEnd/>
            </a:ln>
          </p:spPr>
          <p:txBody>
            <a:bodyPr/>
            <a:lstStyle/>
            <a:p>
              <a:endParaRPr lang="zh-CN" altLang="en-US" sz="1400">
                <a:latin typeface="+mn-lt"/>
              </a:endParaRPr>
            </a:p>
          </p:txBody>
        </p:sp>
        <p:sp>
          <p:nvSpPr>
            <p:cNvPr id="32" name="Line 28"/>
            <p:cNvSpPr>
              <a:spLocks noChangeShapeType="1"/>
            </p:cNvSpPr>
            <p:nvPr/>
          </p:nvSpPr>
          <p:spPr bwMode="auto">
            <a:xfrm>
              <a:off x="4356100" y="3211513"/>
              <a:ext cx="0" cy="576262"/>
            </a:xfrm>
            <a:prstGeom prst="line">
              <a:avLst/>
            </a:prstGeom>
            <a:noFill/>
            <a:ln w="9525">
              <a:solidFill>
                <a:schemeClr val="tx1"/>
              </a:solidFill>
              <a:round/>
              <a:headEnd/>
              <a:tailEnd/>
            </a:ln>
          </p:spPr>
          <p:txBody>
            <a:bodyPr/>
            <a:lstStyle/>
            <a:p>
              <a:endParaRPr lang="zh-CN" altLang="en-US" sz="1400">
                <a:latin typeface="+mn-lt"/>
              </a:endParaRPr>
            </a:p>
          </p:txBody>
        </p:sp>
        <p:sp>
          <p:nvSpPr>
            <p:cNvPr id="33" name="Line 29"/>
            <p:cNvSpPr>
              <a:spLocks noChangeShapeType="1"/>
            </p:cNvSpPr>
            <p:nvPr/>
          </p:nvSpPr>
          <p:spPr bwMode="auto">
            <a:xfrm flipV="1">
              <a:off x="1187450" y="4300538"/>
              <a:ext cx="946150" cy="855662"/>
            </a:xfrm>
            <a:prstGeom prst="line">
              <a:avLst/>
            </a:prstGeom>
            <a:noFill/>
            <a:ln w="9525">
              <a:solidFill>
                <a:schemeClr val="tx1"/>
              </a:solidFill>
              <a:round/>
              <a:headEnd/>
              <a:tailEnd/>
            </a:ln>
          </p:spPr>
          <p:txBody>
            <a:bodyPr/>
            <a:lstStyle/>
            <a:p>
              <a:endParaRPr lang="zh-CN" altLang="en-US" sz="1400">
                <a:latin typeface="+mn-lt"/>
              </a:endParaRPr>
            </a:p>
          </p:txBody>
        </p:sp>
        <p:sp>
          <p:nvSpPr>
            <p:cNvPr id="34" name="Line 30"/>
            <p:cNvSpPr>
              <a:spLocks noChangeShapeType="1"/>
            </p:cNvSpPr>
            <p:nvPr/>
          </p:nvSpPr>
          <p:spPr bwMode="auto">
            <a:xfrm flipH="1">
              <a:off x="2971800" y="2878138"/>
              <a:ext cx="114300" cy="660400"/>
            </a:xfrm>
            <a:prstGeom prst="line">
              <a:avLst/>
            </a:prstGeom>
            <a:noFill/>
            <a:ln w="9525">
              <a:solidFill>
                <a:schemeClr val="tx1"/>
              </a:solidFill>
              <a:round/>
              <a:headEnd/>
              <a:tailEnd/>
            </a:ln>
          </p:spPr>
          <p:txBody>
            <a:bodyPr/>
            <a:lstStyle/>
            <a:p>
              <a:endParaRPr lang="zh-CN" altLang="en-US" sz="1400">
                <a:latin typeface="+mn-lt"/>
              </a:endParaRPr>
            </a:p>
          </p:txBody>
        </p:sp>
        <p:sp>
          <p:nvSpPr>
            <p:cNvPr id="35" name="Oval 31"/>
            <p:cNvSpPr>
              <a:spLocks noChangeArrowheads="1"/>
            </p:cNvSpPr>
            <p:nvPr/>
          </p:nvSpPr>
          <p:spPr bwMode="auto">
            <a:xfrm>
              <a:off x="3779838" y="25638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zh-CN" altLang="en-US" sz="1400" dirty="0">
                  <a:latin typeface="+mn-lt"/>
                  <a:ea typeface="宋体" pitchFamily="2" charset="-122"/>
                </a:rPr>
                <a:t>一级 </a:t>
              </a:r>
              <a:r>
                <a:rPr kumimoji="1" lang="en-US" altLang="zh-CN" sz="1400" dirty="0">
                  <a:latin typeface="+mn-lt"/>
                  <a:ea typeface="宋体" pitchFamily="2" charset="-122"/>
                </a:rPr>
                <a:t>ISP</a:t>
              </a:r>
            </a:p>
          </p:txBody>
        </p:sp>
        <p:sp>
          <p:nvSpPr>
            <p:cNvPr id="36" name="Oval 32"/>
            <p:cNvSpPr>
              <a:spLocks noChangeArrowheads="1"/>
            </p:cNvSpPr>
            <p:nvPr/>
          </p:nvSpPr>
          <p:spPr bwMode="auto">
            <a:xfrm>
              <a:off x="3708400" y="2687638"/>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37" name="Oval 33"/>
            <p:cNvSpPr>
              <a:spLocks noChangeArrowheads="1"/>
            </p:cNvSpPr>
            <p:nvPr/>
          </p:nvSpPr>
          <p:spPr bwMode="auto">
            <a:xfrm>
              <a:off x="3851275" y="3619500"/>
              <a:ext cx="965200" cy="6000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38" name="Oval 34"/>
            <p:cNvSpPr>
              <a:spLocks noChangeArrowheads="1"/>
            </p:cNvSpPr>
            <p:nvPr/>
          </p:nvSpPr>
          <p:spPr bwMode="auto">
            <a:xfrm>
              <a:off x="1765300" y="4003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39" name="Oval 35"/>
            <p:cNvSpPr>
              <a:spLocks noChangeArrowheads="1"/>
            </p:cNvSpPr>
            <p:nvPr/>
          </p:nvSpPr>
          <p:spPr bwMode="auto">
            <a:xfrm>
              <a:off x="1981200" y="1341438"/>
              <a:ext cx="935038" cy="576262"/>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0" name="Oval 36"/>
            <p:cNvSpPr>
              <a:spLocks noChangeArrowheads="1"/>
            </p:cNvSpPr>
            <p:nvPr/>
          </p:nvSpPr>
          <p:spPr bwMode="auto">
            <a:xfrm>
              <a:off x="5724525" y="1100138"/>
              <a:ext cx="863600"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Big </a:t>
              </a:r>
            </a:p>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1" name="Oval 37"/>
            <p:cNvSpPr>
              <a:spLocks noChangeArrowheads="1"/>
            </p:cNvSpPr>
            <p:nvPr/>
          </p:nvSpPr>
          <p:spPr bwMode="auto">
            <a:xfrm>
              <a:off x="4643438" y="4437063"/>
              <a:ext cx="947737"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Company</a:t>
              </a:r>
              <a:endParaRPr kumimoji="1" lang="zh-CN" altLang="en-US" sz="1400" dirty="0">
                <a:latin typeface="+mn-lt"/>
                <a:ea typeface="宋体" pitchFamily="2" charset="-122"/>
              </a:endParaRPr>
            </a:p>
          </p:txBody>
        </p:sp>
        <p:sp>
          <p:nvSpPr>
            <p:cNvPr id="42" name="Oval 38"/>
            <p:cNvSpPr>
              <a:spLocks noChangeArrowheads="1"/>
            </p:cNvSpPr>
            <p:nvPr/>
          </p:nvSpPr>
          <p:spPr bwMode="auto">
            <a:xfrm>
              <a:off x="3049588" y="4338638"/>
              <a:ext cx="946150" cy="3857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43" name="Oval 39"/>
            <p:cNvSpPr>
              <a:spLocks noChangeArrowheads="1"/>
            </p:cNvSpPr>
            <p:nvPr/>
          </p:nvSpPr>
          <p:spPr bwMode="auto">
            <a:xfrm>
              <a:off x="5867400" y="41989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smtClean="0">
                  <a:latin typeface="+mn-lt"/>
                  <a:ea typeface="宋体" pitchFamily="2" charset="-122"/>
                </a:rPr>
                <a:t>ISP</a:t>
              </a:r>
              <a:endParaRPr kumimoji="1" lang="en-US" altLang="zh-CN" sz="1400" dirty="0">
                <a:latin typeface="+mn-lt"/>
                <a:ea typeface="宋体" pitchFamily="2" charset="-122"/>
              </a:endParaRPr>
            </a:p>
          </p:txBody>
        </p:sp>
        <p:grpSp>
          <p:nvGrpSpPr>
            <p:cNvPr id="3" name="Group 40"/>
            <p:cNvGrpSpPr>
              <a:grpSpLocks/>
            </p:cNvGrpSpPr>
            <p:nvPr/>
          </p:nvGrpSpPr>
          <p:grpSpPr bwMode="auto">
            <a:xfrm>
              <a:off x="2162181" y="4983167"/>
              <a:ext cx="911227" cy="554038"/>
              <a:chOff x="1179" y="2688"/>
              <a:chExt cx="574" cy="349"/>
            </a:xfrm>
          </p:grpSpPr>
          <p:grpSp>
            <p:nvGrpSpPr>
              <p:cNvPr id="4" name="Group 41"/>
              <p:cNvGrpSpPr>
                <a:grpSpLocks/>
              </p:cNvGrpSpPr>
              <p:nvPr/>
            </p:nvGrpSpPr>
            <p:grpSpPr bwMode="auto">
              <a:xfrm>
                <a:off x="1192" y="2688"/>
                <a:ext cx="524" cy="336"/>
                <a:chOff x="2953" y="196"/>
                <a:chExt cx="937" cy="598"/>
              </a:xfrm>
            </p:grpSpPr>
            <p:sp>
              <p:nvSpPr>
                <p:cNvPr id="47" name="Oval 4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48"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49"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0" name="Oval 45"/>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1" name="Oval 4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2"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3" name="Oval 48"/>
                <p:cNvSpPr>
                  <a:spLocks noChangeArrowheads="1"/>
                </p:cNvSpPr>
                <p:nvPr/>
              </p:nvSpPr>
              <p:spPr bwMode="auto">
                <a:xfrm>
                  <a:off x="2953"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4" name="Oval 49"/>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55" name="Freeform 5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56" name="Freeform 5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57" name="Freeform 5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sp>
            <p:nvSpPr>
              <p:cNvPr id="46" name="Text Box 53"/>
              <p:cNvSpPr txBox="1">
                <a:spLocks noChangeArrowheads="1"/>
              </p:cNvSpPr>
              <p:nvPr/>
            </p:nvSpPr>
            <p:spPr bwMode="auto">
              <a:xfrm>
                <a:off x="1179" y="2707"/>
                <a:ext cx="574" cy="33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grpSp>
        <p:grpSp>
          <p:nvGrpSpPr>
            <p:cNvPr id="44" name="Group 55"/>
            <p:cNvGrpSpPr>
              <a:grpSpLocks/>
            </p:cNvGrpSpPr>
            <p:nvPr/>
          </p:nvGrpSpPr>
          <p:grpSpPr bwMode="auto">
            <a:xfrm>
              <a:off x="3340101" y="5054600"/>
              <a:ext cx="836613" cy="533400"/>
              <a:chOff x="2949" y="196"/>
              <a:chExt cx="941" cy="598"/>
            </a:xfrm>
          </p:grpSpPr>
          <p:sp>
            <p:nvSpPr>
              <p:cNvPr id="59" name="Oval 5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0"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1"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2" name="Oval 59"/>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3" name="Oval 6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4"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5" name="Oval 6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6" name="Oval 63"/>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67"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68"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69"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grpSp>
          <p:nvGrpSpPr>
            <p:cNvPr id="45" name="Group 69"/>
            <p:cNvGrpSpPr>
              <a:grpSpLocks/>
            </p:cNvGrpSpPr>
            <p:nvPr/>
          </p:nvGrpSpPr>
          <p:grpSpPr bwMode="auto">
            <a:xfrm>
              <a:off x="5630863" y="5054600"/>
              <a:ext cx="836613" cy="533400"/>
              <a:chOff x="2949" y="196"/>
              <a:chExt cx="941" cy="598"/>
            </a:xfrm>
          </p:grpSpPr>
          <p:sp>
            <p:nvSpPr>
              <p:cNvPr id="71" name="Oval 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2"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3"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4" name="Oval 73"/>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5" name="Oval 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6"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7" name="Oval 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8" name="Oval 77"/>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79"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80"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81"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grpSp>
          <p:nvGrpSpPr>
            <p:cNvPr id="58" name="Group 83"/>
            <p:cNvGrpSpPr>
              <a:grpSpLocks/>
            </p:cNvGrpSpPr>
            <p:nvPr/>
          </p:nvGrpSpPr>
          <p:grpSpPr bwMode="auto">
            <a:xfrm>
              <a:off x="6750051" y="4911725"/>
              <a:ext cx="836613" cy="533400"/>
              <a:chOff x="2949" y="196"/>
              <a:chExt cx="941" cy="598"/>
            </a:xfrm>
          </p:grpSpPr>
          <p:sp>
            <p:nvSpPr>
              <p:cNvPr id="83" name="Oval 8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4"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5"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6"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7" name="Oval 8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8"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89" name="Oval 9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90"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headEnd/>
                <a:tailEnd/>
              </a:ln>
            </p:spPr>
            <p:txBody>
              <a:bodyPr wrap="none" anchor="ctr"/>
              <a:lstStyle/>
              <a:p>
                <a:endParaRPr lang="zh-CN" altLang="en-US" sz="1400">
                  <a:latin typeface="+mn-lt"/>
                </a:endParaRPr>
              </a:p>
            </p:txBody>
          </p:sp>
          <p:sp>
            <p:nvSpPr>
              <p:cNvPr id="91"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a:noFill/>
                <a:round/>
                <a:headEnd/>
                <a:tailEnd/>
              </a:ln>
            </p:spPr>
            <p:txBody>
              <a:bodyPr/>
              <a:lstStyle/>
              <a:p>
                <a:endParaRPr lang="zh-CN" altLang="en-US" sz="1400">
                  <a:latin typeface="+mn-lt"/>
                </a:endParaRPr>
              </a:p>
            </p:txBody>
          </p:sp>
          <p:sp>
            <p:nvSpPr>
              <p:cNvPr id="92"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a:noFill/>
                <a:round/>
                <a:headEnd/>
                <a:tailEnd/>
              </a:ln>
            </p:spPr>
            <p:txBody>
              <a:bodyPr/>
              <a:lstStyle/>
              <a:p>
                <a:endParaRPr lang="zh-CN" altLang="en-US" sz="1400">
                  <a:latin typeface="+mn-lt"/>
                </a:endParaRPr>
              </a:p>
            </p:txBody>
          </p:sp>
          <p:sp>
            <p:nvSpPr>
              <p:cNvPr id="93"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a:noFill/>
                <a:round/>
                <a:headEnd/>
                <a:tailEnd/>
              </a:ln>
            </p:spPr>
            <p:txBody>
              <a:bodyPr/>
              <a:lstStyle/>
              <a:p>
                <a:endParaRPr lang="zh-CN" altLang="en-US" sz="1400">
                  <a:latin typeface="+mn-lt"/>
                </a:endParaRPr>
              </a:p>
            </p:txBody>
          </p:sp>
        </p:grpSp>
        <p:sp>
          <p:nvSpPr>
            <p:cNvPr id="94" name="Line 96"/>
            <p:cNvSpPr>
              <a:spLocks noChangeShapeType="1"/>
            </p:cNvSpPr>
            <p:nvPr/>
          </p:nvSpPr>
          <p:spPr bwMode="auto">
            <a:xfrm>
              <a:off x="7308850" y="2995613"/>
              <a:ext cx="935038" cy="217487"/>
            </a:xfrm>
            <a:prstGeom prst="line">
              <a:avLst/>
            </a:prstGeom>
            <a:noFill/>
            <a:ln w="9525">
              <a:solidFill>
                <a:schemeClr val="tx1"/>
              </a:solidFill>
              <a:round/>
              <a:headEnd/>
              <a:tailEnd/>
            </a:ln>
          </p:spPr>
          <p:txBody>
            <a:bodyPr/>
            <a:lstStyle/>
            <a:p>
              <a:endParaRPr lang="zh-CN" altLang="en-US" sz="1400">
                <a:latin typeface="+mn-lt"/>
              </a:endParaRPr>
            </a:p>
          </p:txBody>
        </p:sp>
        <p:sp>
          <p:nvSpPr>
            <p:cNvPr id="95" name="Line 97"/>
            <p:cNvSpPr>
              <a:spLocks noChangeShapeType="1"/>
            </p:cNvSpPr>
            <p:nvPr/>
          </p:nvSpPr>
          <p:spPr bwMode="auto">
            <a:xfrm>
              <a:off x="7092950" y="3068638"/>
              <a:ext cx="358775" cy="865187"/>
            </a:xfrm>
            <a:prstGeom prst="line">
              <a:avLst/>
            </a:prstGeom>
            <a:noFill/>
            <a:ln w="9525">
              <a:solidFill>
                <a:schemeClr val="tx1"/>
              </a:solidFill>
              <a:round/>
              <a:headEnd/>
              <a:tailEnd/>
            </a:ln>
          </p:spPr>
          <p:txBody>
            <a:bodyPr/>
            <a:lstStyle/>
            <a:p>
              <a:endParaRPr lang="zh-CN" altLang="en-US" sz="1400">
                <a:latin typeface="+mn-lt"/>
              </a:endParaRPr>
            </a:p>
          </p:txBody>
        </p:sp>
        <p:pic>
          <p:nvPicPr>
            <p:cNvPr id="96" name="Picture 98"/>
            <p:cNvPicPr>
              <a:picLocks noChangeArrowheads="1"/>
            </p:cNvPicPr>
            <p:nvPr/>
          </p:nvPicPr>
          <p:blipFill>
            <a:blip r:embed="rId3" cstate="print"/>
            <a:srcRect/>
            <a:stretch>
              <a:fillRect/>
            </a:stretch>
          </p:blipFill>
          <p:spPr bwMode="auto">
            <a:xfrm>
              <a:off x="919163" y="4833938"/>
              <a:ext cx="409575" cy="412750"/>
            </a:xfrm>
            <a:prstGeom prst="rect">
              <a:avLst/>
            </a:prstGeom>
            <a:noFill/>
            <a:ln w="9525">
              <a:noFill/>
              <a:miter lim="800000"/>
              <a:headEnd/>
              <a:tailEnd/>
            </a:ln>
          </p:spPr>
        </p:pic>
        <p:sp>
          <p:nvSpPr>
            <p:cNvPr id="97" name="Oval 99"/>
            <p:cNvSpPr>
              <a:spLocks noChangeArrowheads="1"/>
            </p:cNvSpPr>
            <p:nvPr/>
          </p:nvSpPr>
          <p:spPr bwMode="auto">
            <a:xfrm>
              <a:off x="6443663" y="27082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98" name="Line 100"/>
            <p:cNvSpPr>
              <a:spLocks noChangeShapeType="1"/>
            </p:cNvSpPr>
            <p:nvPr/>
          </p:nvSpPr>
          <p:spPr bwMode="auto">
            <a:xfrm>
              <a:off x="2268538" y="2708275"/>
              <a:ext cx="790575" cy="144463"/>
            </a:xfrm>
            <a:prstGeom prst="line">
              <a:avLst/>
            </a:prstGeom>
            <a:noFill/>
            <a:ln w="9525">
              <a:solidFill>
                <a:schemeClr val="tx1"/>
              </a:solidFill>
              <a:round/>
              <a:headEnd/>
              <a:tailEnd/>
            </a:ln>
          </p:spPr>
          <p:txBody>
            <a:bodyPr/>
            <a:lstStyle/>
            <a:p>
              <a:endParaRPr lang="zh-CN" altLang="en-US" sz="1400">
                <a:latin typeface="+mn-lt"/>
              </a:endParaRPr>
            </a:p>
          </p:txBody>
        </p:sp>
        <p:sp>
          <p:nvSpPr>
            <p:cNvPr id="99" name="Oval 101"/>
            <p:cNvSpPr>
              <a:spLocks noChangeArrowheads="1"/>
            </p:cNvSpPr>
            <p:nvPr/>
          </p:nvSpPr>
          <p:spPr bwMode="auto">
            <a:xfrm>
              <a:off x="5292725" y="3309938"/>
              <a:ext cx="1031875"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00" name="Oval 102"/>
            <p:cNvSpPr>
              <a:spLocks noChangeArrowheads="1"/>
            </p:cNvSpPr>
            <p:nvPr/>
          </p:nvSpPr>
          <p:spPr bwMode="auto">
            <a:xfrm>
              <a:off x="28194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a:latin typeface="+mn-lt"/>
                  <a:ea typeface="宋体" pitchFamily="2" charset="-122"/>
                </a:rPr>
                <a:t>NAP</a:t>
              </a:r>
            </a:p>
          </p:txBody>
        </p:sp>
        <p:sp>
          <p:nvSpPr>
            <p:cNvPr id="101" name="Oval 103"/>
            <p:cNvSpPr>
              <a:spLocks noChangeArrowheads="1"/>
            </p:cNvSpPr>
            <p:nvPr/>
          </p:nvSpPr>
          <p:spPr bwMode="auto">
            <a:xfrm>
              <a:off x="56388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a:latin typeface="+mn-lt"/>
                  <a:ea typeface="宋体" pitchFamily="2" charset="-122"/>
                </a:rPr>
                <a:t>NAP</a:t>
              </a:r>
            </a:p>
          </p:txBody>
        </p:sp>
        <p:sp>
          <p:nvSpPr>
            <p:cNvPr id="102" name="Text Box 104"/>
            <p:cNvSpPr txBox="1">
              <a:spLocks noChangeArrowheads="1"/>
            </p:cNvSpPr>
            <p:nvPr/>
          </p:nvSpPr>
          <p:spPr bwMode="auto">
            <a:xfrm>
              <a:off x="684213" y="4746625"/>
              <a:ext cx="316112" cy="307777"/>
            </a:xfrm>
            <a:prstGeom prst="rect">
              <a:avLst/>
            </a:prstGeom>
            <a:noFill/>
            <a:ln w="9525">
              <a:noFill/>
              <a:miter lim="800000"/>
              <a:headEnd/>
              <a:tailEnd/>
            </a:ln>
          </p:spPr>
          <p:txBody>
            <a:bodyPr wrap="none">
              <a:spAutoFit/>
            </a:bodyPr>
            <a:lstStyle/>
            <a:p>
              <a:r>
                <a:rPr kumimoji="1" lang="en-US" altLang="zh-CN" sz="1400">
                  <a:latin typeface="+mn-lt"/>
                </a:rPr>
                <a:t>A</a:t>
              </a:r>
            </a:p>
          </p:txBody>
        </p:sp>
        <p:pic>
          <p:nvPicPr>
            <p:cNvPr id="103" name="Picture 105"/>
            <p:cNvPicPr>
              <a:picLocks noChangeArrowheads="1"/>
            </p:cNvPicPr>
            <p:nvPr/>
          </p:nvPicPr>
          <p:blipFill>
            <a:blip r:embed="rId3" cstate="print"/>
            <a:srcRect/>
            <a:stretch>
              <a:fillRect/>
            </a:stretch>
          </p:blipFill>
          <p:spPr bwMode="auto">
            <a:xfrm>
              <a:off x="8248650" y="4833938"/>
              <a:ext cx="409575" cy="412750"/>
            </a:xfrm>
            <a:prstGeom prst="rect">
              <a:avLst/>
            </a:prstGeom>
            <a:noFill/>
            <a:ln w="9525">
              <a:noFill/>
              <a:miter lim="800000"/>
              <a:headEnd/>
              <a:tailEnd/>
            </a:ln>
          </p:spPr>
        </p:pic>
        <p:sp>
          <p:nvSpPr>
            <p:cNvPr id="104" name="Text Box 106"/>
            <p:cNvSpPr txBox="1">
              <a:spLocks noChangeArrowheads="1"/>
            </p:cNvSpPr>
            <p:nvPr/>
          </p:nvSpPr>
          <p:spPr bwMode="auto">
            <a:xfrm>
              <a:off x="8574088" y="4778375"/>
              <a:ext cx="298480" cy="307777"/>
            </a:xfrm>
            <a:prstGeom prst="rect">
              <a:avLst/>
            </a:prstGeom>
            <a:noFill/>
            <a:ln w="9525">
              <a:noFill/>
              <a:miter lim="800000"/>
              <a:headEnd/>
              <a:tailEnd/>
            </a:ln>
          </p:spPr>
          <p:txBody>
            <a:bodyPr wrap="none">
              <a:spAutoFit/>
            </a:bodyPr>
            <a:lstStyle/>
            <a:p>
              <a:r>
                <a:rPr kumimoji="1" lang="en-US" altLang="zh-CN" sz="1400">
                  <a:latin typeface="+mn-lt"/>
                </a:rPr>
                <a:t>B</a:t>
              </a:r>
            </a:p>
          </p:txBody>
        </p:sp>
        <p:sp>
          <p:nvSpPr>
            <p:cNvPr id="105" name="Text Box 107"/>
            <p:cNvSpPr txBox="1">
              <a:spLocks noChangeArrowheads="1"/>
            </p:cNvSpPr>
            <p:nvPr/>
          </p:nvSpPr>
          <p:spPr bwMode="auto">
            <a:xfrm>
              <a:off x="107950" y="5827713"/>
              <a:ext cx="9323386" cy="307777"/>
            </a:xfrm>
            <a:prstGeom prst="rect">
              <a:avLst/>
            </a:prstGeom>
            <a:noFill/>
            <a:ln w="9525">
              <a:noFill/>
              <a:miter lim="800000"/>
              <a:headEnd/>
              <a:tailEnd/>
            </a:ln>
          </p:spPr>
          <p:txBody>
            <a:bodyPr wrap="none">
              <a:spAutoFit/>
            </a:bodyPr>
            <a:lstStyle/>
            <a:p>
              <a:pPr>
                <a:spcBef>
                  <a:spcPct val="15000"/>
                </a:spcBef>
                <a:spcAft>
                  <a:spcPct val="15000"/>
                </a:spcAft>
              </a:pPr>
              <a:r>
                <a:rPr kumimoji="1" lang="en-US" altLang="zh-CN" sz="1400" dirty="0" smtClean="0">
                  <a:latin typeface="+mn-lt"/>
                </a:rPr>
                <a:t>Computer A </a:t>
              </a:r>
              <a:r>
                <a:rPr kumimoji="1" lang="en-US" altLang="zh-CN" sz="1400" dirty="0">
                  <a:latin typeface="+mn-lt"/>
                </a:rPr>
                <a:t>→ </a:t>
              </a:r>
              <a:r>
                <a:rPr kumimoji="1" lang="en-US" altLang="zh-CN" sz="1400" dirty="0" smtClean="0">
                  <a:latin typeface="+mn-lt"/>
                </a:rPr>
                <a:t>Local</a:t>
              </a:r>
              <a:r>
                <a:rPr kumimoji="1" lang="zh-CN" altLang="en-US" sz="1400" dirty="0" smtClean="0">
                  <a:latin typeface="+mn-lt"/>
                </a:rPr>
                <a:t> </a:t>
              </a:r>
              <a:r>
                <a:rPr kumimoji="1" lang="en-US" altLang="zh-CN" sz="1400" dirty="0">
                  <a:latin typeface="+mn-lt"/>
                </a:rPr>
                <a:t>ISP → </a:t>
              </a:r>
              <a:r>
                <a:rPr kumimoji="1" lang="en-US" altLang="zh-CN" sz="1400" dirty="0" smtClean="0">
                  <a:latin typeface="+mn-lt"/>
                </a:rPr>
                <a:t>Tier 2</a:t>
              </a:r>
              <a:r>
                <a:rPr kumimoji="1" lang="zh-CN" altLang="en-US" sz="1400" dirty="0" smtClean="0">
                  <a:latin typeface="+mn-lt"/>
                </a:rPr>
                <a:t> </a:t>
              </a:r>
              <a:r>
                <a:rPr kumimoji="1" lang="en-US" altLang="zh-CN" sz="1400" dirty="0">
                  <a:latin typeface="+mn-lt"/>
                </a:rPr>
                <a:t>ISP → NAP → </a:t>
              </a:r>
              <a:r>
                <a:rPr kumimoji="1" lang="en-US" altLang="zh-CN" sz="1400" dirty="0" smtClean="0">
                  <a:latin typeface="+mn-lt"/>
                </a:rPr>
                <a:t>Tier 1</a:t>
              </a:r>
              <a:r>
                <a:rPr kumimoji="1" lang="zh-CN" altLang="en-US" sz="1400" dirty="0" smtClean="0">
                  <a:latin typeface="+mn-lt"/>
                </a:rPr>
                <a:t> </a:t>
              </a:r>
              <a:r>
                <a:rPr kumimoji="1" lang="en-US" altLang="zh-CN" sz="1400" dirty="0">
                  <a:latin typeface="+mn-lt"/>
                </a:rPr>
                <a:t>ISP → NAP → </a:t>
              </a:r>
              <a:r>
                <a:rPr kumimoji="1" lang="en-US" altLang="zh-CN" sz="1400" dirty="0" smtClean="0">
                  <a:latin typeface="+mn-lt"/>
                </a:rPr>
                <a:t>Tier 2</a:t>
              </a:r>
              <a:r>
                <a:rPr kumimoji="1" lang="zh-CN" altLang="en-US" sz="1400" dirty="0" smtClean="0">
                  <a:latin typeface="+mn-lt"/>
                </a:rPr>
                <a:t> </a:t>
              </a:r>
              <a:r>
                <a:rPr kumimoji="1" lang="en-US" altLang="zh-CN" sz="1400" dirty="0">
                  <a:latin typeface="+mn-lt"/>
                </a:rPr>
                <a:t>ISP → </a:t>
              </a:r>
              <a:r>
                <a:rPr kumimoji="1" lang="en-US" altLang="zh-CN" sz="1400" dirty="0" smtClean="0">
                  <a:latin typeface="+mn-lt"/>
                </a:rPr>
                <a:t>Local</a:t>
              </a:r>
              <a:r>
                <a:rPr kumimoji="1" lang="zh-CN" altLang="en-US" sz="1400" dirty="0" smtClean="0">
                  <a:latin typeface="+mn-lt"/>
                </a:rPr>
                <a:t> </a:t>
              </a:r>
              <a:r>
                <a:rPr kumimoji="1" lang="en-US" altLang="zh-CN" sz="1400" dirty="0">
                  <a:latin typeface="+mn-lt"/>
                </a:rPr>
                <a:t>ISP → </a:t>
              </a:r>
              <a:r>
                <a:rPr kumimoji="1" lang="en-US" altLang="zh-CN" sz="1400" dirty="0" err="1" smtClean="0">
                  <a:latin typeface="+mn-lt"/>
                </a:rPr>
                <a:t>ComputerB</a:t>
              </a:r>
              <a:endParaRPr kumimoji="1" lang="en-US" altLang="zh-CN" sz="1400" dirty="0">
                <a:latin typeface="+mn-lt"/>
              </a:endParaRPr>
            </a:p>
          </p:txBody>
        </p:sp>
        <p:sp>
          <p:nvSpPr>
            <p:cNvPr id="106" name="Rectangle 108"/>
            <p:cNvSpPr>
              <a:spLocks noChangeArrowheads="1"/>
            </p:cNvSpPr>
            <p:nvPr/>
          </p:nvSpPr>
          <p:spPr bwMode="auto">
            <a:xfrm>
              <a:off x="84138" y="5732463"/>
              <a:ext cx="8951912" cy="504825"/>
            </a:xfrm>
            <a:prstGeom prst="rect">
              <a:avLst/>
            </a:prstGeom>
            <a:noFill/>
            <a:ln w="38100" cmpd="dbl">
              <a:solidFill>
                <a:schemeClr val="tx1"/>
              </a:solidFill>
              <a:miter lim="800000"/>
              <a:headEnd/>
              <a:tailEnd/>
            </a:ln>
          </p:spPr>
          <p:txBody>
            <a:bodyPr wrap="none" anchor="ctr"/>
            <a:lstStyle/>
            <a:p>
              <a:endParaRPr lang="zh-CN" altLang="en-US" sz="1400">
                <a:latin typeface="+mn-lt"/>
              </a:endParaRPr>
            </a:p>
          </p:txBody>
        </p:sp>
        <p:sp>
          <p:nvSpPr>
            <p:cNvPr id="107" name="Line 109"/>
            <p:cNvSpPr>
              <a:spLocks noChangeShapeType="1"/>
            </p:cNvSpPr>
            <p:nvPr/>
          </p:nvSpPr>
          <p:spPr bwMode="auto">
            <a:xfrm>
              <a:off x="3851275" y="1844675"/>
              <a:ext cx="1152525" cy="71438"/>
            </a:xfrm>
            <a:prstGeom prst="line">
              <a:avLst/>
            </a:prstGeom>
            <a:noFill/>
            <a:ln w="28575">
              <a:solidFill>
                <a:schemeClr val="tx1"/>
              </a:solidFill>
              <a:round/>
              <a:headEnd/>
              <a:tailEnd/>
            </a:ln>
          </p:spPr>
          <p:txBody>
            <a:bodyPr/>
            <a:lstStyle/>
            <a:p>
              <a:endParaRPr lang="zh-CN" altLang="en-US" sz="1400">
                <a:latin typeface="+mn-lt"/>
              </a:endParaRPr>
            </a:p>
          </p:txBody>
        </p:sp>
        <p:sp>
          <p:nvSpPr>
            <p:cNvPr id="108" name="Line 110"/>
            <p:cNvSpPr>
              <a:spLocks noChangeShapeType="1"/>
            </p:cNvSpPr>
            <p:nvPr/>
          </p:nvSpPr>
          <p:spPr bwMode="auto">
            <a:xfrm>
              <a:off x="3492500" y="1987550"/>
              <a:ext cx="574675" cy="504825"/>
            </a:xfrm>
            <a:prstGeom prst="line">
              <a:avLst/>
            </a:prstGeom>
            <a:noFill/>
            <a:ln w="28575">
              <a:solidFill>
                <a:schemeClr val="tx1"/>
              </a:solidFill>
              <a:round/>
              <a:headEnd/>
              <a:tailEnd/>
            </a:ln>
          </p:spPr>
          <p:txBody>
            <a:bodyPr/>
            <a:lstStyle/>
            <a:p>
              <a:endParaRPr lang="zh-CN" altLang="en-US" sz="1400">
                <a:latin typeface="+mn-lt"/>
              </a:endParaRPr>
            </a:p>
          </p:txBody>
        </p:sp>
        <p:sp>
          <p:nvSpPr>
            <p:cNvPr id="109" name="Oval 111"/>
            <p:cNvSpPr>
              <a:spLocks noChangeArrowheads="1"/>
            </p:cNvSpPr>
            <p:nvPr/>
          </p:nvSpPr>
          <p:spPr bwMode="auto">
            <a:xfrm>
              <a:off x="4860925" y="17002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110" name="Oval 112"/>
            <p:cNvSpPr>
              <a:spLocks noChangeArrowheads="1"/>
            </p:cNvSpPr>
            <p:nvPr/>
          </p:nvSpPr>
          <p:spPr bwMode="auto">
            <a:xfrm>
              <a:off x="2433638" y="33559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11" name="Freeform 113"/>
            <p:cNvSpPr>
              <a:spLocks/>
            </p:cNvSpPr>
            <p:nvPr/>
          </p:nvSpPr>
          <p:spPr bwMode="auto">
            <a:xfrm>
              <a:off x="1206500" y="2919413"/>
              <a:ext cx="7162800" cy="2155825"/>
            </a:xfrm>
            <a:custGeom>
              <a:avLst/>
              <a:gdLst>
                <a:gd name="T0" fmla="*/ 0 w 4512"/>
                <a:gd name="T1" fmla="*/ 2092325 h 1358"/>
                <a:gd name="T2" fmla="*/ 787400 w 4512"/>
                <a:gd name="T3" fmla="*/ 1419225 h 1358"/>
                <a:gd name="T4" fmla="*/ 1092200 w 4512"/>
                <a:gd name="T5" fmla="*/ 1095375 h 1358"/>
                <a:gd name="T6" fmla="*/ 1435100 w 4512"/>
                <a:gd name="T7" fmla="*/ 777875 h 1358"/>
                <a:gd name="T8" fmla="*/ 1714500 w 4512"/>
                <a:gd name="T9" fmla="*/ 117475 h 1358"/>
                <a:gd name="T10" fmla="*/ 2032000 w 4512"/>
                <a:gd name="T11" fmla="*/ 73025 h 1358"/>
                <a:gd name="T12" fmla="*/ 2451100 w 4512"/>
                <a:gd name="T13" fmla="*/ 238125 h 1358"/>
                <a:gd name="T14" fmla="*/ 2870200 w 4512"/>
                <a:gd name="T15" fmla="*/ 288925 h 1358"/>
                <a:gd name="T16" fmla="*/ 3289300 w 4512"/>
                <a:gd name="T17" fmla="*/ 314325 h 1358"/>
                <a:gd name="T18" fmla="*/ 3670300 w 4512"/>
                <a:gd name="T19" fmla="*/ 314325 h 1358"/>
                <a:gd name="T20" fmla="*/ 4064000 w 4512"/>
                <a:gd name="T21" fmla="*/ 244475 h 1358"/>
                <a:gd name="T22" fmla="*/ 4686300 w 4512"/>
                <a:gd name="T23" fmla="*/ 60325 h 1358"/>
                <a:gd name="T24" fmla="*/ 4775199 w 4512"/>
                <a:gd name="T25" fmla="*/ 327025 h 1358"/>
                <a:gd name="T26" fmla="*/ 4800599 w 4512"/>
                <a:gd name="T27" fmla="*/ 530225 h 1358"/>
                <a:gd name="T28" fmla="*/ 4889499 w 4512"/>
                <a:gd name="T29" fmla="*/ 847725 h 1358"/>
                <a:gd name="T30" fmla="*/ 5022849 w 4512"/>
                <a:gd name="T31" fmla="*/ 1076325 h 1358"/>
                <a:gd name="T32" fmla="*/ 5194299 w 4512"/>
                <a:gd name="T33" fmla="*/ 1228725 h 1358"/>
                <a:gd name="T34" fmla="*/ 5727699 w 4512"/>
                <a:gd name="T35" fmla="*/ 1533525 h 1358"/>
                <a:gd name="T36" fmla="*/ 6413499 w 4512"/>
                <a:gd name="T37" fmla="*/ 1838325 h 1358"/>
                <a:gd name="T38" fmla="*/ 7162800 w 4512"/>
                <a:gd name="T39" fmla="*/ 2155825 h 13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12"/>
                <a:gd name="T61" fmla="*/ 0 h 1358"/>
                <a:gd name="T62" fmla="*/ 4512 w 4512"/>
                <a:gd name="T63" fmla="*/ 1358 h 13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12" h="1358">
                  <a:moveTo>
                    <a:pt x="0" y="1318"/>
                  </a:moveTo>
                  <a:cubicBezTo>
                    <a:pt x="83" y="1247"/>
                    <a:pt x="381" y="999"/>
                    <a:pt x="496" y="894"/>
                  </a:cubicBezTo>
                  <a:cubicBezTo>
                    <a:pt x="611" y="789"/>
                    <a:pt x="620" y="757"/>
                    <a:pt x="688" y="690"/>
                  </a:cubicBezTo>
                  <a:cubicBezTo>
                    <a:pt x="756" y="623"/>
                    <a:pt x="839" y="593"/>
                    <a:pt x="904" y="490"/>
                  </a:cubicBezTo>
                  <a:cubicBezTo>
                    <a:pt x="969" y="387"/>
                    <a:pt x="1017" y="148"/>
                    <a:pt x="1080" y="74"/>
                  </a:cubicBezTo>
                  <a:cubicBezTo>
                    <a:pt x="1143" y="0"/>
                    <a:pt x="1203" y="33"/>
                    <a:pt x="1280" y="46"/>
                  </a:cubicBezTo>
                  <a:cubicBezTo>
                    <a:pt x="1357" y="59"/>
                    <a:pt x="1456" y="127"/>
                    <a:pt x="1544" y="150"/>
                  </a:cubicBezTo>
                  <a:cubicBezTo>
                    <a:pt x="1632" y="173"/>
                    <a:pt x="1720" y="174"/>
                    <a:pt x="1808" y="182"/>
                  </a:cubicBezTo>
                  <a:cubicBezTo>
                    <a:pt x="1896" y="190"/>
                    <a:pt x="1988" y="195"/>
                    <a:pt x="2072" y="198"/>
                  </a:cubicBezTo>
                  <a:cubicBezTo>
                    <a:pt x="2156" y="201"/>
                    <a:pt x="2231" y="205"/>
                    <a:pt x="2312" y="198"/>
                  </a:cubicBezTo>
                  <a:cubicBezTo>
                    <a:pt x="2393" y="191"/>
                    <a:pt x="2453" y="181"/>
                    <a:pt x="2560" y="154"/>
                  </a:cubicBezTo>
                  <a:cubicBezTo>
                    <a:pt x="2667" y="127"/>
                    <a:pt x="2877" y="29"/>
                    <a:pt x="2952" y="38"/>
                  </a:cubicBezTo>
                  <a:cubicBezTo>
                    <a:pt x="3027" y="47"/>
                    <a:pt x="2996" y="157"/>
                    <a:pt x="3008" y="206"/>
                  </a:cubicBezTo>
                  <a:cubicBezTo>
                    <a:pt x="3020" y="255"/>
                    <a:pt x="3012" y="279"/>
                    <a:pt x="3024" y="334"/>
                  </a:cubicBezTo>
                  <a:cubicBezTo>
                    <a:pt x="3036" y="389"/>
                    <a:pt x="3057" y="477"/>
                    <a:pt x="3080" y="534"/>
                  </a:cubicBezTo>
                  <a:cubicBezTo>
                    <a:pt x="3103" y="591"/>
                    <a:pt x="3132" y="638"/>
                    <a:pt x="3164" y="678"/>
                  </a:cubicBezTo>
                  <a:cubicBezTo>
                    <a:pt x="3196" y="718"/>
                    <a:pt x="3198" y="726"/>
                    <a:pt x="3272" y="774"/>
                  </a:cubicBezTo>
                  <a:cubicBezTo>
                    <a:pt x="3346" y="822"/>
                    <a:pt x="3480" y="902"/>
                    <a:pt x="3608" y="966"/>
                  </a:cubicBezTo>
                  <a:cubicBezTo>
                    <a:pt x="3736" y="1030"/>
                    <a:pt x="3889" y="1093"/>
                    <a:pt x="4040" y="1158"/>
                  </a:cubicBezTo>
                  <a:cubicBezTo>
                    <a:pt x="4191" y="1223"/>
                    <a:pt x="4414" y="1316"/>
                    <a:pt x="4512" y="1358"/>
                  </a:cubicBezTo>
                </a:path>
              </a:pathLst>
            </a:custGeom>
            <a:noFill/>
            <a:ln w="76200">
              <a:solidFill>
                <a:srgbClr val="CC0000">
                  <a:alpha val="50195"/>
                </a:srgbClr>
              </a:solidFill>
              <a:round/>
              <a:headEnd type="triangle" w="sm" len="med"/>
              <a:tailEnd type="triangle" w="sm" len="med"/>
            </a:ln>
          </p:spPr>
          <p:txBody>
            <a:bodyPr/>
            <a:lstStyle/>
            <a:p>
              <a:endParaRPr lang="zh-CN" altLang="en-US" sz="1400">
                <a:latin typeface="+mn-lt"/>
              </a:endParaRPr>
            </a:p>
          </p:txBody>
        </p:sp>
        <p:sp>
          <p:nvSpPr>
            <p:cNvPr id="112" name="Oval 114"/>
            <p:cNvSpPr>
              <a:spLocks noChangeArrowheads="1"/>
            </p:cNvSpPr>
            <p:nvPr/>
          </p:nvSpPr>
          <p:spPr bwMode="auto">
            <a:xfrm>
              <a:off x="7812088" y="30686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3" name="Oval 115"/>
            <p:cNvSpPr>
              <a:spLocks noChangeArrowheads="1"/>
            </p:cNvSpPr>
            <p:nvPr/>
          </p:nvSpPr>
          <p:spPr bwMode="auto">
            <a:xfrm>
              <a:off x="6948488" y="37163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4" name="Line 116"/>
            <p:cNvSpPr>
              <a:spLocks noChangeShapeType="1"/>
            </p:cNvSpPr>
            <p:nvPr/>
          </p:nvSpPr>
          <p:spPr bwMode="auto">
            <a:xfrm flipH="1">
              <a:off x="6948488" y="981075"/>
              <a:ext cx="287337" cy="1008063"/>
            </a:xfrm>
            <a:prstGeom prst="line">
              <a:avLst/>
            </a:prstGeom>
            <a:noFill/>
            <a:ln w="9525">
              <a:solidFill>
                <a:schemeClr val="tx1"/>
              </a:solidFill>
              <a:round/>
              <a:headEnd/>
              <a:tailEnd/>
            </a:ln>
          </p:spPr>
          <p:txBody>
            <a:bodyPr/>
            <a:lstStyle/>
            <a:p>
              <a:endParaRPr lang="zh-CN" altLang="en-US" sz="1400">
                <a:latin typeface="+mn-lt"/>
              </a:endParaRPr>
            </a:p>
          </p:txBody>
        </p:sp>
        <p:sp>
          <p:nvSpPr>
            <p:cNvPr id="115" name="Line 117"/>
            <p:cNvSpPr>
              <a:spLocks noChangeShapeType="1"/>
            </p:cNvSpPr>
            <p:nvPr/>
          </p:nvSpPr>
          <p:spPr bwMode="auto">
            <a:xfrm flipV="1">
              <a:off x="7019925" y="1484313"/>
              <a:ext cx="720725" cy="431800"/>
            </a:xfrm>
            <a:prstGeom prst="line">
              <a:avLst/>
            </a:prstGeom>
            <a:noFill/>
            <a:ln w="9525">
              <a:solidFill>
                <a:schemeClr val="tx1"/>
              </a:solidFill>
              <a:round/>
              <a:headEnd/>
              <a:tailEnd/>
            </a:ln>
          </p:spPr>
          <p:txBody>
            <a:bodyPr/>
            <a:lstStyle/>
            <a:p>
              <a:endParaRPr lang="zh-CN" altLang="en-US" sz="1400">
                <a:latin typeface="+mn-lt"/>
              </a:endParaRPr>
            </a:p>
          </p:txBody>
        </p:sp>
        <p:sp>
          <p:nvSpPr>
            <p:cNvPr id="116" name="Oval 118"/>
            <p:cNvSpPr>
              <a:spLocks noChangeArrowheads="1"/>
            </p:cNvSpPr>
            <p:nvPr/>
          </p:nvSpPr>
          <p:spPr bwMode="auto">
            <a:xfrm>
              <a:off x="7308850" y="1339850"/>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7" name="Oval 119"/>
            <p:cNvSpPr>
              <a:spLocks noChangeArrowheads="1"/>
            </p:cNvSpPr>
            <p:nvPr/>
          </p:nvSpPr>
          <p:spPr bwMode="auto">
            <a:xfrm>
              <a:off x="6794500" y="815975"/>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18" name="Line 121"/>
            <p:cNvSpPr>
              <a:spLocks noChangeShapeType="1"/>
            </p:cNvSpPr>
            <p:nvPr/>
          </p:nvSpPr>
          <p:spPr bwMode="auto">
            <a:xfrm>
              <a:off x="3348038" y="1196975"/>
              <a:ext cx="215900" cy="647700"/>
            </a:xfrm>
            <a:prstGeom prst="line">
              <a:avLst/>
            </a:prstGeom>
            <a:noFill/>
            <a:ln w="9525">
              <a:solidFill>
                <a:schemeClr val="tx1"/>
              </a:solidFill>
              <a:round/>
              <a:headEnd/>
              <a:tailEnd/>
            </a:ln>
          </p:spPr>
          <p:txBody>
            <a:bodyPr/>
            <a:lstStyle/>
            <a:p>
              <a:endParaRPr lang="zh-CN" altLang="en-US" sz="1400">
                <a:latin typeface="+mn-lt"/>
              </a:endParaRPr>
            </a:p>
          </p:txBody>
        </p:sp>
        <p:sp>
          <p:nvSpPr>
            <p:cNvPr id="119" name="Oval 122"/>
            <p:cNvSpPr>
              <a:spLocks noChangeArrowheads="1"/>
            </p:cNvSpPr>
            <p:nvPr/>
          </p:nvSpPr>
          <p:spPr bwMode="auto">
            <a:xfrm>
              <a:off x="2987675" y="16621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1 ISP</a:t>
              </a:r>
              <a:endParaRPr kumimoji="1" lang="en-US" altLang="zh-CN" sz="1400" dirty="0">
                <a:latin typeface="+mn-lt"/>
                <a:ea typeface="宋体" pitchFamily="2" charset="-122"/>
              </a:endParaRPr>
            </a:p>
          </p:txBody>
        </p:sp>
        <p:sp>
          <p:nvSpPr>
            <p:cNvPr id="120" name="Text Box 123"/>
            <p:cNvSpPr txBox="1">
              <a:spLocks noChangeArrowheads="1"/>
            </p:cNvSpPr>
            <p:nvPr/>
          </p:nvSpPr>
          <p:spPr bwMode="auto">
            <a:xfrm>
              <a:off x="4140200" y="1228725"/>
              <a:ext cx="673582" cy="307777"/>
            </a:xfrm>
            <a:prstGeom prst="rect">
              <a:avLst/>
            </a:prstGeom>
            <a:noFill/>
            <a:ln w="9525">
              <a:noFill/>
              <a:miter lim="800000"/>
              <a:headEnd/>
              <a:tailEnd/>
            </a:ln>
          </p:spPr>
          <p:txBody>
            <a:bodyPr wrap="none">
              <a:spAutoFit/>
            </a:bodyPr>
            <a:lstStyle/>
            <a:p>
              <a:r>
                <a:rPr kumimoji="1" lang="en-US" altLang="zh-CN" sz="1400" dirty="0" smtClean="0">
                  <a:latin typeface="+mn-lt"/>
                </a:rPr>
                <a:t>Tier 1</a:t>
              </a:r>
              <a:endParaRPr kumimoji="1" lang="zh-CN" altLang="en-US" sz="1400" dirty="0">
                <a:latin typeface="+mn-lt"/>
              </a:endParaRPr>
            </a:p>
          </p:txBody>
        </p:sp>
        <p:sp>
          <p:nvSpPr>
            <p:cNvPr id="121" name="Text Box 124"/>
            <p:cNvSpPr txBox="1">
              <a:spLocks noChangeArrowheads="1"/>
            </p:cNvSpPr>
            <p:nvPr/>
          </p:nvSpPr>
          <p:spPr bwMode="auto">
            <a:xfrm>
              <a:off x="4425950" y="665163"/>
              <a:ext cx="702436" cy="307777"/>
            </a:xfrm>
            <a:prstGeom prst="rect">
              <a:avLst/>
            </a:prstGeom>
            <a:noFill/>
            <a:ln w="9525">
              <a:noFill/>
              <a:miter lim="800000"/>
              <a:headEnd/>
              <a:tailEnd/>
            </a:ln>
          </p:spPr>
          <p:txBody>
            <a:bodyPr wrap="none">
              <a:spAutoFit/>
            </a:bodyPr>
            <a:lstStyle/>
            <a:p>
              <a:r>
                <a:rPr kumimoji="1" lang="en-US" altLang="zh-CN" sz="1400" dirty="0" smtClean="0">
                  <a:latin typeface="+mn-lt"/>
                </a:rPr>
                <a:t>Tier 2</a:t>
              </a:r>
              <a:endParaRPr kumimoji="1" lang="zh-CN" altLang="en-US" sz="1400" dirty="0">
                <a:latin typeface="+mn-lt"/>
              </a:endParaRPr>
            </a:p>
          </p:txBody>
        </p:sp>
        <p:sp>
          <p:nvSpPr>
            <p:cNvPr id="122" name="Text Box 125"/>
            <p:cNvSpPr txBox="1">
              <a:spLocks noChangeArrowheads="1"/>
            </p:cNvSpPr>
            <p:nvPr/>
          </p:nvSpPr>
          <p:spPr bwMode="auto">
            <a:xfrm>
              <a:off x="4572000" y="161925"/>
              <a:ext cx="702436" cy="307777"/>
            </a:xfrm>
            <a:prstGeom prst="rect">
              <a:avLst/>
            </a:prstGeom>
            <a:noFill/>
            <a:ln w="9525">
              <a:noFill/>
              <a:miter lim="800000"/>
              <a:headEnd/>
              <a:tailEnd/>
            </a:ln>
          </p:spPr>
          <p:txBody>
            <a:bodyPr wrap="none">
              <a:spAutoFit/>
            </a:bodyPr>
            <a:lstStyle/>
            <a:p>
              <a:r>
                <a:rPr kumimoji="1" lang="en-US" altLang="zh-CN" sz="1400" dirty="0" smtClean="0">
                  <a:latin typeface="+mn-lt"/>
                </a:rPr>
                <a:t>Tier 3</a:t>
              </a:r>
              <a:endParaRPr kumimoji="1" lang="zh-CN" altLang="en-US" sz="1400" dirty="0">
                <a:latin typeface="+mn-lt"/>
              </a:endParaRPr>
            </a:p>
          </p:txBody>
        </p:sp>
        <p:sp>
          <p:nvSpPr>
            <p:cNvPr id="123" name="Line 126"/>
            <p:cNvSpPr>
              <a:spLocks noChangeShapeType="1"/>
            </p:cNvSpPr>
            <p:nvPr/>
          </p:nvSpPr>
          <p:spPr bwMode="auto">
            <a:xfrm>
              <a:off x="7019925" y="2060575"/>
              <a:ext cx="1152525" cy="360363"/>
            </a:xfrm>
            <a:prstGeom prst="line">
              <a:avLst/>
            </a:prstGeom>
            <a:noFill/>
            <a:ln w="9525">
              <a:solidFill>
                <a:schemeClr val="tx1"/>
              </a:solidFill>
              <a:round/>
              <a:headEnd/>
              <a:tailEnd/>
            </a:ln>
          </p:spPr>
          <p:txBody>
            <a:bodyPr/>
            <a:lstStyle/>
            <a:p>
              <a:endParaRPr lang="zh-CN" altLang="en-US" sz="1400">
                <a:latin typeface="+mn-lt"/>
              </a:endParaRPr>
            </a:p>
          </p:txBody>
        </p:sp>
        <p:sp>
          <p:nvSpPr>
            <p:cNvPr id="124" name="Oval 127"/>
            <p:cNvSpPr>
              <a:spLocks noChangeArrowheads="1"/>
            </p:cNvSpPr>
            <p:nvPr/>
          </p:nvSpPr>
          <p:spPr bwMode="auto">
            <a:xfrm>
              <a:off x="7885113" y="22050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25" name="Line 128"/>
            <p:cNvSpPr>
              <a:spLocks noChangeShapeType="1"/>
            </p:cNvSpPr>
            <p:nvPr/>
          </p:nvSpPr>
          <p:spPr bwMode="auto">
            <a:xfrm>
              <a:off x="2268538" y="836613"/>
              <a:ext cx="863600" cy="288925"/>
            </a:xfrm>
            <a:prstGeom prst="line">
              <a:avLst/>
            </a:prstGeom>
            <a:noFill/>
            <a:ln w="9525">
              <a:solidFill>
                <a:schemeClr val="tx1"/>
              </a:solidFill>
              <a:round/>
              <a:headEnd/>
              <a:tailEnd/>
            </a:ln>
          </p:spPr>
          <p:txBody>
            <a:bodyPr/>
            <a:lstStyle/>
            <a:p>
              <a:endParaRPr lang="zh-CN" altLang="en-US" sz="1400">
                <a:latin typeface="+mn-lt"/>
              </a:endParaRPr>
            </a:p>
          </p:txBody>
        </p:sp>
        <p:sp>
          <p:nvSpPr>
            <p:cNvPr id="126" name="Line 129"/>
            <p:cNvSpPr>
              <a:spLocks noChangeShapeType="1"/>
            </p:cNvSpPr>
            <p:nvPr/>
          </p:nvSpPr>
          <p:spPr bwMode="auto">
            <a:xfrm flipH="1">
              <a:off x="3348038" y="404813"/>
              <a:ext cx="144462" cy="720725"/>
            </a:xfrm>
            <a:prstGeom prst="line">
              <a:avLst/>
            </a:prstGeom>
            <a:noFill/>
            <a:ln w="9525">
              <a:solidFill>
                <a:schemeClr val="tx1"/>
              </a:solidFill>
              <a:round/>
              <a:headEnd/>
              <a:tailEnd/>
            </a:ln>
          </p:spPr>
          <p:txBody>
            <a:bodyPr/>
            <a:lstStyle/>
            <a:p>
              <a:endParaRPr lang="zh-CN" altLang="en-US" sz="1400">
                <a:latin typeface="+mn-lt"/>
              </a:endParaRPr>
            </a:p>
          </p:txBody>
        </p:sp>
        <p:sp>
          <p:nvSpPr>
            <p:cNvPr id="127" name="Oval 130"/>
            <p:cNvSpPr>
              <a:spLocks noChangeArrowheads="1"/>
            </p:cNvSpPr>
            <p:nvPr/>
          </p:nvSpPr>
          <p:spPr bwMode="auto">
            <a:xfrm>
              <a:off x="2700338" y="8794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28" name="Oval 131"/>
            <p:cNvSpPr>
              <a:spLocks noChangeArrowheads="1"/>
            </p:cNvSpPr>
            <p:nvPr/>
          </p:nvSpPr>
          <p:spPr bwMode="auto">
            <a:xfrm>
              <a:off x="2987675" y="1889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29" name="Oval 132"/>
            <p:cNvSpPr>
              <a:spLocks noChangeArrowheads="1"/>
            </p:cNvSpPr>
            <p:nvPr/>
          </p:nvSpPr>
          <p:spPr bwMode="auto">
            <a:xfrm>
              <a:off x="1692275" y="6207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0" name="Line 133"/>
            <p:cNvSpPr>
              <a:spLocks noChangeShapeType="1"/>
            </p:cNvSpPr>
            <p:nvPr/>
          </p:nvSpPr>
          <p:spPr bwMode="auto">
            <a:xfrm>
              <a:off x="1116013" y="2349500"/>
              <a:ext cx="792162" cy="287338"/>
            </a:xfrm>
            <a:prstGeom prst="line">
              <a:avLst/>
            </a:prstGeom>
            <a:noFill/>
            <a:ln w="9525">
              <a:solidFill>
                <a:schemeClr val="tx1"/>
              </a:solidFill>
              <a:round/>
              <a:headEnd/>
              <a:tailEnd/>
            </a:ln>
          </p:spPr>
          <p:txBody>
            <a:bodyPr/>
            <a:lstStyle/>
            <a:p>
              <a:endParaRPr lang="zh-CN" altLang="en-US" sz="1400">
                <a:latin typeface="+mn-lt"/>
              </a:endParaRPr>
            </a:p>
          </p:txBody>
        </p:sp>
        <p:sp>
          <p:nvSpPr>
            <p:cNvPr id="131" name="Line 134"/>
            <p:cNvSpPr>
              <a:spLocks noChangeShapeType="1"/>
            </p:cNvSpPr>
            <p:nvPr/>
          </p:nvSpPr>
          <p:spPr bwMode="auto">
            <a:xfrm flipV="1">
              <a:off x="1116013" y="2708275"/>
              <a:ext cx="863600" cy="433388"/>
            </a:xfrm>
            <a:prstGeom prst="line">
              <a:avLst/>
            </a:prstGeom>
            <a:noFill/>
            <a:ln w="9525">
              <a:solidFill>
                <a:schemeClr val="tx1"/>
              </a:solidFill>
              <a:round/>
              <a:headEnd/>
              <a:tailEnd/>
            </a:ln>
          </p:spPr>
          <p:txBody>
            <a:bodyPr/>
            <a:lstStyle/>
            <a:p>
              <a:endParaRPr lang="zh-CN" altLang="en-US" sz="1400">
                <a:latin typeface="+mn-lt"/>
              </a:endParaRPr>
            </a:p>
          </p:txBody>
        </p:sp>
        <p:sp>
          <p:nvSpPr>
            <p:cNvPr id="132" name="Oval 135"/>
            <p:cNvSpPr>
              <a:spLocks noChangeArrowheads="1"/>
            </p:cNvSpPr>
            <p:nvPr/>
          </p:nvSpPr>
          <p:spPr bwMode="auto">
            <a:xfrm>
              <a:off x="468313" y="20605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3" name="Oval 136"/>
            <p:cNvSpPr>
              <a:spLocks noChangeArrowheads="1"/>
            </p:cNvSpPr>
            <p:nvPr/>
          </p:nvSpPr>
          <p:spPr bwMode="auto">
            <a:xfrm>
              <a:off x="539750" y="29241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4" name="Line 137"/>
            <p:cNvSpPr>
              <a:spLocks noChangeShapeType="1"/>
            </p:cNvSpPr>
            <p:nvPr/>
          </p:nvSpPr>
          <p:spPr bwMode="auto">
            <a:xfrm>
              <a:off x="1258888" y="1628775"/>
              <a:ext cx="720725" cy="1008063"/>
            </a:xfrm>
            <a:prstGeom prst="line">
              <a:avLst/>
            </a:prstGeom>
            <a:noFill/>
            <a:ln w="9525">
              <a:solidFill>
                <a:schemeClr val="tx1"/>
              </a:solidFill>
              <a:round/>
              <a:headEnd/>
              <a:tailEnd/>
            </a:ln>
          </p:spPr>
          <p:txBody>
            <a:bodyPr/>
            <a:lstStyle/>
            <a:p>
              <a:endParaRPr lang="zh-CN" altLang="en-US" sz="1400">
                <a:latin typeface="+mn-lt"/>
              </a:endParaRPr>
            </a:p>
          </p:txBody>
        </p:sp>
        <p:sp>
          <p:nvSpPr>
            <p:cNvPr id="135" name="Oval 138"/>
            <p:cNvSpPr>
              <a:spLocks noChangeArrowheads="1"/>
            </p:cNvSpPr>
            <p:nvPr/>
          </p:nvSpPr>
          <p:spPr bwMode="auto">
            <a:xfrm>
              <a:off x="1476375" y="2420938"/>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36" name="Oval 139"/>
            <p:cNvSpPr>
              <a:spLocks noChangeArrowheads="1"/>
            </p:cNvSpPr>
            <p:nvPr/>
          </p:nvSpPr>
          <p:spPr bwMode="auto">
            <a:xfrm>
              <a:off x="755650" y="1336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7" name="Line 140"/>
            <p:cNvSpPr>
              <a:spLocks noChangeShapeType="1"/>
            </p:cNvSpPr>
            <p:nvPr/>
          </p:nvSpPr>
          <p:spPr bwMode="auto">
            <a:xfrm>
              <a:off x="6443663" y="620713"/>
              <a:ext cx="433387" cy="1439862"/>
            </a:xfrm>
            <a:prstGeom prst="line">
              <a:avLst/>
            </a:prstGeom>
            <a:noFill/>
            <a:ln w="9525">
              <a:solidFill>
                <a:schemeClr val="tx1"/>
              </a:solidFill>
              <a:round/>
              <a:headEnd/>
              <a:tailEnd/>
            </a:ln>
          </p:spPr>
          <p:txBody>
            <a:bodyPr/>
            <a:lstStyle/>
            <a:p>
              <a:endParaRPr lang="zh-CN" altLang="en-US" sz="1400">
                <a:latin typeface="+mn-lt"/>
              </a:endParaRPr>
            </a:p>
          </p:txBody>
        </p:sp>
        <p:sp>
          <p:nvSpPr>
            <p:cNvPr id="138" name="Oval 141"/>
            <p:cNvSpPr>
              <a:spLocks noChangeArrowheads="1"/>
            </p:cNvSpPr>
            <p:nvPr/>
          </p:nvSpPr>
          <p:spPr bwMode="auto">
            <a:xfrm>
              <a:off x="5940425" y="404813"/>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Local</a:t>
              </a:r>
              <a:r>
                <a:rPr kumimoji="1" lang="zh-CN" altLang="en-US" sz="1400" dirty="0" smtClean="0">
                  <a:latin typeface="+mn-lt"/>
                  <a:ea typeface="宋体" pitchFamily="2" charset="-122"/>
                </a:rPr>
                <a:t> </a:t>
              </a:r>
              <a:r>
                <a:rPr kumimoji="1" lang="en-US" altLang="zh-CN" sz="1400" dirty="0">
                  <a:latin typeface="+mn-lt"/>
                  <a:ea typeface="宋体" pitchFamily="2" charset="-122"/>
                </a:rPr>
                <a:t>ISP</a:t>
              </a:r>
            </a:p>
          </p:txBody>
        </p:sp>
        <p:sp>
          <p:nvSpPr>
            <p:cNvPr id="139" name="Oval 142"/>
            <p:cNvSpPr>
              <a:spLocks noChangeArrowheads="1"/>
            </p:cNvSpPr>
            <p:nvPr/>
          </p:nvSpPr>
          <p:spPr bwMode="auto">
            <a:xfrm>
              <a:off x="6372225" y="1771650"/>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kumimoji="1" lang="en-US" altLang="zh-CN" sz="1400" dirty="0" smtClean="0">
                  <a:latin typeface="+mn-lt"/>
                  <a:ea typeface="宋体" pitchFamily="2" charset="-122"/>
                </a:rPr>
                <a:t>Tier 2 ISP</a:t>
              </a:r>
              <a:endParaRPr kumimoji="1" lang="en-US" altLang="zh-CN" sz="1400" dirty="0">
                <a:latin typeface="+mn-lt"/>
                <a:ea typeface="宋体" pitchFamily="2" charset="-122"/>
              </a:endParaRPr>
            </a:p>
          </p:txBody>
        </p:sp>
        <p:sp>
          <p:nvSpPr>
            <p:cNvPr id="140" name="Text Box 53"/>
            <p:cNvSpPr txBox="1">
              <a:spLocks noChangeArrowheads="1"/>
            </p:cNvSpPr>
            <p:nvPr/>
          </p:nvSpPr>
          <p:spPr bwMode="auto">
            <a:xfrm>
              <a:off x="3354557" y="5085184"/>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sp>
          <p:nvSpPr>
            <p:cNvPr id="141" name="Text Box 53"/>
            <p:cNvSpPr txBox="1">
              <a:spLocks noChangeArrowheads="1"/>
            </p:cNvSpPr>
            <p:nvPr/>
          </p:nvSpPr>
          <p:spPr bwMode="auto">
            <a:xfrm>
              <a:off x="5658813" y="5085184"/>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sp>
          <p:nvSpPr>
            <p:cNvPr id="142" name="Text Box 53"/>
            <p:cNvSpPr txBox="1">
              <a:spLocks noChangeArrowheads="1"/>
            </p:cNvSpPr>
            <p:nvPr/>
          </p:nvSpPr>
          <p:spPr bwMode="auto">
            <a:xfrm>
              <a:off x="6778122" y="4941168"/>
              <a:ext cx="910827" cy="523220"/>
            </a:xfrm>
            <a:prstGeom prst="rect">
              <a:avLst/>
            </a:prstGeom>
            <a:noFill/>
            <a:ln w="9525">
              <a:noFill/>
              <a:miter lim="800000"/>
              <a:headEnd/>
              <a:tailEnd/>
            </a:ln>
          </p:spPr>
          <p:txBody>
            <a:bodyPr wrap="none">
              <a:spAutoFit/>
            </a:bodyPr>
            <a:lstStyle/>
            <a:p>
              <a:r>
                <a:rPr kumimoji="1" lang="en-US" altLang="zh-CN" sz="1400" dirty="0" smtClean="0">
                  <a:latin typeface="+mn-lt"/>
                </a:rPr>
                <a:t>Campus </a:t>
              </a:r>
            </a:p>
            <a:p>
              <a:r>
                <a:rPr kumimoji="1" lang="en-US" altLang="zh-CN" sz="1400" dirty="0" smtClean="0">
                  <a:latin typeface="+mn-lt"/>
                </a:rPr>
                <a:t>Network</a:t>
              </a:r>
              <a:endParaRPr kumimoji="1" lang="zh-CN" altLang="en-US" sz="1400" dirty="0">
                <a:latin typeface="+mn-lt"/>
              </a:endParaRPr>
            </a:p>
          </p:txBody>
        </p:sp>
      </p:grpSp>
      <p:sp>
        <p:nvSpPr>
          <p:cNvPr id="145" name="TextBox 144"/>
          <p:cNvSpPr txBox="1"/>
          <p:nvPr/>
        </p:nvSpPr>
        <p:spPr>
          <a:xfrm>
            <a:off x="123565" y="6326656"/>
            <a:ext cx="4127157" cy="369332"/>
          </a:xfrm>
          <a:prstGeom prst="rect">
            <a:avLst/>
          </a:prstGeom>
          <a:noFill/>
        </p:spPr>
        <p:txBody>
          <a:bodyPr wrap="square" rtlCol="0">
            <a:spAutoFit/>
          </a:bodyPr>
          <a:lstStyle/>
          <a:p>
            <a:r>
              <a:rPr lang="en-US" altLang="zh-CN" sz="1800" dirty="0" smtClean="0">
                <a:latin typeface="+mn-lt"/>
              </a:rPr>
              <a:t>NAP: Network Access Point</a:t>
            </a:r>
            <a:endParaRPr lang="zh-CN" altLang="en-US" sz="1800" dirty="0">
              <a:latin typeface="+mn-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79875" name="Slide Number Placeholder 5"/>
          <p:cNvSpPr>
            <a:spLocks noGrp="1"/>
          </p:cNvSpPr>
          <p:nvPr>
            <p:ph type="sldNum" sz="quarter" idx="12"/>
          </p:nvPr>
        </p:nvSpPr>
        <p:spPr>
          <a:noFill/>
        </p:spPr>
        <p:txBody>
          <a:bodyPr/>
          <a:lstStyle/>
          <a:p>
            <a:r>
              <a:rPr lang="en-US" altLang="ko-KR" smtClean="0">
                <a:ea typeface="굴림" pitchFamily="34" charset="-127"/>
              </a:rPr>
              <a:t>1-</a:t>
            </a:r>
            <a:fld id="{88C2294D-5318-47AF-B734-D7EFFCD38D6A}" type="slidenum">
              <a:rPr lang="en-US" altLang="ko-KR" smtClean="0">
                <a:ea typeface="굴림" pitchFamily="34" charset="-127"/>
              </a:rPr>
              <a:pPr/>
              <a:t>75</a:t>
            </a:fld>
            <a:endParaRPr lang="en-US" altLang="ko-KR" smtClean="0">
              <a:ea typeface="굴림" pitchFamily="34" charset="-127"/>
            </a:endParaRPr>
          </a:p>
        </p:txBody>
      </p:sp>
      <p:sp>
        <p:nvSpPr>
          <p:cNvPr id="7987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73733" name="Rectangle 3"/>
          <p:cNvSpPr>
            <a:spLocks noGrp="1" noChangeArrowheads="1"/>
          </p:cNvSpPr>
          <p:nvPr>
            <p:ph type="body" idx="1"/>
          </p:nvPr>
        </p:nvSpPr>
        <p:spPr>
          <a:xfrm>
            <a:off x="533400" y="1600200"/>
            <a:ext cx="8439150" cy="4648200"/>
          </a:xfrm>
        </p:spPr>
        <p:txBody>
          <a:bodyPr>
            <a:normAutofit fontScale="92500"/>
          </a:bodyPr>
          <a:lstStyle/>
          <a:p>
            <a:pPr lvl="1">
              <a:buNone/>
              <a:defRPr/>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charset="-127"/>
            </a:endParaRPr>
          </a:p>
          <a:p>
            <a:pPr lvl="1">
              <a:buFont typeface="Wingdings" pitchFamily="2" charset="2"/>
              <a:buNone/>
              <a:defRPr/>
            </a:pPr>
            <a:r>
              <a:rPr lang="en-US" altLang="ko-KR" dirty="0" smtClean="0">
                <a:solidFill>
                  <a:schemeClr val="accent2"/>
                </a:solidFill>
                <a:ea typeface="굴림" charset="-127"/>
              </a:rPr>
              <a:t>1.2 </a:t>
            </a:r>
            <a:r>
              <a:rPr lang="en-US" altLang="ko-KR" dirty="0" smtClean="0">
                <a:ea typeface="굴림" charset="-127"/>
              </a:rPr>
              <a:t>What </a:t>
            </a:r>
            <a:r>
              <a:rPr lang="en-US" altLang="ko-KR" i="1" dirty="0" smtClean="0">
                <a:ea typeface="굴림" charset="-127"/>
              </a:rPr>
              <a:t>is</a:t>
            </a:r>
            <a:r>
              <a:rPr lang="en-US" altLang="ko-KR" dirty="0" smtClean="0">
                <a:ea typeface="굴림" charset="-127"/>
              </a:rPr>
              <a:t> the Internet?</a:t>
            </a:r>
          </a:p>
          <a:p>
            <a:pPr lvl="1">
              <a:buFont typeface="Wingdings" pitchFamily="2" charset="2"/>
              <a:buNone/>
              <a:defRPr/>
            </a:pPr>
            <a:r>
              <a:rPr lang="en-US" altLang="ko-KR" dirty="0" smtClean="0">
                <a:solidFill>
                  <a:schemeClr val="accent2"/>
                </a:solidFill>
                <a:ea typeface="굴림" charset="-127"/>
              </a:rPr>
              <a:t>1.3</a:t>
            </a:r>
            <a:r>
              <a:rPr lang="en-US" altLang="ko-KR" dirty="0" smtClean="0">
                <a:ea typeface="굴림" charset="-127"/>
              </a:rPr>
              <a:t> Network edge</a:t>
            </a:r>
          </a:p>
          <a:p>
            <a:pPr lvl="2">
              <a:buClr>
                <a:srgbClr val="0000FF"/>
              </a:buClr>
              <a:buSzPct val="90000"/>
              <a:buFont typeface="Wingdings" pitchFamily="2" charset="2"/>
              <a:buChar char="q"/>
              <a:defRPr/>
            </a:pPr>
            <a:r>
              <a:rPr lang="en-US" altLang="ko-KR" dirty="0" smtClean="0">
                <a:ea typeface="굴림" charset="-127"/>
              </a:rPr>
              <a:t> end systems, access networks, links</a:t>
            </a:r>
          </a:p>
          <a:p>
            <a:pPr lvl="1">
              <a:buFont typeface="Wingdings" pitchFamily="2" charset="2"/>
              <a:buNone/>
              <a:defRPr/>
            </a:pPr>
            <a:r>
              <a:rPr lang="en-US" altLang="ko-KR" dirty="0" smtClean="0">
                <a:solidFill>
                  <a:schemeClr val="accent2"/>
                </a:solidFill>
                <a:ea typeface="굴림" charset="-127"/>
              </a:rPr>
              <a:t>1.4</a:t>
            </a:r>
            <a:r>
              <a:rPr lang="en-US" altLang="ko-KR" dirty="0" smtClean="0">
                <a:ea typeface="굴림" charset="-127"/>
              </a:rPr>
              <a:t> Network core</a:t>
            </a:r>
          </a:p>
          <a:p>
            <a:pPr lvl="2">
              <a:buClr>
                <a:srgbClr val="0000FF"/>
              </a:buClr>
              <a:buSzPct val="90000"/>
              <a:buFont typeface="Wingdings" pitchFamily="2" charset="2"/>
              <a:buChar char="q"/>
              <a:defRPr/>
            </a:pPr>
            <a:r>
              <a:rPr lang="en-US" altLang="ko-KR" dirty="0" smtClean="0">
                <a:ea typeface="굴림" charset="-127"/>
              </a:rPr>
              <a:t> circuit switching, packet switching, network structure</a:t>
            </a:r>
          </a:p>
          <a:p>
            <a:pPr lvl="1">
              <a:buFont typeface="Wingdings" pitchFamily="2" charset="2"/>
              <a:buNone/>
              <a:defRPr/>
            </a:pPr>
            <a:r>
              <a:rPr lang="en-US" altLang="ko-KR" dirty="0" smtClean="0">
                <a:solidFill>
                  <a:srgbClr val="FF3300"/>
                </a:solidFill>
                <a:ea typeface="굴림" charset="-127"/>
              </a:rPr>
              <a:t>1.5 Delay, loss and throughput in packet-switched networks</a:t>
            </a:r>
          </a:p>
          <a:p>
            <a:pPr lvl="1">
              <a:buFont typeface="Wingdings" pitchFamily="2" charset="2"/>
              <a:buNone/>
              <a:defRPr/>
            </a:pPr>
            <a:r>
              <a:rPr lang="en-US" altLang="ko-KR" dirty="0" smtClean="0">
                <a:solidFill>
                  <a:srgbClr val="FF3300"/>
                </a:solidFill>
                <a:ea typeface="굴림" charset="-127"/>
              </a:rPr>
              <a:t>	How long does a packet take to pass through a router?</a:t>
            </a:r>
          </a:p>
          <a:p>
            <a:pPr lvl="1">
              <a:buFont typeface="Wingdings" pitchFamily="2" charset="2"/>
              <a:buNone/>
              <a:defRPr/>
            </a:pPr>
            <a:r>
              <a:rPr lang="en-US" altLang="ko-KR" dirty="0" smtClean="0">
                <a:solidFill>
                  <a:schemeClr val="accent2"/>
                </a:solidFill>
                <a:ea typeface="굴림" charset="-127"/>
              </a:rPr>
              <a:t>1.6</a:t>
            </a:r>
            <a:r>
              <a:rPr lang="en-US" altLang="ko-KR" dirty="0" smtClean="0">
                <a:ea typeface="굴림" charset="-127"/>
              </a:rPr>
              <a:t> Protocol layers, service models</a:t>
            </a:r>
          </a:p>
          <a:p>
            <a:pPr lvl="1">
              <a:buFont typeface="Wingdings" pitchFamily="2" charset="2"/>
              <a:buNone/>
              <a:defRPr/>
            </a:pPr>
            <a:r>
              <a:rPr lang="en-US" altLang="ko-KR" dirty="0" smtClean="0">
                <a:solidFill>
                  <a:schemeClr val="accent2"/>
                </a:solidFill>
                <a:ea typeface="굴림" charset="-127"/>
              </a:rPr>
              <a:t>1.7</a:t>
            </a:r>
            <a:r>
              <a:rPr lang="en-US" altLang="ko-KR" dirty="0" smtClean="0">
                <a:ea typeface="굴림" charset="-127"/>
              </a:rPr>
              <a:t> Networks under attack: security</a:t>
            </a:r>
          </a:p>
          <a:p>
            <a:pPr lvl="1">
              <a:buFont typeface="Wingdings" pitchFamily="2" charset="2"/>
              <a:buNone/>
              <a:defRPr/>
            </a:pPr>
            <a:r>
              <a:rPr lang="en-US" altLang="ko-KR" dirty="0" smtClean="0">
                <a:solidFill>
                  <a:schemeClr val="accent2"/>
                </a:solidFill>
                <a:ea typeface="굴림" charset="-127"/>
              </a:rPr>
              <a:t>1.8</a:t>
            </a:r>
            <a:r>
              <a:rPr lang="en-US" altLang="ko-KR" dirty="0" smtClean="0">
                <a:ea typeface="굴림" charset="-127"/>
              </a:rPr>
              <a:t> History</a:t>
            </a:r>
          </a:p>
          <a:p>
            <a:pPr>
              <a:buFont typeface="Wingdings" pitchFamily="2" charset="2"/>
              <a:buNone/>
              <a:defRPr/>
            </a:pPr>
            <a:endParaRPr lang="en-US" altLang="ko-KR" sz="2400" dirty="0" smtClean="0">
              <a:ea typeface="굴림" charset="-127"/>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19461" name="Slide Number Placeholder 6"/>
          <p:cNvSpPr>
            <a:spLocks noGrp="1"/>
          </p:cNvSpPr>
          <p:nvPr>
            <p:ph type="sldNum" sz="quarter" idx="12"/>
          </p:nvPr>
        </p:nvSpPr>
        <p:spPr>
          <a:noFill/>
        </p:spPr>
        <p:txBody>
          <a:bodyPr/>
          <a:lstStyle/>
          <a:p>
            <a:r>
              <a:rPr lang="en-US" altLang="ko-KR" smtClean="0">
                <a:ea typeface="굴림" pitchFamily="34" charset="-127"/>
              </a:rPr>
              <a:t>1-</a:t>
            </a:r>
            <a:fld id="{8F2B4065-86DC-40B3-A308-0A4233CEC24C}" type="slidenum">
              <a:rPr lang="en-US" altLang="ko-KR" smtClean="0">
                <a:ea typeface="굴림" pitchFamily="34" charset="-127"/>
              </a:rPr>
              <a:pPr/>
              <a:t>76</a:t>
            </a:fld>
            <a:endParaRPr lang="en-US" altLang="ko-KR" smtClean="0">
              <a:ea typeface="굴림" pitchFamily="34" charset="-127"/>
            </a:endParaRPr>
          </a:p>
        </p:txBody>
      </p:sp>
      <p:sp>
        <p:nvSpPr>
          <p:cNvPr id="19462" name="Rectangle 2"/>
          <p:cNvSpPr>
            <a:spLocks noGrp="1" noChangeArrowheads="1"/>
          </p:cNvSpPr>
          <p:nvPr>
            <p:ph type="title"/>
          </p:nvPr>
        </p:nvSpPr>
        <p:spPr>
          <a:xfrm>
            <a:off x="476250" y="266700"/>
            <a:ext cx="7772400" cy="1143000"/>
          </a:xfrm>
        </p:spPr>
        <p:txBody>
          <a:bodyPr/>
          <a:lstStyle/>
          <a:p>
            <a:r>
              <a:rPr lang="en-US" altLang="ko-KR" smtClean="0">
                <a:ea typeface="굴림" pitchFamily="34" charset="-127"/>
              </a:rPr>
              <a:t>How do loss and delay occur?</a:t>
            </a:r>
            <a:endParaRPr lang="en-US" altLang="ko-KR" sz="4400" smtClean="0">
              <a:ea typeface="굴림" pitchFamily="34" charset="-127"/>
            </a:endParaRPr>
          </a:p>
        </p:txBody>
      </p:sp>
      <p:sp>
        <p:nvSpPr>
          <p:cNvPr id="19463" name="Rectangle 3"/>
          <p:cNvSpPr>
            <a:spLocks noGrp="1" noChangeArrowheads="1"/>
          </p:cNvSpPr>
          <p:nvPr>
            <p:ph type="body" sz="half" idx="1"/>
          </p:nvPr>
        </p:nvSpPr>
        <p:spPr>
          <a:xfrm>
            <a:off x="579438" y="1371600"/>
            <a:ext cx="8135937" cy="2114550"/>
          </a:xfrm>
        </p:spPr>
        <p:txBody>
          <a:bodyPr/>
          <a:lstStyle/>
          <a:p>
            <a:pPr>
              <a:buFont typeface="Wingdings" pitchFamily="2" charset="2"/>
              <a:buNone/>
            </a:pPr>
            <a:r>
              <a:rPr lang="en-US" altLang="ko-KR" smtClean="0">
                <a:ea typeface="굴림" pitchFamily="34" charset="-127"/>
              </a:rPr>
              <a:t>packets </a:t>
            </a:r>
            <a:r>
              <a:rPr lang="en-US" altLang="ko-KR" i="1" smtClean="0">
                <a:ea typeface="굴림" pitchFamily="34" charset="-127"/>
              </a:rPr>
              <a:t>queue</a:t>
            </a:r>
            <a:r>
              <a:rPr lang="en-US" altLang="ko-KR" smtClean="0">
                <a:ea typeface="굴림" pitchFamily="34" charset="-127"/>
              </a:rPr>
              <a:t> in router buffers</a:t>
            </a:r>
            <a:r>
              <a:rPr lang="en-US" altLang="ko-KR" sz="2400" smtClean="0">
                <a:ea typeface="굴림" pitchFamily="34" charset="-127"/>
              </a:rPr>
              <a:t> </a:t>
            </a:r>
          </a:p>
          <a:p>
            <a:r>
              <a:rPr lang="en-US" altLang="ko-KR" sz="2400" smtClean="0">
                <a:solidFill>
                  <a:srgbClr val="FF0000"/>
                </a:solidFill>
                <a:ea typeface="굴림" pitchFamily="34" charset="-127"/>
              </a:rPr>
              <a:t>packet arrival rate to link exceeds output link capacity</a:t>
            </a:r>
          </a:p>
          <a:p>
            <a:r>
              <a:rPr lang="en-US" altLang="ko-KR" sz="2400" smtClean="0">
                <a:ea typeface="굴림" pitchFamily="34" charset="-127"/>
              </a:rPr>
              <a:t>packets queue, wait for turn</a:t>
            </a:r>
          </a:p>
        </p:txBody>
      </p:sp>
      <p:graphicFrame>
        <p:nvGraphicFramePr>
          <p:cNvPr id="19458" name="Object 5"/>
          <p:cNvGraphicFramePr>
            <a:graphicFrameLocks noChangeAspect="1"/>
          </p:cNvGraphicFramePr>
          <p:nvPr/>
        </p:nvGraphicFramePr>
        <p:xfrm>
          <a:off x="1298575" y="5156200"/>
          <a:ext cx="646113" cy="533400"/>
        </p:xfrm>
        <a:graphic>
          <a:graphicData uri="http://schemas.openxmlformats.org/presentationml/2006/ole">
            <p:oleObj spid="_x0000_s284674" name="Clip" r:id="rId4" imgW="1305000" imgH="1085760" progId="">
              <p:embed/>
            </p:oleObj>
          </a:graphicData>
        </a:graphic>
      </p:graphicFrame>
      <p:sp>
        <p:nvSpPr>
          <p:cNvPr id="19464" name="Oval 6"/>
          <p:cNvSpPr>
            <a:spLocks noChangeArrowheads="1"/>
          </p:cNvSpPr>
          <p:nvPr/>
        </p:nvSpPr>
        <p:spPr bwMode="auto">
          <a:xfrm>
            <a:off x="2339975" y="491490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19465" name="Rectangle 7"/>
          <p:cNvSpPr>
            <a:spLocks noChangeArrowheads="1"/>
          </p:cNvSpPr>
          <p:nvPr/>
        </p:nvSpPr>
        <p:spPr bwMode="auto">
          <a:xfrm>
            <a:off x="2339975" y="4846638"/>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9466" name="Oval 8"/>
          <p:cNvSpPr>
            <a:spLocks noChangeArrowheads="1"/>
          </p:cNvSpPr>
          <p:nvPr/>
        </p:nvSpPr>
        <p:spPr bwMode="auto">
          <a:xfrm>
            <a:off x="2349500" y="4618038"/>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2" name="Group 9"/>
          <p:cNvGrpSpPr>
            <a:grpSpLocks/>
          </p:cNvGrpSpPr>
          <p:nvPr/>
        </p:nvGrpSpPr>
        <p:grpSpPr bwMode="auto">
          <a:xfrm>
            <a:off x="2695575" y="4648200"/>
            <a:ext cx="498475" cy="119063"/>
            <a:chOff x="2208" y="2184"/>
            <a:chExt cx="176" cy="69"/>
          </a:xfrm>
        </p:grpSpPr>
        <p:grpSp>
          <p:nvGrpSpPr>
            <p:cNvPr id="3" name="Group 10"/>
            <p:cNvGrpSpPr>
              <a:grpSpLocks/>
            </p:cNvGrpSpPr>
            <p:nvPr/>
          </p:nvGrpSpPr>
          <p:grpSpPr bwMode="auto">
            <a:xfrm>
              <a:off x="2208" y="2185"/>
              <a:ext cx="176" cy="68"/>
              <a:chOff x="2848" y="848"/>
              <a:chExt cx="140" cy="98"/>
            </a:xfrm>
          </p:grpSpPr>
          <p:sp>
            <p:nvSpPr>
              <p:cNvPr id="19514"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15"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16"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4"/>
            <p:cNvGrpSpPr>
              <a:grpSpLocks/>
            </p:cNvGrpSpPr>
            <p:nvPr/>
          </p:nvGrpSpPr>
          <p:grpSpPr bwMode="auto">
            <a:xfrm flipV="1">
              <a:off x="2208" y="2184"/>
              <a:ext cx="176" cy="68"/>
              <a:chOff x="2848" y="848"/>
              <a:chExt cx="140" cy="98"/>
            </a:xfrm>
          </p:grpSpPr>
          <p:sp>
            <p:nvSpPr>
              <p:cNvPr id="19511"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12"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13"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9468" name="Oval 18"/>
          <p:cNvSpPr>
            <a:spLocks noChangeArrowheads="1"/>
          </p:cNvSpPr>
          <p:nvPr/>
        </p:nvSpPr>
        <p:spPr bwMode="auto">
          <a:xfrm>
            <a:off x="5435600" y="493395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19469" name="Line 19"/>
          <p:cNvSpPr>
            <a:spLocks noChangeShapeType="1"/>
          </p:cNvSpPr>
          <p:nvPr/>
        </p:nvSpPr>
        <p:spPr bwMode="auto">
          <a:xfrm>
            <a:off x="5445125" y="4913313"/>
            <a:ext cx="0" cy="228600"/>
          </a:xfrm>
          <a:prstGeom prst="line">
            <a:avLst/>
          </a:prstGeom>
          <a:noFill/>
          <a:ln w="12700">
            <a:solidFill>
              <a:schemeClr val="tx1"/>
            </a:solidFill>
            <a:round/>
            <a:headEnd/>
            <a:tailEnd/>
          </a:ln>
        </p:spPr>
        <p:txBody>
          <a:bodyPr wrap="none" anchor="ctr"/>
          <a:lstStyle/>
          <a:p>
            <a:endParaRPr lang="zh-CN" altLang="en-US"/>
          </a:p>
        </p:txBody>
      </p:sp>
      <p:sp>
        <p:nvSpPr>
          <p:cNvPr id="19470" name="Rectangle 20"/>
          <p:cNvSpPr>
            <a:spLocks noChangeArrowheads="1"/>
          </p:cNvSpPr>
          <p:nvPr/>
        </p:nvSpPr>
        <p:spPr bwMode="auto">
          <a:xfrm>
            <a:off x="5445125" y="4875213"/>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19471" name="Oval 21"/>
          <p:cNvSpPr>
            <a:spLocks noChangeArrowheads="1"/>
          </p:cNvSpPr>
          <p:nvPr/>
        </p:nvSpPr>
        <p:spPr bwMode="auto">
          <a:xfrm>
            <a:off x="5454650" y="4646613"/>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19459" name="Object 23"/>
          <p:cNvGraphicFramePr>
            <a:graphicFrameLocks noChangeAspect="1"/>
          </p:cNvGraphicFramePr>
          <p:nvPr/>
        </p:nvGraphicFramePr>
        <p:xfrm>
          <a:off x="984250" y="4146550"/>
          <a:ext cx="646113" cy="533400"/>
        </p:xfrm>
        <a:graphic>
          <a:graphicData uri="http://schemas.openxmlformats.org/presentationml/2006/ole">
            <p:oleObj spid="_x0000_s284675" name="Clip" r:id="rId5" imgW="1305000" imgH="1085760" progId="">
              <p:embed/>
            </p:oleObj>
          </a:graphicData>
        </a:graphic>
      </p:graphicFrame>
      <p:sp>
        <p:nvSpPr>
          <p:cNvPr id="19472" name="Line 24"/>
          <p:cNvSpPr>
            <a:spLocks noChangeShapeType="1"/>
          </p:cNvSpPr>
          <p:nvPr/>
        </p:nvSpPr>
        <p:spPr bwMode="auto">
          <a:xfrm>
            <a:off x="1609725" y="4552950"/>
            <a:ext cx="504825" cy="0"/>
          </a:xfrm>
          <a:prstGeom prst="line">
            <a:avLst/>
          </a:prstGeom>
          <a:noFill/>
          <a:ln w="19050">
            <a:solidFill>
              <a:schemeClr val="tx1"/>
            </a:solidFill>
            <a:round/>
            <a:headEnd/>
            <a:tailEnd/>
          </a:ln>
        </p:spPr>
        <p:txBody>
          <a:bodyPr wrap="none" anchor="ctr"/>
          <a:lstStyle/>
          <a:p>
            <a:endParaRPr lang="zh-CN" altLang="en-US"/>
          </a:p>
        </p:txBody>
      </p:sp>
      <p:sp>
        <p:nvSpPr>
          <p:cNvPr id="19473" name="Line 25"/>
          <p:cNvSpPr>
            <a:spLocks noChangeShapeType="1"/>
          </p:cNvSpPr>
          <p:nvPr/>
        </p:nvSpPr>
        <p:spPr bwMode="auto">
          <a:xfrm flipV="1">
            <a:off x="1914525" y="5538788"/>
            <a:ext cx="195263" cy="4762"/>
          </a:xfrm>
          <a:prstGeom prst="line">
            <a:avLst/>
          </a:prstGeom>
          <a:noFill/>
          <a:ln w="19050">
            <a:solidFill>
              <a:schemeClr val="tx1"/>
            </a:solidFill>
            <a:round/>
            <a:headEnd/>
            <a:tailEnd/>
          </a:ln>
        </p:spPr>
        <p:txBody>
          <a:bodyPr wrap="none" anchor="ctr"/>
          <a:lstStyle/>
          <a:p>
            <a:endParaRPr lang="zh-CN" altLang="en-US"/>
          </a:p>
        </p:txBody>
      </p:sp>
      <p:sp>
        <p:nvSpPr>
          <p:cNvPr id="19474" name="Line 26"/>
          <p:cNvSpPr>
            <a:spLocks noChangeShapeType="1"/>
          </p:cNvSpPr>
          <p:nvPr/>
        </p:nvSpPr>
        <p:spPr bwMode="auto">
          <a:xfrm>
            <a:off x="3533775" y="4972050"/>
            <a:ext cx="1933575" cy="9525"/>
          </a:xfrm>
          <a:prstGeom prst="line">
            <a:avLst/>
          </a:prstGeom>
          <a:noFill/>
          <a:ln w="19050">
            <a:solidFill>
              <a:schemeClr val="tx1"/>
            </a:solidFill>
            <a:round/>
            <a:headEnd/>
            <a:tailEnd/>
          </a:ln>
        </p:spPr>
        <p:txBody>
          <a:bodyPr wrap="none" anchor="ctr"/>
          <a:lstStyle/>
          <a:p>
            <a:endParaRPr lang="zh-CN" altLang="en-US"/>
          </a:p>
        </p:txBody>
      </p:sp>
      <p:sp>
        <p:nvSpPr>
          <p:cNvPr id="19475" name="Line 28"/>
          <p:cNvSpPr>
            <a:spLocks noChangeShapeType="1"/>
          </p:cNvSpPr>
          <p:nvPr/>
        </p:nvSpPr>
        <p:spPr bwMode="auto">
          <a:xfrm flipH="1">
            <a:off x="2114550" y="4543425"/>
            <a:ext cx="0" cy="1000125"/>
          </a:xfrm>
          <a:prstGeom prst="line">
            <a:avLst/>
          </a:prstGeom>
          <a:noFill/>
          <a:ln w="19050">
            <a:solidFill>
              <a:schemeClr val="tx1"/>
            </a:solidFill>
            <a:round/>
            <a:headEnd/>
            <a:tailEnd/>
          </a:ln>
        </p:spPr>
        <p:txBody>
          <a:bodyPr wrap="none" anchor="ctr"/>
          <a:lstStyle/>
          <a:p>
            <a:endParaRPr lang="zh-CN" altLang="en-US"/>
          </a:p>
        </p:txBody>
      </p:sp>
      <p:sp>
        <p:nvSpPr>
          <p:cNvPr id="19476" name="Line 29"/>
          <p:cNvSpPr>
            <a:spLocks noChangeShapeType="1"/>
          </p:cNvSpPr>
          <p:nvPr/>
        </p:nvSpPr>
        <p:spPr bwMode="auto">
          <a:xfrm>
            <a:off x="2124075" y="4976813"/>
            <a:ext cx="200025" cy="0"/>
          </a:xfrm>
          <a:prstGeom prst="line">
            <a:avLst/>
          </a:prstGeom>
          <a:noFill/>
          <a:ln w="19050">
            <a:solidFill>
              <a:schemeClr val="tx1"/>
            </a:solidFill>
            <a:round/>
            <a:headEnd/>
            <a:tailEnd/>
          </a:ln>
        </p:spPr>
        <p:txBody>
          <a:bodyPr wrap="none" anchor="ctr"/>
          <a:lstStyle/>
          <a:p>
            <a:endParaRPr lang="zh-CN" altLang="en-US"/>
          </a:p>
        </p:txBody>
      </p:sp>
      <p:sp>
        <p:nvSpPr>
          <p:cNvPr id="19477" name="Rectangle 40"/>
          <p:cNvSpPr>
            <a:spLocks noChangeArrowheads="1"/>
          </p:cNvSpPr>
          <p:nvPr/>
        </p:nvSpPr>
        <p:spPr bwMode="auto">
          <a:xfrm>
            <a:off x="3200400" y="4843463"/>
            <a:ext cx="147638" cy="200025"/>
          </a:xfrm>
          <a:prstGeom prst="rect">
            <a:avLst/>
          </a:prstGeom>
          <a:solidFill>
            <a:schemeClr val="accent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78" name="Rectangle 41"/>
          <p:cNvSpPr>
            <a:spLocks noChangeArrowheads="1"/>
          </p:cNvSpPr>
          <p:nvPr/>
        </p:nvSpPr>
        <p:spPr bwMode="auto">
          <a:xfrm>
            <a:off x="3362325" y="4843463"/>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79" name="Rectangle 42"/>
          <p:cNvSpPr>
            <a:spLocks noChangeArrowheads="1"/>
          </p:cNvSpPr>
          <p:nvPr/>
        </p:nvSpPr>
        <p:spPr bwMode="auto">
          <a:xfrm>
            <a:off x="2147888" y="4743450"/>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80" name="Line 44"/>
          <p:cNvSpPr>
            <a:spLocks noChangeShapeType="1"/>
          </p:cNvSpPr>
          <p:nvPr/>
        </p:nvSpPr>
        <p:spPr bwMode="auto">
          <a:xfrm>
            <a:off x="2324100" y="4848225"/>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81" name="Line 45"/>
          <p:cNvSpPr>
            <a:spLocks noChangeShapeType="1"/>
          </p:cNvSpPr>
          <p:nvPr/>
        </p:nvSpPr>
        <p:spPr bwMode="auto">
          <a:xfrm flipV="1">
            <a:off x="1990725" y="5124450"/>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82" name="Text Box 47"/>
          <p:cNvSpPr txBox="1">
            <a:spLocks noChangeArrowheads="1"/>
          </p:cNvSpPr>
          <p:nvPr/>
        </p:nvSpPr>
        <p:spPr bwMode="auto">
          <a:xfrm>
            <a:off x="631825" y="4170363"/>
            <a:ext cx="406400" cy="457200"/>
          </a:xfrm>
          <a:prstGeom prst="rect">
            <a:avLst/>
          </a:prstGeom>
          <a:noFill/>
          <a:ln w="9525">
            <a:noFill/>
            <a:miter lim="800000"/>
            <a:headEnd/>
            <a:tailEnd/>
          </a:ln>
        </p:spPr>
        <p:txBody>
          <a:bodyPr wrap="none">
            <a:spAutoFit/>
          </a:bodyPr>
          <a:lstStyle/>
          <a:p>
            <a:r>
              <a:rPr lang="en-US" altLang="ko-KR" dirty="0">
                <a:solidFill>
                  <a:schemeClr val="accent1"/>
                </a:solidFill>
                <a:latin typeface="Comic Sans MS" pitchFamily="66" charset="0"/>
                <a:ea typeface="굴림" pitchFamily="34" charset="-127"/>
              </a:rPr>
              <a:t>A</a:t>
            </a:r>
            <a:endParaRPr lang="en-US" altLang="ko-KR" dirty="0">
              <a:solidFill>
                <a:schemeClr val="accent1"/>
              </a:solidFill>
              <a:ea typeface="굴림" pitchFamily="34" charset="-127"/>
            </a:endParaRPr>
          </a:p>
        </p:txBody>
      </p:sp>
      <p:sp>
        <p:nvSpPr>
          <p:cNvPr id="19483" name="Text Box 48"/>
          <p:cNvSpPr txBox="1">
            <a:spLocks noChangeArrowheads="1"/>
          </p:cNvSpPr>
          <p:nvPr/>
        </p:nvSpPr>
        <p:spPr bwMode="auto">
          <a:xfrm>
            <a:off x="908050" y="5189538"/>
            <a:ext cx="376238" cy="457200"/>
          </a:xfrm>
          <a:prstGeom prst="rect">
            <a:avLst/>
          </a:prstGeom>
          <a:noFill/>
          <a:ln w="9525">
            <a:noFill/>
            <a:miter lim="800000"/>
            <a:headEnd/>
            <a:tailEnd/>
          </a:ln>
        </p:spPr>
        <p:txBody>
          <a:bodyPr wrap="none">
            <a:spAutoFit/>
          </a:bodyPr>
          <a:lstStyle/>
          <a:p>
            <a:r>
              <a:rPr lang="en-US" altLang="ko-KR" dirty="0">
                <a:solidFill>
                  <a:schemeClr val="accent6"/>
                </a:solidFill>
                <a:latin typeface="Comic Sans MS" pitchFamily="66" charset="0"/>
                <a:ea typeface="굴림" pitchFamily="34" charset="-127"/>
              </a:rPr>
              <a:t>B</a:t>
            </a:r>
            <a:endParaRPr lang="en-US" altLang="ko-KR" dirty="0">
              <a:solidFill>
                <a:schemeClr val="accent6"/>
              </a:solidFill>
              <a:ea typeface="굴림" pitchFamily="34" charset="-127"/>
            </a:endParaRPr>
          </a:p>
        </p:txBody>
      </p:sp>
      <p:sp>
        <p:nvSpPr>
          <p:cNvPr id="19484" name="Rectangle 63"/>
          <p:cNvSpPr>
            <a:spLocks noChangeArrowheads="1"/>
          </p:cNvSpPr>
          <p:nvPr/>
        </p:nvSpPr>
        <p:spPr bwMode="auto">
          <a:xfrm>
            <a:off x="3490913" y="4781550"/>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5" name="Group 93"/>
          <p:cNvGrpSpPr>
            <a:grpSpLocks/>
          </p:cNvGrpSpPr>
          <p:nvPr/>
        </p:nvGrpSpPr>
        <p:grpSpPr bwMode="auto">
          <a:xfrm>
            <a:off x="3586163" y="3317875"/>
            <a:ext cx="4221162" cy="1454150"/>
            <a:chOff x="2259" y="2090"/>
            <a:chExt cx="2659" cy="916"/>
          </a:xfrm>
        </p:grpSpPr>
        <p:sp>
          <p:nvSpPr>
            <p:cNvPr id="19507" name="Text Box 66"/>
            <p:cNvSpPr txBox="1">
              <a:spLocks noChangeArrowheads="1"/>
            </p:cNvSpPr>
            <p:nvPr/>
          </p:nvSpPr>
          <p:spPr bwMode="auto">
            <a:xfrm>
              <a:off x="2602" y="2090"/>
              <a:ext cx="2316"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packet being transmitted </a:t>
              </a:r>
              <a:r>
                <a:rPr lang="en-US" altLang="ko-KR" sz="1800">
                  <a:solidFill>
                    <a:srgbClr val="FF0000"/>
                  </a:solidFill>
                  <a:latin typeface="Comic Sans MS" pitchFamily="66" charset="0"/>
                  <a:ea typeface="굴림" pitchFamily="34" charset="-127"/>
                </a:rPr>
                <a:t>(delay)</a:t>
              </a:r>
            </a:p>
          </p:txBody>
        </p:sp>
        <p:sp>
          <p:nvSpPr>
            <p:cNvPr id="19508"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6" name="Group 94"/>
          <p:cNvGrpSpPr>
            <a:grpSpLocks/>
          </p:cNvGrpSpPr>
          <p:nvPr/>
        </p:nvGrpSpPr>
        <p:grpSpPr bwMode="auto">
          <a:xfrm>
            <a:off x="3338513" y="5102225"/>
            <a:ext cx="3462337" cy="804863"/>
            <a:chOff x="2103" y="3214"/>
            <a:chExt cx="2181" cy="507"/>
          </a:xfrm>
        </p:grpSpPr>
        <p:sp>
          <p:nvSpPr>
            <p:cNvPr id="19505" name="Text Box 72"/>
            <p:cNvSpPr txBox="1">
              <a:spLocks noChangeArrowheads="1"/>
            </p:cNvSpPr>
            <p:nvPr/>
          </p:nvSpPr>
          <p:spPr bwMode="auto">
            <a:xfrm>
              <a:off x="2530" y="3490"/>
              <a:ext cx="1754" cy="231"/>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packets queueing</a:t>
              </a:r>
              <a:r>
                <a:rPr lang="en-US" altLang="ko-KR" sz="1800">
                  <a:solidFill>
                    <a:srgbClr val="FF0000"/>
                  </a:solidFill>
                  <a:latin typeface="Comic Sans MS" pitchFamily="66" charset="0"/>
                  <a:ea typeface="굴림" pitchFamily="34" charset="-127"/>
                </a:rPr>
                <a:t> (delay)</a:t>
              </a:r>
              <a:endParaRPr lang="en-US" altLang="ko-KR" sz="1800">
                <a:ea typeface="굴림" pitchFamily="34" charset="-127"/>
              </a:endParaRPr>
            </a:p>
          </p:txBody>
        </p:sp>
        <p:sp>
          <p:nvSpPr>
            <p:cNvPr id="19506"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p:spPr>
          <p:txBody>
            <a:bodyPr wrap="none" anchor="ctr"/>
            <a:lstStyle/>
            <a:p>
              <a:endParaRPr lang="zh-CN" altLang="en-US"/>
            </a:p>
          </p:txBody>
        </p:sp>
      </p:grpSp>
      <p:grpSp>
        <p:nvGrpSpPr>
          <p:cNvPr id="7" name="Group 74"/>
          <p:cNvGrpSpPr>
            <a:grpSpLocks/>
          </p:cNvGrpSpPr>
          <p:nvPr/>
        </p:nvGrpSpPr>
        <p:grpSpPr bwMode="auto">
          <a:xfrm>
            <a:off x="5781675" y="4705350"/>
            <a:ext cx="498475" cy="119063"/>
            <a:chOff x="2208" y="2184"/>
            <a:chExt cx="176" cy="69"/>
          </a:xfrm>
        </p:grpSpPr>
        <p:grpSp>
          <p:nvGrpSpPr>
            <p:cNvPr id="8" name="Group 75"/>
            <p:cNvGrpSpPr>
              <a:grpSpLocks/>
            </p:cNvGrpSpPr>
            <p:nvPr/>
          </p:nvGrpSpPr>
          <p:grpSpPr bwMode="auto">
            <a:xfrm>
              <a:off x="2208" y="2185"/>
              <a:ext cx="176" cy="68"/>
              <a:chOff x="2848" y="848"/>
              <a:chExt cx="140" cy="98"/>
            </a:xfrm>
          </p:grpSpPr>
          <p:sp>
            <p:nvSpPr>
              <p:cNvPr id="19502" name="Line 7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03" name="Line 7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04" name="Line 7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9" name="Group 79"/>
            <p:cNvGrpSpPr>
              <a:grpSpLocks/>
            </p:cNvGrpSpPr>
            <p:nvPr/>
          </p:nvGrpSpPr>
          <p:grpSpPr bwMode="auto">
            <a:xfrm flipV="1">
              <a:off x="2208" y="2184"/>
              <a:ext cx="176" cy="68"/>
              <a:chOff x="2848" y="848"/>
              <a:chExt cx="140" cy="98"/>
            </a:xfrm>
          </p:grpSpPr>
          <p:sp>
            <p:nvSpPr>
              <p:cNvPr id="19499" name="Line 8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9500" name="Line 8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9501" name="Line 8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19488" name="Rectangle 84"/>
          <p:cNvSpPr>
            <a:spLocks noChangeArrowheads="1"/>
          </p:cNvSpPr>
          <p:nvPr/>
        </p:nvSpPr>
        <p:spPr bwMode="auto">
          <a:xfrm>
            <a:off x="1673225" y="4271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89" name="Line 85"/>
          <p:cNvSpPr>
            <a:spLocks noChangeShapeType="1"/>
          </p:cNvSpPr>
          <p:nvPr/>
        </p:nvSpPr>
        <p:spPr bwMode="auto">
          <a:xfrm>
            <a:off x="1803400" y="4378325"/>
            <a:ext cx="242888" cy="4763"/>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90" name="Rectangle 86"/>
          <p:cNvSpPr>
            <a:spLocks noChangeArrowheads="1"/>
          </p:cNvSpPr>
          <p:nvPr/>
        </p:nvSpPr>
        <p:spPr bwMode="auto">
          <a:xfrm>
            <a:off x="1944688" y="5302250"/>
            <a:ext cx="147637" cy="200025"/>
          </a:xfrm>
          <a:prstGeom prst="rect">
            <a:avLst/>
          </a:prstGeom>
          <a:solidFill>
            <a:schemeClr val="accent6"/>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19491" name="Rectangle 88"/>
          <p:cNvSpPr>
            <a:spLocks noChangeArrowheads="1"/>
          </p:cNvSpPr>
          <p:nvPr/>
        </p:nvSpPr>
        <p:spPr bwMode="auto">
          <a:xfrm>
            <a:off x="30607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92" name="Rectangle 89"/>
          <p:cNvSpPr>
            <a:spLocks noChangeArrowheads="1"/>
          </p:cNvSpPr>
          <p:nvPr/>
        </p:nvSpPr>
        <p:spPr bwMode="auto">
          <a:xfrm>
            <a:off x="29210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sp>
        <p:nvSpPr>
          <p:cNvPr id="19493" name="Rectangle 90"/>
          <p:cNvSpPr>
            <a:spLocks noChangeArrowheads="1"/>
          </p:cNvSpPr>
          <p:nvPr/>
        </p:nvSpPr>
        <p:spPr bwMode="auto">
          <a:xfrm>
            <a:off x="2781300" y="4843463"/>
            <a:ext cx="147638" cy="200025"/>
          </a:xfrm>
          <a:prstGeom prst="rect">
            <a:avLst/>
          </a:prstGeom>
          <a:solidFill>
            <a:schemeClr val="bg1"/>
          </a:solidFill>
          <a:ln w="9525">
            <a:solidFill>
              <a:schemeClr val="tx1"/>
            </a:solidFill>
            <a:miter lim="800000"/>
            <a:headEnd/>
            <a:tailEnd/>
          </a:ln>
        </p:spPr>
        <p:txBody>
          <a:bodyPr wrap="none" anchor="ctr"/>
          <a:lstStyle/>
          <a:p>
            <a:pPr algn="ctr"/>
            <a:endParaRPr lang="ko-KR" altLang="ko-KR">
              <a:ea typeface="굴림" pitchFamily="34" charset="-127"/>
            </a:endParaRPr>
          </a:p>
        </p:txBody>
      </p:sp>
      <p:grpSp>
        <p:nvGrpSpPr>
          <p:cNvPr id="10" name="Group 95"/>
          <p:cNvGrpSpPr>
            <a:grpSpLocks/>
          </p:cNvGrpSpPr>
          <p:nvPr/>
        </p:nvGrpSpPr>
        <p:grpSpPr bwMode="auto">
          <a:xfrm>
            <a:off x="2517775" y="5064125"/>
            <a:ext cx="4621213" cy="1511300"/>
            <a:chOff x="1586" y="3190"/>
            <a:chExt cx="2911" cy="952"/>
          </a:xfrm>
        </p:grpSpPr>
        <p:sp>
          <p:nvSpPr>
            <p:cNvPr id="19495"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9496" name="Text Box 92"/>
            <p:cNvSpPr txBox="1">
              <a:spLocks noChangeArrowheads="1"/>
            </p:cNvSpPr>
            <p:nvPr/>
          </p:nvSpPr>
          <p:spPr bwMode="auto">
            <a:xfrm>
              <a:off x="1586" y="3738"/>
              <a:ext cx="2911" cy="404"/>
            </a:xfrm>
            <a:prstGeom prst="rect">
              <a:avLst/>
            </a:prstGeom>
            <a:noFill/>
            <a:ln w="9525">
              <a:noFill/>
              <a:miter lim="800000"/>
              <a:headEnd/>
              <a:tailEnd/>
            </a:ln>
          </p:spPr>
          <p:txBody>
            <a:bodyPr wrap="none">
              <a:spAutoFit/>
            </a:bodyPr>
            <a:lstStyle/>
            <a:p>
              <a:r>
                <a:rPr lang="en-US" altLang="ko-KR" sz="1800">
                  <a:latin typeface="Comic Sans MS" pitchFamily="66" charset="0"/>
                  <a:ea typeface="굴림" pitchFamily="34" charset="-127"/>
                </a:rPr>
                <a:t>free (available) buffers: arriving packets </a:t>
              </a:r>
            </a:p>
            <a:p>
              <a:r>
                <a:rPr lang="en-US" altLang="ko-KR" sz="1800">
                  <a:latin typeface="Comic Sans MS" pitchFamily="66" charset="0"/>
                  <a:ea typeface="굴림" pitchFamily="34" charset="-127"/>
                </a:rPr>
                <a:t>dropped (</a:t>
              </a:r>
              <a:r>
                <a:rPr lang="en-US" altLang="ko-KR" sz="1800">
                  <a:solidFill>
                    <a:srgbClr val="FF0000"/>
                  </a:solidFill>
                  <a:latin typeface="Comic Sans MS" pitchFamily="66" charset="0"/>
                  <a:ea typeface="굴림" pitchFamily="34" charset="-127"/>
                </a:rPr>
                <a:t>loss</a:t>
              </a:r>
              <a:r>
                <a:rPr lang="en-US" altLang="ko-KR" sz="1800">
                  <a:latin typeface="Comic Sans MS" pitchFamily="66" charset="0"/>
                  <a:ea typeface="굴림" pitchFamily="34" charset="-127"/>
                </a:rPr>
                <a:t>) if no free buffers</a:t>
              </a:r>
              <a:endParaRPr lang="en-US" altLang="ko-KR" sz="1800">
                <a:ea typeface="굴림" pitchFamily="34" charset="-127"/>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0485" name="Slide Number Placeholder 6"/>
          <p:cNvSpPr>
            <a:spLocks noGrp="1"/>
          </p:cNvSpPr>
          <p:nvPr>
            <p:ph type="sldNum" sz="quarter" idx="12"/>
          </p:nvPr>
        </p:nvSpPr>
        <p:spPr>
          <a:noFill/>
        </p:spPr>
        <p:txBody>
          <a:bodyPr/>
          <a:lstStyle/>
          <a:p>
            <a:r>
              <a:rPr lang="en-US" altLang="ko-KR" smtClean="0">
                <a:ea typeface="굴림" pitchFamily="34" charset="-127"/>
              </a:rPr>
              <a:t>1-</a:t>
            </a:r>
            <a:fld id="{5C26E07F-A0D5-4EA2-90FA-1E77E2D53D17}" type="slidenum">
              <a:rPr lang="en-US" altLang="ko-KR" smtClean="0">
                <a:ea typeface="굴림" pitchFamily="34" charset="-127"/>
              </a:rPr>
              <a:pPr/>
              <a:t>77</a:t>
            </a:fld>
            <a:endParaRPr lang="en-US" altLang="ko-KR" smtClean="0">
              <a:ea typeface="굴림" pitchFamily="34" charset="-127"/>
            </a:endParaRPr>
          </a:p>
        </p:txBody>
      </p:sp>
      <p:sp>
        <p:nvSpPr>
          <p:cNvPr id="20486" name="Rectangle 2"/>
          <p:cNvSpPr>
            <a:spLocks noGrp="1" noChangeArrowheads="1"/>
          </p:cNvSpPr>
          <p:nvPr>
            <p:ph type="title"/>
          </p:nvPr>
        </p:nvSpPr>
        <p:spPr>
          <a:xfrm>
            <a:off x="476250" y="266700"/>
            <a:ext cx="7772400" cy="1143000"/>
          </a:xfrm>
        </p:spPr>
        <p:txBody>
          <a:bodyPr/>
          <a:lstStyle/>
          <a:p>
            <a:r>
              <a:rPr lang="en-US" altLang="ko-KR" smtClean="0">
                <a:ea typeface="굴림" pitchFamily="34" charset="-127"/>
              </a:rPr>
              <a:t>Four sources of packet delay</a:t>
            </a:r>
            <a:endParaRPr lang="en-US" altLang="ko-KR" sz="4400" smtClean="0">
              <a:ea typeface="굴림" pitchFamily="34" charset="-127"/>
            </a:endParaRPr>
          </a:p>
        </p:txBody>
      </p:sp>
      <p:sp>
        <p:nvSpPr>
          <p:cNvPr id="20487" name="Rectangle 4"/>
          <p:cNvSpPr>
            <a:spLocks noGrp="1" noChangeArrowheads="1"/>
          </p:cNvSpPr>
          <p:nvPr>
            <p:ph type="body" sz="half" idx="2"/>
          </p:nvPr>
        </p:nvSpPr>
        <p:spPr>
          <a:xfrm>
            <a:off x="492125" y="1628775"/>
            <a:ext cx="3810000" cy="1339850"/>
          </a:xfrm>
        </p:spPr>
        <p:txBody>
          <a:bodyPr/>
          <a:lstStyle/>
          <a:p>
            <a:r>
              <a:rPr lang="en-US" altLang="ko-KR" sz="2400" dirty="0" smtClean="0">
                <a:solidFill>
                  <a:srgbClr val="FF0000"/>
                </a:solidFill>
                <a:ea typeface="굴림" pitchFamily="34" charset="-127"/>
              </a:rPr>
              <a:t>1. nodal processing:</a:t>
            </a:r>
            <a:r>
              <a:rPr lang="en-US" altLang="ko-KR" sz="2400" dirty="0" smtClean="0">
                <a:ea typeface="굴림" pitchFamily="34" charset="-127"/>
              </a:rPr>
              <a:t> </a:t>
            </a:r>
          </a:p>
          <a:p>
            <a:pPr lvl="1"/>
            <a:r>
              <a:rPr lang="en-US" altLang="ko-KR" sz="2000" dirty="0" smtClean="0">
                <a:ea typeface="굴림" pitchFamily="34" charset="-127"/>
              </a:rPr>
              <a:t>check bit errors</a:t>
            </a:r>
          </a:p>
          <a:p>
            <a:pPr lvl="1"/>
            <a:r>
              <a:rPr lang="en-US" altLang="ko-KR" sz="2000" dirty="0" smtClean="0">
                <a:ea typeface="굴림" pitchFamily="34" charset="-127"/>
              </a:rPr>
              <a:t>determine output link</a:t>
            </a:r>
          </a:p>
        </p:txBody>
      </p:sp>
      <p:grpSp>
        <p:nvGrpSpPr>
          <p:cNvPr id="2" name="Group 5"/>
          <p:cNvGrpSpPr>
            <a:grpSpLocks/>
          </p:cNvGrpSpPr>
          <p:nvPr/>
        </p:nvGrpSpPr>
        <p:grpSpPr bwMode="auto">
          <a:xfrm>
            <a:off x="631825" y="3965575"/>
            <a:ext cx="6021388" cy="2457450"/>
            <a:chOff x="494" y="2702"/>
            <a:chExt cx="3793" cy="1548"/>
          </a:xfrm>
        </p:grpSpPr>
        <p:graphicFrame>
          <p:nvGraphicFramePr>
            <p:cNvPr id="20482" name="Object 6"/>
            <p:cNvGraphicFramePr>
              <a:graphicFrameLocks noChangeAspect="1"/>
            </p:cNvGraphicFramePr>
            <p:nvPr/>
          </p:nvGraphicFramePr>
          <p:xfrm>
            <a:off x="914" y="3452"/>
            <a:ext cx="407" cy="336"/>
          </p:xfrm>
          <a:graphic>
            <a:graphicData uri="http://schemas.openxmlformats.org/presentationml/2006/ole">
              <p:oleObj spid="_x0000_s285698" name="Clip" r:id="rId4" imgW="1305000" imgH="1085760" progId="">
                <p:embed/>
              </p:oleObj>
            </a:graphicData>
          </a:graphic>
        </p:graphicFrame>
        <p:sp>
          <p:nvSpPr>
            <p:cNvPr id="20490"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0491"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0492"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3" name="Group 10"/>
            <p:cNvGrpSpPr>
              <a:grpSpLocks/>
            </p:cNvGrpSpPr>
            <p:nvPr/>
          </p:nvGrpSpPr>
          <p:grpSpPr bwMode="auto">
            <a:xfrm>
              <a:off x="1794" y="3132"/>
              <a:ext cx="314" cy="75"/>
              <a:chOff x="2208" y="2184"/>
              <a:chExt cx="176" cy="69"/>
            </a:xfrm>
          </p:grpSpPr>
          <p:grpSp>
            <p:nvGrpSpPr>
              <p:cNvPr id="4" name="Group 11"/>
              <p:cNvGrpSpPr>
                <a:grpSpLocks/>
              </p:cNvGrpSpPr>
              <p:nvPr/>
            </p:nvGrpSpPr>
            <p:grpSpPr bwMode="auto">
              <a:xfrm>
                <a:off x="2208" y="2185"/>
                <a:ext cx="176" cy="68"/>
                <a:chOff x="2848" y="848"/>
                <a:chExt cx="140" cy="98"/>
              </a:xfrm>
            </p:grpSpPr>
            <p:sp>
              <p:nvSpPr>
                <p:cNvPr id="20536"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37"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8"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5"/>
              <p:cNvGrpSpPr>
                <a:grpSpLocks/>
              </p:cNvGrpSpPr>
              <p:nvPr/>
            </p:nvGrpSpPr>
            <p:grpSpPr bwMode="auto">
              <a:xfrm flipV="1">
                <a:off x="2208" y="2184"/>
                <a:ext cx="176" cy="68"/>
                <a:chOff x="2848" y="848"/>
                <a:chExt cx="140" cy="98"/>
              </a:xfrm>
            </p:grpSpPr>
            <p:sp>
              <p:nvSpPr>
                <p:cNvPr id="20533"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34"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5"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0494"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0495"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p>
          </p:txBody>
        </p:sp>
        <p:sp>
          <p:nvSpPr>
            <p:cNvPr id="20496"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0497"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20483" name="Object 23"/>
            <p:cNvGraphicFramePr>
              <a:graphicFrameLocks noChangeAspect="1"/>
            </p:cNvGraphicFramePr>
            <p:nvPr/>
          </p:nvGraphicFramePr>
          <p:xfrm>
            <a:off x="716" y="2816"/>
            <a:ext cx="407" cy="336"/>
          </p:xfrm>
          <a:graphic>
            <a:graphicData uri="http://schemas.openxmlformats.org/presentationml/2006/ole">
              <p:oleObj spid="_x0000_s285699" name="Clip" r:id="rId5" imgW="1305000" imgH="1085760" progId="">
                <p:embed/>
              </p:oleObj>
            </a:graphicData>
          </a:graphic>
        </p:graphicFrame>
        <p:sp>
          <p:nvSpPr>
            <p:cNvPr id="20498"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p>
          </p:txBody>
        </p:sp>
        <p:sp>
          <p:nvSpPr>
            <p:cNvPr id="20499"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p>
          </p:txBody>
        </p:sp>
        <p:sp>
          <p:nvSpPr>
            <p:cNvPr id="20500"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p>
          </p:txBody>
        </p:sp>
        <p:sp>
          <p:nvSpPr>
            <p:cNvPr id="20501"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p>
          </p:txBody>
        </p:sp>
        <p:sp>
          <p:nvSpPr>
            <p:cNvPr id="20502"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p>
          </p:txBody>
        </p:sp>
        <p:sp>
          <p:nvSpPr>
            <p:cNvPr id="20503"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4"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5"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6"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07"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08"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09"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0" name="Text Box 36"/>
            <p:cNvSpPr txBox="1">
              <a:spLocks noChangeArrowheads="1"/>
            </p:cNvSpPr>
            <p:nvPr/>
          </p:nvSpPr>
          <p:spPr bwMode="auto">
            <a:xfrm>
              <a:off x="494" y="2831"/>
              <a:ext cx="256" cy="288"/>
            </a:xfrm>
            <a:prstGeom prst="rect">
              <a:avLst/>
            </a:prstGeom>
            <a:noFill/>
            <a:ln w="9525">
              <a:noFill/>
              <a:miter lim="800000"/>
              <a:headEnd/>
              <a:tailEnd/>
            </a:ln>
          </p:spPr>
          <p:txBody>
            <a:bodyPr wrap="none">
              <a:spAutoFit/>
            </a:bodyPr>
            <a:lstStyle/>
            <a:p>
              <a:r>
                <a:rPr lang="en-US" altLang="ko-KR">
                  <a:solidFill>
                    <a:srgbClr val="00CC66"/>
                  </a:solidFill>
                  <a:latin typeface="Comic Sans MS" pitchFamily="66" charset="0"/>
                  <a:ea typeface="굴림" pitchFamily="34" charset="-127"/>
                </a:rPr>
                <a:t>A</a:t>
              </a:r>
              <a:endParaRPr lang="en-US" altLang="ko-KR">
                <a:solidFill>
                  <a:srgbClr val="00CC66"/>
                </a:solidFill>
                <a:ea typeface="굴림" pitchFamily="34" charset="-127"/>
              </a:endParaRPr>
            </a:p>
          </p:txBody>
        </p:sp>
        <p:sp>
          <p:nvSpPr>
            <p:cNvPr id="20511" name="Text Box 37"/>
            <p:cNvSpPr txBox="1">
              <a:spLocks noChangeArrowheads="1"/>
            </p:cNvSpPr>
            <p:nvPr/>
          </p:nvSpPr>
          <p:spPr bwMode="auto">
            <a:xfrm>
              <a:off x="668" y="3473"/>
              <a:ext cx="237"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0512"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0513" name="Text Box 39"/>
            <p:cNvSpPr txBox="1">
              <a:spLocks noChangeArrowheads="1"/>
            </p:cNvSpPr>
            <p:nvPr/>
          </p:nvSpPr>
          <p:spPr bwMode="auto">
            <a:xfrm>
              <a:off x="2540" y="2966"/>
              <a:ext cx="906" cy="407"/>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Propagation</a:t>
              </a:r>
            </a:p>
            <a:p>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14"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5" name="Text Box 41"/>
            <p:cNvSpPr txBox="1">
              <a:spLocks noChangeArrowheads="1"/>
            </p:cNvSpPr>
            <p:nvPr/>
          </p:nvSpPr>
          <p:spPr bwMode="auto">
            <a:xfrm>
              <a:off x="1346" y="2702"/>
              <a:ext cx="1660"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Transmission (</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 </a:t>
              </a:r>
              <a:r>
                <a:rPr lang="en-US" altLang="ko-KR" sz="1800" dirty="0" smtClean="0">
                  <a:solidFill>
                    <a:srgbClr val="FF0000"/>
                  </a:solidFill>
                  <a:latin typeface="Comic Sans MS" pitchFamily="66" charset="0"/>
                  <a:ea typeface="굴림" pitchFamily="34" charset="-127"/>
                  <a:sym typeface="Wingdings" pitchFamily="2" charset="2"/>
                </a:rPr>
                <a:t></a:t>
              </a:r>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16"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20517" name="Text Box 43"/>
            <p:cNvSpPr txBox="1">
              <a:spLocks noChangeArrowheads="1"/>
            </p:cNvSpPr>
            <p:nvPr/>
          </p:nvSpPr>
          <p:spPr bwMode="auto">
            <a:xfrm>
              <a:off x="1420" y="3668"/>
              <a:ext cx="829" cy="582"/>
            </a:xfrm>
            <a:prstGeom prst="rect">
              <a:avLst/>
            </a:prstGeom>
            <a:noFill/>
            <a:ln w="9525">
              <a:noFill/>
              <a:miter lim="800000"/>
              <a:headEnd/>
              <a:tailEnd/>
            </a:ln>
          </p:spPr>
          <p:txBody>
            <a:bodyPr wrap="none">
              <a:spAutoFit/>
            </a:bodyPr>
            <a:lstStyle/>
            <a:p>
              <a:pPr algn="ctr"/>
              <a:r>
                <a:rPr lang="en-US" altLang="ko-KR" sz="1800" dirty="0">
                  <a:solidFill>
                    <a:srgbClr val="FF0000"/>
                  </a:solidFill>
                  <a:latin typeface="Comic Sans MS" pitchFamily="66" charset="0"/>
                  <a:ea typeface="굴림" pitchFamily="34" charset="-127"/>
                </a:rPr>
                <a:t>nodal</a:t>
              </a:r>
            </a:p>
            <a:p>
              <a:pPr algn="ctr"/>
              <a:r>
                <a:rPr lang="en-US" altLang="ko-KR" sz="1800" dirty="0" smtClean="0">
                  <a:solidFill>
                    <a:srgbClr val="FF0000"/>
                  </a:solidFill>
                  <a:latin typeface="Comic Sans MS" pitchFamily="66" charset="0"/>
                  <a:ea typeface="굴림" pitchFamily="34" charset="-127"/>
                </a:rPr>
                <a:t>Processing</a:t>
              </a:r>
            </a:p>
            <a:p>
              <a:pPr algn="ctr"/>
              <a:r>
                <a:rPr lang="en-US" altLang="ko-KR" sz="1800" dirty="0" smtClean="0">
                  <a:solidFill>
                    <a:srgbClr val="FF0000"/>
                  </a:solidFill>
                  <a:latin typeface="Comic Sans MS" pitchFamily="66" charset="0"/>
                  <a:ea typeface="굴림" pitchFamily="34" charset="-127"/>
                </a:rPr>
                <a:t>(</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a:t>
              </a:r>
              <a:endParaRPr lang="en-US" altLang="ko-KR" sz="1800" dirty="0">
                <a:ea typeface="굴림" pitchFamily="34" charset="-127"/>
              </a:endParaRPr>
            </a:p>
          </p:txBody>
        </p:sp>
        <p:sp>
          <p:nvSpPr>
            <p:cNvPr id="20518"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0519"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0520" name="Text Box 46"/>
            <p:cNvSpPr txBox="1">
              <a:spLocks noChangeArrowheads="1"/>
            </p:cNvSpPr>
            <p:nvPr/>
          </p:nvSpPr>
          <p:spPr bwMode="auto">
            <a:xfrm>
              <a:off x="2354" y="3830"/>
              <a:ext cx="1368"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Queuing (</a:t>
              </a:r>
              <a:r>
                <a:rPr lang="el-GR" altLang="ko-KR" sz="1800" dirty="0" smtClean="0">
                  <a:solidFill>
                    <a:srgbClr val="FF0000"/>
                  </a:solidFill>
                  <a:latin typeface="Comic Sans MS" pitchFamily="66" charset="0"/>
                  <a:ea typeface="굴림" pitchFamily="34" charset="-127"/>
                </a:rPr>
                <a:t>μ</a:t>
              </a:r>
              <a:r>
                <a:rPr lang="en-US" altLang="ko-KR" sz="1800" dirty="0" smtClean="0">
                  <a:solidFill>
                    <a:srgbClr val="FF0000"/>
                  </a:solidFill>
                  <a:latin typeface="Comic Sans MS" pitchFamily="66" charset="0"/>
                  <a:ea typeface="굴림" pitchFamily="34" charset="-127"/>
                </a:rPr>
                <a:t>s </a:t>
              </a:r>
              <a:r>
                <a:rPr lang="en-US" altLang="ko-KR" sz="1800" dirty="0" smtClean="0">
                  <a:solidFill>
                    <a:srgbClr val="FF0000"/>
                  </a:solidFill>
                  <a:latin typeface="Comic Sans MS" pitchFamily="66" charset="0"/>
                  <a:ea typeface="굴림" pitchFamily="34" charset="-127"/>
                  <a:sym typeface="Wingdings" pitchFamily="2" charset="2"/>
                </a:rPr>
                <a:t></a:t>
              </a:r>
              <a:r>
                <a:rPr lang="en-US" altLang="ko-KR" sz="1800" dirty="0" smtClean="0">
                  <a:solidFill>
                    <a:srgbClr val="FF0000"/>
                  </a:solidFill>
                  <a:latin typeface="Comic Sans MS" pitchFamily="66" charset="0"/>
                  <a:ea typeface="굴림" pitchFamily="34" charset="-127"/>
                </a:rPr>
                <a:t>ms)</a:t>
              </a:r>
              <a:endParaRPr lang="en-US" altLang="ko-KR" sz="1800" dirty="0">
                <a:ea typeface="굴림" pitchFamily="34" charset="-127"/>
              </a:endParaRPr>
            </a:p>
          </p:txBody>
        </p:sp>
        <p:sp>
          <p:nvSpPr>
            <p:cNvPr id="20521"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p>
          </p:txBody>
        </p:sp>
        <p:grpSp>
          <p:nvGrpSpPr>
            <p:cNvPr id="6" name="Group 48"/>
            <p:cNvGrpSpPr>
              <a:grpSpLocks/>
            </p:cNvGrpSpPr>
            <p:nvPr/>
          </p:nvGrpSpPr>
          <p:grpSpPr bwMode="auto">
            <a:xfrm>
              <a:off x="3738" y="3168"/>
              <a:ext cx="314" cy="75"/>
              <a:chOff x="2208" y="2184"/>
              <a:chExt cx="176" cy="69"/>
            </a:xfrm>
          </p:grpSpPr>
          <p:grpSp>
            <p:nvGrpSpPr>
              <p:cNvPr id="7" name="Group 49"/>
              <p:cNvGrpSpPr>
                <a:grpSpLocks/>
              </p:cNvGrpSpPr>
              <p:nvPr/>
            </p:nvGrpSpPr>
            <p:grpSpPr bwMode="auto">
              <a:xfrm>
                <a:off x="2208" y="2185"/>
                <a:ext cx="176" cy="68"/>
                <a:chOff x="2848" y="848"/>
                <a:chExt cx="140" cy="98"/>
              </a:xfrm>
            </p:grpSpPr>
            <p:sp>
              <p:nvSpPr>
                <p:cNvPr id="20528"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29"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30"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8" name="Group 53"/>
              <p:cNvGrpSpPr>
                <a:grpSpLocks/>
              </p:cNvGrpSpPr>
              <p:nvPr/>
            </p:nvGrpSpPr>
            <p:grpSpPr bwMode="auto">
              <a:xfrm flipV="1">
                <a:off x="2208" y="2184"/>
                <a:ext cx="176" cy="68"/>
                <a:chOff x="2848" y="848"/>
                <a:chExt cx="140" cy="98"/>
              </a:xfrm>
            </p:grpSpPr>
            <p:sp>
              <p:nvSpPr>
                <p:cNvPr id="20525"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0526"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0527"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sp>
        <p:nvSpPr>
          <p:cNvPr id="20489" name="Rectangle 58"/>
          <p:cNvSpPr>
            <a:spLocks noChangeArrowheads="1"/>
          </p:cNvSpPr>
          <p:nvPr/>
        </p:nvSpPr>
        <p:spPr bwMode="auto">
          <a:xfrm>
            <a:off x="4429124" y="1628774"/>
            <a:ext cx="4282389" cy="252309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a:solidFill>
                  <a:srgbClr val="FF0000"/>
                </a:solidFill>
                <a:latin typeface="Comic Sans MS" pitchFamily="66" charset="0"/>
                <a:ea typeface="굴림" pitchFamily="34" charset="-127"/>
              </a:rPr>
              <a:t>2. </a:t>
            </a:r>
            <a:r>
              <a:rPr lang="en-US" altLang="ko-KR" dirty="0" smtClean="0">
                <a:solidFill>
                  <a:srgbClr val="FF0000"/>
                </a:solidFill>
                <a:latin typeface="Comic Sans MS" pitchFamily="66" charset="0"/>
                <a:ea typeface="굴림" pitchFamily="34" charset="-127"/>
              </a:rPr>
              <a:t>queuing</a:t>
            </a:r>
            <a:endParaRPr lang="en-US" altLang="ko-KR" dirty="0">
              <a:solidFill>
                <a:srgbClr val="FF0000"/>
              </a:solidFill>
              <a:latin typeface="Comic Sans MS" pitchFamily="66" charset="0"/>
              <a:ea typeface="굴림" pitchFamily="34" charset="-127"/>
            </a:endParaRP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time waiting at output link for transmission </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depends on congestion level of router</a:t>
            </a:r>
          </a:p>
          <a:p>
            <a:pPr marL="742950" lvl="1" indent="-285750">
              <a:spcBef>
                <a:spcPct val="20000"/>
              </a:spcBef>
              <a:buClr>
                <a:schemeClr val="accent2"/>
              </a:buClr>
              <a:buSzPct val="75000"/>
              <a:buFont typeface="Wingdings" pitchFamily="2" charset="2"/>
              <a:buChar char="v"/>
            </a:pPr>
            <a:r>
              <a:rPr lang="en-US" altLang="ko-KR" sz="1800" dirty="0">
                <a:latin typeface="Comic Sans MS" pitchFamily="66" charset="0"/>
                <a:ea typeface="굴림" pitchFamily="34" charset="-127"/>
              </a:rPr>
              <a:t>happens </a:t>
            </a:r>
            <a:r>
              <a:rPr lang="en-US" altLang="ko-KR" sz="1800" u="sng" dirty="0">
                <a:latin typeface="Comic Sans MS" pitchFamily="66" charset="0"/>
                <a:ea typeface="굴림" pitchFamily="34" charset="-127"/>
              </a:rPr>
              <a:t>mainly in statistical </a:t>
            </a:r>
            <a:r>
              <a:rPr lang="en-US" altLang="ko-KR" sz="1800" u="sng" dirty="0" smtClean="0">
                <a:latin typeface="Comic Sans MS" pitchFamily="66" charset="0"/>
                <a:ea typeface="굴림" pitchFamily="34" charset="-127"/>
              </a:rPr>
              <a:t>multiplexing</a:t>
            </a:r>
            <a:r>
              <a:rPr lang="en-US" altLang="ko-KR" sz="1800" dirty="0" smtClean="0">
                <a:latin typeface="Comic Sans MS" pitchFamily="66" charset="0"/>
                <a:ea typeface="굴림" pitchFamily="34" charset="-127"/>
              </a:rPr>
              <a:t>, </a:t>
            </a:r>
            <a:r>
              <a:rPr lang="en-US" altLang="ko-KR" sz="1800" dirty="0">
                <a:latin typeface="Comic Sans MS" pitchFamily="66" charset="0"/>
                <a:ea typeface="굴림" pitchFamily="34" charset="-127"/>
              </a:rPr>
              <a:t>namely packet-switched networks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1509" name="Slide Number Placeholder 6"/>
          <p:cNvSpPr>
            <a:spLocks noGrp="1"/>
          </p:cNvSpPr>
          <p:nvPr>
            <p:ph type="sldNum" sz="quarter" idx="12"/>
          </p:nvPr>
        </p:nvSpPr>
        <p:spPr>
          <a:noFill/>
        </p:spPr>
        <p:txBody>
          <a:bodyPr/>
          <a:lstStyle/>
          <a:p>
            <a:r>
              <a:rPr lang="en-US" altLang="ko-KR" smtClean="0">
                <a:ea typeface="굴림" pitchFamily="34" charset="-127"/>
              </a:rPr>
              <a:t>1-</a:t>
            </a:r>
            <a:fld id="{CABFB3EA-043F-430E-A28E-A434ECDF0C69}" type="slidenum">
              <a:rPr lang="en-US" altLang="ko-KR" smtClean="0">
                <a:ea typeface="굴림" pitchFamily="34" charset="-127"/>
              </a:rPr>
              <a:pPr/>
              <a:t>78</a:t>
            </a:fld>
            <a:endParaRPr lang="en-US" altLang="ko-KR" smtClean="0">
              <a:ea typeface="굴림" pitchFamily="34" charset="-127"/>
            </a:endParaRPr>
          </a:p>
        </p:txBody>
      </p:sp>
      <p:sp>
        <p:nvSpPr>
          <p:cNvPr id="21510" name="Rectangle 2"/>
          <p:cNvSpPr>
            <a:spLocks noGrp="1" noChangeArrowheads="1"/>
          </p:cNvSpPr>
          <p:nvPr>
            <p:ph type="title"/>
          </p:nvPr>
        </p:nvSpPr>
        <p:spPr>
          <a:xfrm>
            <a:off x="476250" y="266700"/>
            <a:ext cx="7772400" cy="1143000"/>
          </a:xfrm>
        </p:spPr>
        <p:txBody>
          <a:bodyPr/>
          <a:lstStyle/>
          <a:p>
            <a:r>
              <a:rPr lang="en-US" altLang="ko-KR" sz="3600" smtClean="0">
                <a:ea typeface="굴림" pitchFamily="34" charset="-127"/>
              </a:rPr>
              <a:t>Delay in packet-switched networks</a:t>
            </a:r>
            <a:endParaRPr lang="en-US" altLang="ko-KR" smtClean="0">
              <a:ea typeface="굴림" pitchFamily="34" charset="-127"/>
            </a:endParaRPr>
          </a:p>
        </p:txBody>
      </p:sp>
      <p:sp>
        <p:nvSpPr>
          <p:cNvPr id="20487" name="Rectangle 3"/>
          <p:cNvSpPr>
            <a:spLocks noGrp="1" noChangeArrowheads="1"/>
          </p:cNvSpPr>
          <p:nvPr>
            <p:ph type="body" sz="half" idx="1"/>
          </p:nvPr>
        </p:nvSpPr>
        <p:spPr>
          <a:xfrm>
            <a:off x="523875" y="1371600"/>
            <a:ext cx="3810000" cy="3028950"/>
          </a:xfrm>
        </p:spPr>
        <p:txBody>
          <a:bodyPr>
            <a:normAutofit fontScale="92500" lnSpcReduction="10000"/>
          </a:bodyPr>
          <a:lstStyle/>
          <a:p>
            <a:pPr>
              <a:buNone/>
              <a:defRPr/>
            </a:pPr>
            <a:r>
              <a:rPr lang="en-US" altLang="ko-KR" sz="2600" dirty="0" smtClean="0">
                <a:solidFill>
                  <a:srgbClr val="FF0000"/>
                </a:solidFill>
                <a:ea typeface="굴림" charset="-127"/>
              </a:rPr>
              <a:t>3. Transmission delay </a:t>
            </a:r>
            <a:r>
              <a:rPr lang="en-US" altLang="ko-KR" sz="2600" smtClean="0">
                <a:solidFill>
                  <a:srgbClr val="FF0000"/>
                </a:solidFill>
                <a:ea typeface="굴림" charset="-127"/>
              </a:rPr>
              <a:t>(a.k.a</a:t>
            </a:r>
            <a:r>
              <a:rPr lang="en-US" altLang="ko-KR" sz="2600" dirty="0" smtClean="0">
                <a:solidFill>
                  <a:srgbClr val="FF0000"/>
                </a:solidFill>
                <a:ea typeface="굴림" charset="-127"/>
              </a:rPr>
              <a:t>., </a:t>
            </a:r>
            <a:r>
              <a:rPr lang="en-US" altLang="ko-KR" sz="2600" dirty="0" smtClean="0">
                <a:solidFill>
                  <a:srgbClr val="FF0000"/>
                </a:solidFill>
              </a:rPr>
              <a:t>store-and-forward delay</a:t>
            </a:r>
            <a:r>
              <a:rPr lang="en-US" altLang="ko-KR" sz="2600" dirty="0" smtClean="0">
                <a:solidFill>
                  <a:srgbClr val="FF0000"/>
                </a:solidFill>
                <a:ea typeface="굴림" charset="-127"/>
              </a:rPr>
              <a:t>):</a:t>
            </a:r>
            <a:endParaRPr lang="en-US" altLang="ko-KR" sz="2600" dirty="0" smtClean="0">
              <a:ea typeface="굴림" charset="-127"/>
            </a:endParaRPr>
          </a:p>
          <a:p>
            <a:pPr>
              <a:defRPr/>
            </a:pPr>
            <a:r>
              <a:rPr lang="en-US" altLang="ko-KR" sz="2200" dirty="0" smtClean="0">
                <a:ea typeface="굴림" charset="-127"/>
              </a:rPr>
              <a:t>R=link bandwidth (bps)</a:t>
            </a:r>
          </a:p>
          <a:p>
            <a:pPr>
              <a:defRPr/>
            </a:pPr>
            <a:r>
              <a:rPr lang="en-US" altLang="ko-KR" sz="2200" dirty="0" smtClean="0">
                <a:ea typeface="굴림" charset="-127"/>
              </a:rPr>
              <a:t>L=packet length (bits)</a:t>
            </a:r>
          </a:p>
          <a:p>
            <a:pPr>
              <a:defRPr/>
            </a:pPr>
            <a:r>
              <a:rPr lang="en-US" altLang="ko-KR" sz="2200" dirty="0" smtClean="0">
                <a:ea typeface="굴림" charset="-127"/>
              </a:rPr>
              <a:t>time to send bits into link = L/R</a:t>
            </a:r>
          </a:p>
          <a:p>
            <a:pPr>
              <a:defRPr/>
            </a:pPr>
            <a:r>
              <a:rPr lang="en-US" altLang="ko-KR" sz="2200" dirty="0" smtClean="0">
                <a:ea typeface="굴림" charset="-127"/>
              </a:rPr>
              <a:t>Time to convert data into signals</a:t>
            </a:r>
          </a:p>
        </p:txBody>
      </p:sp>
      <p:sp>
        <p:nvSpPr>
          <p:cNvPr id="21512" name="Rectangle 4"/>
          <p:cNvSpPr>
            <a:spLocks noGrp="1" noChangeArrowheads="1"/>
          </p:cNvSpPr>
          <p:nvPr>
            <p:ph type="body" sz="half" idx="2"/>
          </p:nvPr>
        </p:nvSpPr>
        <p:spPr>
          <a:xfrm>
            <a:off x="4476750" y="1362075"/>
            <a:ext cx="4152900" cy="2914650"/>
          </a:xfrm>
        </p:spPr>
        <p:txBody>
          <a:bodyPr/>
          <a:lstStyle/>
          <a:p>
            <a:pPr>
              <a:buFont typeface="Wingdings" pitchFamily="2" charset="2"/>
              <a:buNone/>
            </a:pPr>
            <a:r>
              <a:rPr lang="en-US" altLang="ko-KR" sz="2400" dirty="0" smtClean="0">
                <a:solidFill>
                  <a:srgbClr val="FF0000"/>
                </a:solidFill>
                <a:ea typeface="굴림" pitchFamily="34" charset="-127"/>
              </a:rPr>
              <a:t>4. Propagation delay:</a:t>
            </a:r>
          </a:p>
          <a:p>
            <a:r>
              <a:rPr lang="en-US" altLang="ko-KR" sz="2000" dirty="0" smtClean="0">
                <a:ea typeface="굴림" pitchFamily="34" charset="-127"/>
              </a:rPr>
              <a:t>d = length of physical link</a:t>
            </a:r>
          </a:p>
          <a:p>
            <a:r>
              <a:rPr lang="en-US" altLang="ko-KR" sz="2000" dirty="0" smtClean="0">
                <a:ea typeface="굴림" pitchFamily="34" charset="-127"/>
              </a:rPr>
              <a:t>s = propagation speed in medium (~2x10</a:t>
            </a:r>
            <a:r>
              <a:rPr lang="en-US" altLang="ko-KR" sz="2000" baseline="30000" dirty="0" smtClean="0">
                <a:ea typeface="굴림" pitchFamily="34" charset="-127"/>
              </a:rPr>
              <a:t>8</a:t>
            </a:r>
            <a:r>
              <a:rPr lang="en-US" altLang="ko-KR" sz="2000" dirty="0" smtClean="0">
                <a:ea typeface="굴림" pitchFamily="34" charset="-127"/>
              </a:rPr>
              <a:t> m/sec)</a:t>
            </a:r>
          </a:p>
          <a:p>
            <a:r>
              <a:rPr lang="en-US" altLang="ko-KR" sz="2000" dirty="0" smtClean="0">
                <a:ea typeface="굴림" pitchFamily="34" charset="-127"/>
              </a:rPr>
              <a:t>propagation delay = d/s</a:t>
            </a:r>
          </a:p>
        </p:txBody>
      </p:sp>
      <p:grpSp>
        <p:nvGrpSpPr>
          <p:cNvPr id="2" name="Group 5"/>
          <p:cNvGrpSpPr>
            <a:grpSpLocks/>
          </p:cNvGrpSpPr>
          <p:nvPr/>
        </p:nvGrpSpPr>
        <p:grpSpPr bwMode="auto">
          <a:xfrm>
            <a:off x="622300" y="4432300"/>
            <a:ext cx="6021388" cy="2174875"/>
            <a:chOff x="494" y="2702"/>
            <a:chExt cx="3793" cy="1370"/>
          </a:xfrm>
        </p:grpSpPr>
        <p:graphicFrame>
          <p:nvGraphicFramePr>
            <p:cNvPr id="21506" name="Object 6"/>
            <p:cNvGraphicFramePr>
              <a:graphicFrameLocks noChangeAspect="1"/>
            </p:cNvGraphicFramePr>
            <p:nvPr/>
          </p:nvGraphicFramePr>
          <p:xfrm>
            <a:off x="914" y="3452"/>
            <a:ext cx="407" cy="336"/>
          </p:xfrm>
          <a:graphic>
            <a:graphicData uri="http://schemas.openxmlformats.org/presentationml/2006/ole">
              <p:oleObj spid="_x0000_s286722" name="Clip" r:id="rId4" imgW="1305000" imgH="1085760" progId="">
                <p:embed/>
              </p:oleObj>
            </a:graphicData>
          </a:graphic>
        </p:graphicFrame>
        <p:sp>
          <p:nvSpPr>
            <p:cNvPr id="21516" name="Oval 7"/>
            <p:cNvSpPr>
              <a:spLocks noChangeArrowheads="1"/>
            </p:cNvSpPr>
            <p:nvPr/>
          </p:nvSpPr>
          <p:spPr bwMode="auto">
            <a:xfrm>
              <a:off x="1570" y="3300"/>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1517" name="Rectangle 8"/>
            <p:cNvSpPr>
              <a:spLocks noChangeArrowheads="1"/>
            </p:cNvSpPr>
            <p:nvPr/>
          </p:nvSpPr>
          <p:spPr bwMode="auto">
            <a:xfrm>
              <a:off x="1570" y="3257"/>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518" name="Oval 9"/>
            <p:cNvSpPr>
              <a:spLocks noChangeArrowheads="1"/>
            </p:cNvSpPr>
            <p:nvPr/>
          </p:nvSpPr>
          <p:spPr bwMode="auto">
            <a:xfrm>
              <a:off x="1576" y="3113"/>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3" name="Group 10"/>
            <p:cNvGrpSpPr>
              <a:grpSpLocks/>
            </p:cNvGrpSpPr>
            <p:nvPr/>
          </p:nvGrpSpPr>
          <p:grpSpPr bwMode="auto">
            <a:xfrm>
              <a:off x="1794" y="3132"/>
              <a:ext cx="314" cy="75"/>
              <a:chOff x="2208" y="2184"/>
              <a:chExt cx="176" cy="69"/>
            </a:xfrm>
          </p:grpSpPr>
          <p:grpSp>
            <p:nvGrpSpPr>
              <p:cNvPr id="4" name="Group 11"/>
              <p:cNvGrpSpPr>
                <a:grpSpLocks/>
              </p:cNvGrpSpPr>
              <p:nvPr/>
            </p:nvGrpSpPr>
            <p:grpSpPr bwMode="auto">
              <a:xfrm>
                <a:off x="2208" y="2185"/>
                <a:ext cx="176" cy="68"/>
                <a:chOff x="2848" y="848"/>
                <a:chExt cx="140" cy="98"/>
              </a:xfrm>
            </p:grpSpPr>
            <p:sp>
              <p:nvSpPr>
                <p:cNvPr id="21562"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3"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64"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 name="Group 15"/>
              <p:cNvGrpSpPr>
                <a:grpSpLocks/>
              </p:cNvGrpSpPr>
              <p:nvPr/>
            </p:nvGrpSpPr>
            <p:grpSpPr bwMode="auto">
              <a:xfrm flipV="1">
                <a:off x="2208" y="2184"/>
                <a:ext cx="176" cy="68"/>
                <a:chOff x="2848" y="848"/>
                <a:chExt cx="140" cy="98"/>
              </a:xfrm>
            </p:grpSpPr>
            <p:sp>
              <p:nvSpPr>
                <p:cNvPr id="21559"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60"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61"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1520" name="Oval 19"/>
            <p:cNvSpPr>
              <a:spLocks noChangeArrowheads="1"/>
            </p:cNvSpPr>
            <p:nvPr/>
          </p:nvSpPr>
          <p:spPr bwMode="auto">
            <a:xfrm>
              <a:off x="3520" y="3312"/>
              <a:ext cx="755" cy="233"/>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1521" name="Line 20"/>
            <p:cNvSpPr>
              <a:spLocks noChangeShapeType="1"/>
            </p:cNvSpPr>
            <p:nvPr/>
          </p:nvSpPr>
          <p:spPr bwMode="auto">
            <a:xfrm>
              <a:off x="3526" y="3299"/>
              <a:ext cx="0" cy="144"/>
            </a:xfrm>
            <a:prstGeom prst="line">
              <a:avLst/>
            </a:prstGeom>
            <a:noFill/>
            <a:ln w="12700">
              <a:solidFill>
                <a:schemeClr val="tx1"/>
              </a:solidFill>
              <a:round/>
              <a:headEnd/>
              <a:tailEnd/>
            </a:ln>
          </p:spPr>
          <p:txBody>
            <a:bodyPr wrap="none" anchor="ctr"/>
            <a:lstStyle/>
            <a:p>
              <a:endParaRPr lang="zh-CN" altLang="en-US"/>
            </a:p>
          </p:txBody>
        </p:sp>
        <p:sp>
          <p:nvSpPr>
            <p:cNvPr id="21522" name="Rectangle 21"/>
            <p:cNvSpPr>
              <a:spLocks noChangeArrowheads="1"/>
            </p:cNvSpPr>
            <p:nvPr/>
          </p:nvSpPr>
          <p:spPr bwMode="auto">
            <a:xfrm>
              <a:off x="3526" y="3275"/>
              <a:ext cx="755" cy="166"/>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1523" name="Oval 22"/>
            <p:cNvSpPr>
              <a:spLocks noChangeArrowheads="1"/>
            </p:cNvSpPr>
            <p:nvPr/>
          </p:nvSpPr>
          <p:spPr bwMode="auto">
            <a:xfrm>
              <a:off x="3532" y="3131"/>
              <a:ext cx="755" cy="271"/>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aphicFrame>
          <p:nvGraphicFramePr>
            <p:cNvPr id="21507" name="Object 23"/>
            <p:cNvGraphicFramePr>
              <a:graphicFrameLocks noChangeAspect="1"/>
            </p:cNvGraphicFramePr>
            <p:nvPr/>
          </p:nvGraphicFramePr>
          <p:xfrm>
            <a:off x="716" y="2816"/>
            <a:ext cx="407" cy="336"/>
          </p:xfrm>
          <a:graphic>
            <a:graphicData uri="http://schemas.openxmlformats.org/presentationml/2006/ole">
              <p:oleObj spid="_x0000_s286723" name="Clip" r:id="rId5" imgW="1305000" imgH="1085760" progId="">
                <p:embed/>
              </p:oleObj>
            </a:graphicData>
          </a:graphic>
        </p:graphicFrame>
        <p:sp>
          <p:nvSpPr>
            <p:cNvPr id="21524" name="Line 24"/>
            <p:cNvSpPr>
              <a:spLocks noChangeShapeType="1"/>
            </p:cNvSpPr>
            <p:nvPr/>
          </p:nvSpPr>
          <p:spPr bwMode="auto">
            <a:xfrm>
              <a:off x="1110" y="3072"/>
              <a:ext cx="318" cy="0"/>
            </a:xfrm>
            <a:prstGeom prst="line">
              <a:avLst/>
            </a:prstGeom>
            <a:noFill/>
            <a:ln w="19050">
              <a:solidFill>
                <a:schemeClr val="tx1"/>
              </a:solidFill>
              <a:round/>
              <a:headEnd/>
              <a:tailEnd/>
            </a:ln>
          </p:spPr>
          <p:txBody>
            <a:bodyPr wrap="none" anchor="ctr"/>
            <a:lstStyle/>
            <a:p>
              <a:endParaRPr lang="zh-CN" altLang="en-US"/>
            </a:p>
          </p:txBody>
        </p:sp>
        <p:sp>
          <p:nvSpPr>
            <p:cNvPr id="21525" name="Line 25"/>
            <p:cNvSpPr>
              <a:spLocks noChangeShapeType="1"/>
            </p:cNvSpPr>
            <p:nvPr/>
          </p:nvSpPr>
          <p:spPr bwMode="auto">
            <a:xfrm flipV="1">
              <a:off x="1302" y="3693"/>
              <a:ext cx="123" cy="3"/>
            </a:xfrm>
            <a:prstGeom prst="line">
              <a:avLst/>
            </a:prstGeom>
            <a:noFill/>
            <a:ln w="19050">
              <a:solidFill>
                <a:schemeClr val="tx1"/>
              </a:solidFill>
              <a:round/>
              <a:headEnd/>
              <a:tailEnd/>
            </a:ln>
          </p:spPr>
          <p:txBody>
            <a:bodyPr wrap="none" anchor="ctr"/>
            <a:lstStyle/>
            <a:p>
              <a:endParaRPr lang="zh-CN" altLang="en-US"/>
            </a:p>
          </p:txBody>
        </p:sp>
        <p:sp>
          <p:nvSpPr>
            <p:cNvPr id="21526" name="Line 26"/>
            <p:cNvSpPr>
              <a:spLocks noChangeShapeType="1"/>
            </p:cNvSpPr>
            <p:nvPr/>
          </p:nvSpPr>
          <p:spPr bwMode="auto">
            <a:xfrm>
              <a:off x="2322" y="3336"/>
              <a:ext cx="1218" cy="6"/>
            </a:xfrm>
            <a:prstGeom prst="line">
              <a:avLst/>
            </a:prstGeom>
            <a:noFill/>
            <a:ln w="19050">
              <a:solidFill>
                <a:schemeClr val="tx1"/>
              </a:solidFill>
              <a:round/>
              <a:headEnd/>
              <a:tailEnd/>
            </a:ln>
          </p:spPr>
          <p:txBody>
            <a:bodyPr wrap="none" anchor="ctr"/>
            <a:lstStyle/>
            <a:p>
              <a:endParaRPr lang="zh-CN" altLang="en-US"/>
            </a:p>
          </p:txBody>
        </p:sp>
        <p:sp>
          <p:nvSpPr>
            <p:cNvPr id="21527" name="Line 27"/>
            <p:cNvSpPr>
              <a:spLocks noChangeShapeType="1"/>
            </p:cNvSpPr>
            <p:nvPr/>
          </p:nvSpPr>
          <p:spPr bwMode="auto">
            <a:xfrm flipH="1">
              <a:off x="1428" y="3066"/>
              <a:ext cx="0" cy="630"/>
            </a:xfrm>
            <a:prstGeom prst="line">
              <a:avLst/>
            </a:prstGeom>
            <a:noFill/>
            <a:ln w="19050">
              <a:solidFill>
                <a:schemeClr val="tx1"/>
              </a:solidFill>
              <a:round/>
              <a:headEnd/>
              <a:tailEnd/>
            </a:ln>
          </p:spPr>
          <p:txBody>
            <a:bodyPr wrap="none" anchor="ctr"/>
            <a:lstStyle/>
            <a:p>
              <a:endParaRPr lang="zh-CN" altLang="en-US"/>
            </a:p>
          </p:txBody>
        </p:sp>
        <p:sp>
          <p:nvSpPr>
            <p:cNvPr id="21528" name="Line 28"/>
            <p:cNvSpPr>
              <a:spLocks noChangeShapeType="1"/>
            </p:cNvSpPr>
            <p:nvPr/>
          </p:nvSpPr>
          <p:spPr bwMode="auto">
            <a:xfrm>
              <a:off x="1434" y="3339"/>
              <a:ext cx="126" cy="0"/>
            </a:xfrm>
            <a:prstGeom prst="line">
              <a:avLst/>
            </a:prstGeom>
            <a:noFill/>
            <a:ln w="19050">
              <a:solidFill>
                <a:schemeClr val="tx1"/>
              </a:solidFill>
              <a:round/>
              <a:headEnd/>
              <a:tailEnd/>
            </a:ln>
          </p:spPr>
          <p:txBody>
            <a:bodyPr wrap="none" anchor="ctr"/>
            <a:lstStyle/>
            <a:p>
              <a:endParaRPr lang="zh-CN" altLang="en-US"/>
            </a:p>
          </p:txBody>
        </p:sp>
        <p:sp>
          <p:nvSpPr>
            <p:cNvPr id="21529" name="Rectangle 29"/>
            <p:cNvSpPr>
              <a:spLocks noChangeArrowheads="1"/>
            </p:cNvSpPr>
            <p:nvPr/>
          </p:nvSpPr>
          <p:spPr bwMode="auto">
            <a:xfrm>
              <a:off x="2901" y="3210"/>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0" name="Rectangle 30"/>
            <p:cNvSpPr>
              <a:spLocks noChangeArrowheads="1"/>
            </p:cNvSpPr>
            <p:nvPr/>
          </p:nvSpPr>
          <p:spPr bwMode="auto">
            <a:xfrm>
              <a:off x="2112" y="3255"/>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1" name="Rectangle 31"/>
            <p:cNvSpPr>
              <a:spLocks noChangeArrowheads="1"/>
            </p:cNvSpPr>
            <p:nvPr/>
          </p:nvSpPr>
          <p:spPr bwMode="auto">
            <a:xfrm>
              <a:off x="2214" y="3255"/>
              <a:ext cx="93" cy="12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2" name="Rectangle 32"/>
            <p:cNvSpPr>
              <a:spLocks noChangeArrowheads="1"/>
            </p:cNvSpPr>
            <p:nvPr/>
          </p:nvSpPr>
          <p:spPr bwMode="auto">
            <a:xfrm>
              <a:off x="1449" y="3192"/>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3" name="Line 33"/>
            <p:cNvSpPr>
              <a:spLocks noChangeShapeType="1"/>
            </p:cNvSpPr>
            <p:nvPr/>
          </p:nvSpPr>
          <p:spPr bwMode="auto">
            <a:xfrm>
              <a:off x="1560" y="3258"/>
              <a:ext cx="153" cy="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4" name="Line 34"/>
            <p:cNvSpPr>
              <a:spLocks noChangeShapeType="1"/>
            </p:cNvSpPr>
            <p:nvPr/>
          </p:nvSpPr>
          <p:spPr bwMode="auto">
            <a:xfrm flipV="1">
              <a:off x="1350" y="3432"/>
              <a:ext cx="0" cy="111"/>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5" name="Line 35"/>
            <p:cNvSpPr>
              <a:spLocks noChangeShapeType="1"/>
            </p:cNvSpPr>
            <p:nvPr/>
          </p:nvSpPr>
          <p:spPr bwMode="auto">
            <a:xfrm flipV="1">
              <a:off x="3387" y="3084"/>
              <a:ext cx="23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36" name="Text Box 36"/>
            <p:cNvSpPr txBox="1">
              <a:spLocks noChangeArrowheads="1"/>
            </p:cNvSpPr>
            <p:nvPr/>
          </p:nvSpPr>
          <p:spPr bwMode="auto">
            <a:xfrm>
              <a:off x="494" y="2831"/>
              <a:ext cx="256" cy="288"/>
            </a:xfrm>
            <a:prstGeom prst="rect">
              <a:avLst/>
            </a:prstGeom>
            <a:noFill/>
            <a:ln w="9525">
              <a:noFill/>
              <a:miter lim="800000"/>
              <a:headEnd/>
              <a:tailEnd/>
            </a:ln>
          </p:spPr>
          <p:txBody>
            <a:bodyPr wrap="none">
              <a:spAutoFit/>
            </a:bodyPr>
            <a:lstStyle/>
            <a:p>
              <a:r>
                <a:rPr lang="en-US" altLang="ko-KR">
                  <a:solidFill>
                    <a:srgbClr val="00CC66"/>
                  </a:solidFill>
                  <a:latin typeface="Comic Sans MS" pitchFamily="66" charset="0"/>
                  <a:ea typeface="굴림" pitchFamily="34" charset="-127"/>
                </a:rPr>
                <a:t>A</a:t>
              </a:r>
              <a:endParaRPr lang="en-US" altLang="ko-KR">
                <a:solidFill>
                  <a:srgbClr val="00CC66"/>
                </a:solidFill>
                <a:ea typeface="굴림" pitchFamily="34" charset="-127"/>
              </a:endParaRPr>
            </a:p>
          </p:txBody>
        </p:sp>
        <p:sp>
          <p:nvSpPr>
            <p:cNvPr id="21537" name="Text Box 37"/>
            <p:cNvSpPr txBox="1">
              <a:spLocks noChangeArrowheads="1"/>
            </p:cNvSpPr>
            <p:nvPr/>
          </p:nvSpPr>
          <p:spPr bwMode="auto">
            <a:xfrm>
              <a:off x="668" y="3473"/>
              <a:ext cx="237" cy="288"/>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1538" name="Rectangle 38"/>
            <p:cNvSpPr>
              <a:spLocks noChangeArrowheads="1"/>
            </p:cNvSpPr>
            <p:nvPr/>
          </p:nvSpPr>
          <p:spPr bwMode="auto">
            <a:xfrm>
              <a:off x="2295" y="3216"/>
              <a:ext cx="93" cy="126"/>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1539" name="Text Box 39"/>
            <p:cNvSpPr txBox="1">
              <a:spLocks noChangeArrowheads="1"/>
            </p:cNvSpPr>
            <p:nvPr/>
          </p:nvSpPr>
          <p:spPr bwMode="auto">
            <a:xfrm>
              <a:off x="2540" y="2966"/>
              <a:ext cx="898" cy="231"/>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propagation</a:t>
              </a:r>
              <a:endParaRPr lang="en-US" altLang="ko-KR" sz="1800">
                <a:ea typeface="굴림" pitchFamily="34" charset="-127"/>
              </a:endParaRPr>
            </a:p>
          </p:txBody>
        </p:sp>
        <p:sp>
          <p:nvSpPr>
            <p:cNvPr id="21540" name="Line 40"/>
            <p:cNvSpPr>
              <a:spLocks noChangeShapeType="1"/>
            </p:cNvSpPr>
            <p:nvPr/>
          </p:nvSpPr>
          <p:spPr bwMode="auto">
            <a:xfrm rot="10800000">
              <a:off x="2385" y="3084"/>
              <a:ext cx="201"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41" name="Text Box 41"/>
            <p:cNvSpPr txBox="1">
              <a:spLocks noChangeArrowheads="1"/>
            </p:cNvSpPr>
            <p:nvPr/>
          </p:nvSpPr>
          <p:spPr bwMode="auto">
            <a:xfrm>
              <a:off x="1346" y="2702"/>
              <a:ext cx="955" cy="231"/>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transmission</a:t>
              </a:r>
              <a:endParaRPr lang="en-US" altLang="ko-KR" sz="1800">
                <a:ea typeface="굴림" pitchFamily="34" charset="-127"/>
              </a:endParaRPr>
            </a:p>
          </p:txBody>
        </p:sp>
        <p:sp>
          <p:nvSpPr>
            <p:cNvPr id="21542" name="Line 42"/>
            <p:cNvSpPr>
              <a:spLocks noChangeShapeType="1"/>
            </p:cNvSpPr>
            <p:nvPr/>
          </p:nvSpPr>
          <p:spPr bwMode="auto">
            <a:xfrm rot="10800000" flipH="1" flipV="1">
              <a:off x="2022" y="2874"/>
              <a:ext cx="333" cy="336"/>
            </a:xfrm>
            <a:prstGeom prst="line">
              <a:avLst/>
            </a:prstGeom>
            <a:noFill/>
            <a:ln w="9525">
              <a:solidFill>
                <a:schemeClr val="tx1"/>
              </a:solidFill>
              <a:round/>
              <a:headEnd/>
              <a:tailEnd type="triangle" w="med" len="med"/>
            </a:ln>
          </p:spPr>
          <p:txBody>
            <a:bodyPr wrap="none" anchor="ctr"/>
            <a:lstStyle/>
            <a:p>
              <a:endParaRPr lang="zh-CN" altLang="en-US"/>
            </a:p>
          </p:txBody>
        </p:sp>
        <p:sp>
          <p:nvSpPr>
            <p:cNvPr id="21543" name="Text Box 43"/>
            <p:cNvSpPr txBox="1">
              <a:spLocks noChangeArrowheads="1"/>
            </p:cNvSpPr>
            <p:nvPr/>
          </p:nvSpPr>
          <p:spPr bwMode="auto">
            <a:xfrm>
              <a:off x="1424" y="3668"/>
              <a:ext cx="822" cy="404"/>
            </a:xfrm>
            <a:prstGeom prst="rect">
              <a:avLst/>
            </a:prstGeom>
            <a:noFill/>
            <a:ln w="9525">
              <a:noFill/>
              <a:miter lim="800000"/>
              <a:headEnd/>
              <a:tailEnd/>
            </a:ln>
          </p:spPr>
          <p:txBody>
            <a:bodyPr wrap="none">
              <a:spAutoFit/>
            </a:bodyPr>
            <a:lstStyle/>
            <a:p>
              <a:pPr algn="ctr"/>
              <a:r>
                <a:rPr lang="en-US" altLang="ko-KR" sz="1800">
                  <a:solidFill>
                    <a:srgbClr val="FF0000"/>
                  </a:solidFill>
                  <a:latin typeface="Comic Sans MS" pitchFamily="66" charset="0"/>
                  <a:ea typeface="굴림" pitchFamily="34" charset="-127"/>
                </a:rPr>
                <a:t>nodal</a:t>
              </a:r>
            </a:p>
            <a:p>
              <a:pPr algn="ctr"/>
              <a:r>
                <a:rPr lang="en-US" altLang="ko-KR" sz="1800">
                  <a:solidFill>
                    <a:srgbClr val="FF0000"/>
                  </a:solidFill>
                  <a:latin typeface="Comic Sans MS" pitchFamily="66" charset="0"/>
                  <a:ea typeface="굴림" pitchFamily="34" charset="-127"/>
                </a:rPr>
                <a:t>processing</a:t>
              </a:r>
              <a:endParaRPr lang="en-US" altLang="ko-KR" sz="1800">
                <a:ea typeface="굴림" pitchFamily="34" charset="-127"/>
              </a:endParaRPr>
            </a:p>
          </p:txBody>
        </p:sp>
        <p:sp>
          <p:nvSpPr>
            <p:cNvPr id="21544" name="Line 44"/>
            <p:cNvSpPr>
              <a:spLocks noChangeShapeType="1"/>
            </p:cNvSpPr>
            <p:nvPr/>
          </p:nvSpPr>
          <p:spPr bwMode="auto">
            <a:xfrm rot="10800000">
              <a:off x="1587" y="3696"/>
              <a:ext cx="525"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1545" name="Line 45"/>
            <p:cNvSpPr>
              <a:spLocks noChangeShapeType="1"/>
            </p:cNvSpPr>
            <p:nvPr/>
          </p:nvSpPr>
          <p:spPr bwMode="auto">
            <a:xfrm rot="10800000" flipV="1">
              <a:off x="2097" y="3546"/>
              <a:ext cx="24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21546" name="Text Box 46"/>
            <p:cNvSpPr txBox="1">
              <a:spLocks noChangeArrowheads="1"/>
            </p:cNvSpPr>
            <p:nvPr/>
          </p:nvSpPr>
          <p:spPr bwMode="auto">
            <a:xfrm>
              <a:off x="2354" y="3830"/>
              <a:ext cx="616" cy="233"/>
            </a:xfrm>
            <a:prstGeom prst="rect">
              <a:avLst/>
            </a:prstGeom>
            <a:noFill/>
            <a:ln w="9525">
              <a:noFill/>
              <a:miter lim="800000"/>
              <a:headEnd/>
              <a:tailEnd/>
            </a:ln>
          </p:spPr>
          <p:txBody>
            <a:bodyPr wrap="none">
              <a:spAutoFit/>
            </a:bodyPr>
            <a:lstStyle/>
            <a:p>
              <a:r>
                <a:rPr lang="en-US" altLang="ko-KR" sz="1800" dirty="0" smtClean="0">
                  <a:solidFill>
                    <a:srgbClr val="FF0000"/>
                  </a:solidFill>
                  <a:latin typeface="Comic Sans MS" pitchFamily="66" charset="0"/>
                  <a:ea typeface="굴림" pitchFamily="34" charset="-127"/>
                </a:rPr>
                <a:t>queuing</a:t>
              </a:r>
              <a:endParaRPr lang="en-US" altLang="ko-KR" sz="1800" dirty="0">
                <a:ea typeface="굴림" pitchFamily="34" charset="-127"/>
              </a:endParaRPr>
            </a:p>
          </p:txBody>
        </p:sp>
        <p:sp>
          <p:nvSpPr>
            <p:cNvPr id="21547" name="Line 47"/>
            <p:cNvSpPr>
              <a:spLocks noChangeShapeType="1"/>
            </p:cNvSpPr>
            <p:nvPr/>
          </p:nvSpPr>
          <p:spPr bwMode="auto">
            <a:xfrm rot="10800000">
              <a:off x="2199" y="3546"/>
              <a:ext cx="375" cy="348"/>
            </a:xfrm>
            <a:prstGeom prst="line">
              <a:avLst/>
            </a:prstGeom>
            <a:noFill/>
            <a:ln w="9525">
              <a:solidFill>
                <a:schemeClr val="tx1"/>
              </a:solidFill>
              <a:round/>
              <a:headEnd/>
              <a:tailEnd/>
            </a:ln>
          </p:spPr>
          <p:txBody>
            <a:bodyPr wrap="none" anchor="ctr"/>
            <a:lstStyle/>
            <a:p>
              <a:endParaRPr lang="zh-CN" altLang="en-US"/>
            </a:p>
          </p:txBody>
        </p:sp>
        <p:grpSp>
          <p:nvGrpSpPr>
            <p:cNvPr id="6" name="Group 48"/>
            <p:cNvGrpSpPr>
              <a:grpSpLocks/>
            </p:cNvGrpSpPr>
            <p:nvPr/>
          </p:nvGrpSpPr>
          <p:grpSpPr bwMode="auto">
            <a:xfrm>
              <a:off x="3738" y="3168"/>
              <a:ext cx="314" cy="75"/>
              <a:chOff x="2208" y="2184"/>
              <a:chExt cx="176" cy="69"/>
            </a:xfrm>
          </p:grpSpPr>
          <p:grpSp>
            <p:nvGrpSpPr>
              <p:cNvPr id="7" name="Group 49"/>
              <p:cNvGrpSpPr>
                <a:grpSpLocks/>
              </p:cNvGrpSpPr>
              <p:nvPr/>
            </p:nvGrpSpPr>
            <p:grpSpPr bwMode="auto">
              <a:xfrm>
                <a:off x="2208" y="2185"/>
                <a:ext cx="176" cy="68"/>
                <a:chOff x="2848" y="848"/>
                <a:chExt cx="140" cy="98"/>
              </a:xfrm>
            </p:grpSpPr>
            <p:sp>
              <p:nvSpPr>
                <p:cNvPr id="21554" name="Line 5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55" name="Line 5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56" name="Line 5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8" name="Group 53"/>
              <p:cNvGrpSpPr>
                <a:grpSpLocks/>
              </p:cNvGrpSpPr>
              <p:nvPr/>
            </p:nvGrpSpPr>
            <p:grpSpPr bwMode="auto">
              <a:xfrm flipV="1">
                <a:off x="2208" y="2184"/>
                <a:ext cx="176" cy="68"/>
                <a:chOff x="2848" y="848"/>
                <a:chExt cx="140" cy="98"/>
              </a:xfrm>
            </p:grpSpPr>
            <p:sp>
              <p:nvSpPr>
                <p:cNvPr id="21551" name="Line 5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1552" name="Line 5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1553" name="Line 56"/>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sp>
        <p:nvSpPr>
          <p:cNvPr id="21514" name="Rectangle 57"/>
          <p:cNvSpPr>
            <a:spLocks noChangeArrowheads="1"/>
          </p:cNvSpPr>
          <p:nvPr/>
        </p:nvSpPr>
        <p:spPr bwMode="auto">
          <a:xfrm>
            <a:off x="4476750" y="3790950"/>
            <a:ext cx="3800475" cy="8477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a:solidFill>
                  <a:srgbClr val="FF0000"/>
                </a:solidFill>
                <a:latin typeface="Comic Sans MS" pitchFamily="66" charset="0"/>
                <a:ea typeface="굴림" pitchFamily="34" charset="-127"/>
              </a:rPr>
              <a:t>Note: </a:t>
            </a:r>
            <a:r>
              <a:rPr lang="en-US" altLang="ko-KR">
                <a:latin typeface="Comic Sans MS" pitchFamily="66" charset="0"/>
                <a:ea typeface="굴림" pitchFamily="34" charset="-127"/>
              </a:rPr>
              <a:t>s and R are </a:t>
            </a:r>
            <a:r>
              <a:rPr lang="en-US" altLang="ko-KR" i="1">
                <a:latin typeface="Comic Sans MS" pitchFamily="66" charset="0"/>
                <a:ea typeface="굴림" pitchFamily="34" charset="-127"/>
              </a:rPr>
              <a:t>very </a:t>
            </a:r>
            <a:r>
              <a:rPr lang="en-US" altLang="ko-KR">
                <a:latin typeface="Comic Sans MS" pitchFamily="66" charset="0"/>
                <a:ea typeface="굴림" pitchFamily="34" charset="-127"/>
              </a:rPr>
              <a:t>different quantities!</a:t>
            </a:r>
          </a:p>
        </p:txBody>
      </p:sp>
      <p:sp>
        <p:nvSpPr>
          <p:cNvPr id="21515" name="Rectangle 58"/>
          <p:cNvSpPr>
            <a:spLocks noChangeArrowheads="1"/>
          </p:cNvSpPr>
          <p:nvPr/>
        </p:nvSpPr>
        <p:spPr bwMode="auto">
          <a:xfrm>
            <a:off x="4476750" y="3800475"/>
            <a:ext cx="3676650" cy="876300"/>
          </a:xfrm>
          <a:prstGeom prst="rect">
            <a:avLst/>
          </a:prstGeom>
          <a:noFill/>
          <a:ln w="19050">
            <a:solidFill>
              <a:schemeClr val="accent2"/>
            </a:solidFill>
            <a:miter lim="800000"/>
            <a:headEnd/>
            <a:tailEnd/>
          </a:ln>
        </p:spPr>
        <p:txBody>
          <a:bodyPr wrap="none" anchor="ctr"/>
          <a:lstStyle/>
          <a:p>
            <a:endParaRPr lang="ko-KR" altLang="ko-KR">
              <a:ea typeface="굴림" pitchFamily="34" charset="-127"/>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2532" name="Slide Number Placeholder 5"/>
          <p:cNvSpPr>
            <a:spLocks noGrp="1"/>
          </p:cNvSpPr>
          <p:nvPr>
            <p:ph type="sldNum" sz="quarter" idx="12"/>
          </p:nvPr>
        </p:nvSpPr>
        <p:spPr>
          <a:noFill/>
        </p:spPr>
        <p:txBody>
          <a:bodyPr/>
          <a:lstStyle/>
          <a:p>
            <a:r>
              <a:rPr lang="en-US" altLang="ko-KR" smtClean="0">
                <a:ea typeface="굴림" pitchFamily="34" charset="-127"/>
              </a:rPr>
              <a:t>1-</a:t>
            </a:r>
            <a:fld id="{A824395C-6652-431C-A80D-74B295F3D8D3}" type="slidenum">
              <a:rPr lang="en-US" altLang="ko-KR" smtClean="0">
                <a:ea typeface="굴림" pitchFamily="34" charset="-127"/>
              </a:rPr>
              <a:pPr/>
              <a:t>79</a:t>
            </a:fld>
            <a:endParaRPr lang="en-US" altLang="ko-KR" smtClean="0">
              <a:ea typeface="굴림" pitchFamily="34" charset="-127"/>
            </a:endParaRPr>
          </a:p>
        </p:txBody>
      </p:sp>
      <p:sp>
        <p:nvSpPr>
          <p:cNvPr id="22533" name="Rectangle 2"/>
          <p:cNvSpPr>
            <a:spLocks noGrp="1" noChangeArrowheads="1"/>
          </p:cNvSpPr>
          <p:nvPr>
            <p:ph type="title"/>
          </p:nvPr>
        </p:nvSpPr>
        <p:spPr/>
        <p:txBody>
          <a:bodyPr/>
          <a:lstStyle/>
          <a:p>
            <a:r>
              <a:rPr lang="en-US" altLang="ko-KR" smtClean="0">
                <a:ea typeface="굴림" pitchFamily="34" charset="-127"/>
              </a:rPr>
              <a:t>Nodal delay</a:t>
            </a:r>
          </a:p>
        </p:txBody>
      </p:sp>
      <p:sp>
        <p:nvSpPr>
          <p:cNvPr id="22534" name="Rectangle 3"/>
          <p:cNvSpPr>
            <a:spLocks noGrp="1" noChangeArrowheads="1"/>
          </p:cNvSpPr>
          <p:nvPr>
            <p:ph type="body" idx="1"/>
          </p:nvPr>
        </p:nvSpPr>
        <p:spPr>
          <a:xfrm>
            <a:off x="533400" y="2547938"/>
            <a:ext cx="7772400" cy="3700462"/>
          </a:xfrm>
        </p:spPr>
        <p:txBody>
          <a:bodyPr/>
          <a:lstStyle/>
          <a:p>
            <a:r>
              <a:rPr lang="en-US" altLang="ko-KR" sz="2400" smtClean="0">
                <a:ea typeface="굴림" pitchFamily="34" charset="-127"/>
              </a:rPr>
              <a:t>d</a:t>
            </a:r>
            <a:r>
              <a:rPr lang="en-US" altLang="ko-KR" sz="2400" baseline="-25000" smtClean="0">
                <a:ea typeface="굴림" pitchFamily="34" charset="-127"/>
              </a:rPr>
              <a:t>proc</a:t>
            </a:r>
            <a:r>
              <a:rPr lang="en-US" altLang="ko-KR" sz="2400" smtClean="0">
                <a:ea typeface="굴림" pitchFamily="34" charset="-127"/>
              </a:rPr>
              <a:t> = processing delay</a:t>
            </a:r>
          </a:p>
          <a:p>
            <a:pPr lvl="1"/>
            <a:r>
              <a:rPr lang="en-US" altLang="ko-KR" sz="2000" smtClean="0">
                <a:ea typeface="굴림" pitchFamily="34" charset="-127"/>
              </a:rPr>
              <a:t>typically a few microsecs or less</a:t>
            </a:r>
          </a:p>
          <a:p>
            <a:r>
              <a:rPr lang="en-US" altLang="ko-KR" sz="2400" smtClean="0">
                <a:ea typeface="굴림" pitchFamily="34" charset="-127"/>
              </a:rPr>
              <a:t>d</a:t>
            </a:r>
            <a:r>
              <a:rPr lang="en-US" altLang="ko-KR" sz="2400" baseline="-25000" smtClean="0">
                <a:ea typeface="굴림" pitchFamily="34" charset="-127"/>
              </a:rPr>
              <a:t>queue</a:t>
            </a:r>
            <a:r>
              <a:rPr lang="en-US" altLang="ko-KR" sz="2400" smtClean="0">
                <a:ea typeface="굴림" pitchFamily="34" charset="-127"/>
              </a:rPr>
              <a:t> = queuing delay</a:t>
            </a:r>
          </a:p>
          <a:p>
            <a:pPr lvl="1"/>
            <a:r>
              <a:rPr lang="en-US" altLang="ko-KR" sz="2000" smtClean="0">
                <a:ea typeface="굴림" pitchFamily="34" charset="-127"/>
              </a:rPr>
              <a:t>depends on congestion</a:t>
            </a:r>
          </a:p>
          <a:p>
            <a:r>
              <a:rPr lang="en-US" altLang="ko-KR" sz="2400" smtClean="0">
                <a:ea typeface="굴림" pitchFamily="34" charset="-127"/>
              </a:rPr>
              <a:t>d</a:t>
            </a:r>
            <a:r>
              <a:rPr lang="en-US" altLang="ko-KR" sz="2400" baseline="-25000" smtClean="0">
                <a:ea typeface="굴림" pitchFamily="34" charset="-127"/>
              </a:rPr>
              <a:t>trans</a:t>
            </a:r>
            <a:r>
              <a:rPr lang="en-US" altLang="ko-KR" sz="2400" smtClean="0">
                <a:ea typeface="굴림" pitchFamily="34" charset="-127"/>
              </a:rPr>
              <a:t> = transmission delay</a:t>
            </a:r>
          </a:p>
          <a:p>
            <a:pPr lvl="1"/>
            <a:r>
              <a:rPr lang="en-US" altLang="ko-KR" sz="2000" smtClean="0">
                <a:ea typeface="굴림" pitchFamily="34" charset="-127"/>
              </a:rPr>
              <a:t>= L/R, significant for low-speed links</a:t>
            </a:r>
          </a:p>
          <a:p>
            <a:r>
              <a:rPr lang="en-US" altLang="ko-KR" sz="2400" smtClean="0">
                <a:ea typeface="굴림" pitchFamily="34" charset="-127"/>
              </a:rPr>
              <a:t>d</a:t>
            </a:r>
            <a:r>
              <a:rPr lang="en-US" altLang="ko-KR" sz="2400" baseline="-25000" smtClean="0">
                <a:ea typeface="굴림" pitchFamily="34" charset="-127"/>
              </a:rPr>
              <a:t>prop</a:t>
            </a:r>
            <a:r>
              <a:rPr lang="en-US" altLang="ko-KR" sz="2400" smtClean="0">
                <a:ea typeface="굴림" pitchFamily="34" charset="-127"/>
              </a:rPr>
              <a:t> = propagation delay</a:t>
            </a:r>
          </a:p>
          <a:p>
            <a:pPr lvl="1"/>
            <a:r>
              <a:rPr lang="en-US" altLang="ko-KR" sz="2000" smtClean="0">
                <a:ea typeface="굴림" pitchFamily="34" charset="-127"/>
              </a:rPr>
              <a:t>a few microsecs to hundreds of msecs</a:t>
            </a:r>
          </a:p>
        </p:txBody>
      </p:sp>
      <p:graphicFrame>
        <p:nvGraphicFramePr>
          <p:cNvPr id="22530" name="Object 4"/>
          <p:cNvGraphicFramePr>
            <a:graphicFrameLocks noChangeAspect="1"/>
          </p:cNvGraphicFramePr>
          <p:nvPr/>
        </p:nvGraphicFramePr>
        <p:xfrm>
          <a:off x="1887538" y="1371600"/>
          <a:ext cx="5314950" cy="635000"/>
        </p:xfrm>
        <a:graphic>
          <a:graphicData uri="http://schemas.openxmlformats.org/presentationml/2006/ole">
            <p:oleObj spid="_x0000_s287746" name="Equation" r:id="rId4" imgW="2006280" imgH="241200" progId="Equation.3">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Classification of Networks </a:t>
            </a:r>
            <a:endParaRPr lang="zh-CN" altLang="en-US" dirty="0"/>
          </a:p>
        </p:txBody>
      </p:sp>
      <p:sp>
        <p:nvSpPr>
          <p:cNvPr id="3" name="内容占位符 2"/>
          <p:cNvSpPr>
            <a:spLocks noGrp="1"/>
          </p:cNvSpPr>
          <p:nvPr>
            <p:ph idx="1"/>
          </p:nvPr>
        </p:nvSpPr>
        <p:spPr>
          <a:xfrm>
            <a:off x="533400" y="1328057"/>
            <a:ext cx="4713514" cy="5148943"/>
          </a:xfrm>
        </p:spPr>
        <p:txBody>
          <a:bodyPr/>
          <a:lstStyle/>
          <a:p>
            <a:pPr>
              <a:buNone/>
            </a:pPr>
            <a:r>
              <a:rPr lang="en-US" altLang="zh-CN" sz="2400" dirty="0" smtClean="0"/>
              <a:t>Classification by </a:t>
            </a:r>
            <a:r>
              <a:rPr lang="en-US" altLang="zh-CN" sz="2400" b="1" dirty="0" smtClean="0">
                <a:solidFill>
                  <a:srgbClr val="0000FF"/>
                </a:solidFill>
              </a:rPr>
              <a:t>Distance</a:t>
            </a:r>
          </a:p>
          <a:p>
            <a:pPr>
              <a:spcAft>
                <a:spcPts val="1000"/>
              </a:spcAft>
              <a:buNone/>
            </a:pPr>
            <a:r>
              <a:rPr lang="en-US" altLang="zh-CN" sz="2400" dirty="0" smtClean="0"/>
              <a:t>1 m</a:t>
            </a:r>
          </a:p>
          <a:p>
            <a:pPr>
              <a:spcAft>
                <a:spcPts val="1000"/>
              </a:spcAft>
              <a:buNone/>
            </a:pPr>
            <a:r>
              <a:rPr lang="en-US" altLang="zh-CN" sz="2400" dirty="0" smtClean="0"/>
              <a:t>10 m Room</a:t>
            </a:r>
          </a:p>
          <a:p>
            <a:pPr>
              <a:spcAft>
                <a:spcPts val="1000"/>
              </a:spcAft>
              <a:buNone/>
            </a:pPr>
            <a:r>
              <a:rPr lang="en-US" altLang="zh-CN" sz="2400" dirty="0" smtClean="0"/>
              <a:t>100 m Building</a:t>
            </a:r>
          </a:p>
          <a:p>
            <a:pPr>
              <a:spcAft>
                <a:spcPts val="1000"/>
              </a:spcAft>
              <a:buNone/>
            </a:pPr>
            <a:r>
              <a:rPr lang="en-US" altLang="zh-CN" sz="2400" dirty="0" smtClean="0"/>
              <a:t>1 km Campus</a:t>
            </a:r>
          </a:p>
          <a:p>
            <a:pPr>
              <a:spcAft>
                <a:spcPts val="1000"/>
              </a:spcAft>
              <a:buNone/>
            </a:pPr>
            <a:r>
              <a:rPr lang="en-US" altLang="zh-CN" sz="2400" dirty="0" smtClean="0"/>
              <a:t>10 km Town</a:t>
            </a:r>
          </a:p>
          <a:p>
            <a:pPr>
              <a:spcAft>
                <a:spcPts val="1000"/>
              </a:spcAft>
              <a:buNone/>
            </a:pPr>
            <a:r>
              <a:rPr lang="en-US" altLang="zh-CN" sz="2400" dirty="0" smtClean="0"/>
              <a:t>100 km Country</a:t>
            </a:r>
          </a:p>
          <a:p>
            <a:pPr>
              <a:spcAft>
                <a:spcPts val="1000"/>
              </a:spcAft>
              <a:buNone/>
            </a:pPr>
            <a:r>
              <a:rPr lang="en-US" altLang="zh-CN" sz="2400" dirty="0" smtClean="0"/>
              <a:t>1000 km Continent</a:t>
            </a:r>
          </a:p>
          <a:p>
            <a:pPr>
              <a:spcAft>
                <a:spcPts val="1000"/>
              </a:spcAft>
              <a:buNone/>
            </a:pPr>
            <a:r>
              <a:rPr lang="en-US" altLang="zh-CN" sz="2400" dirty="0" smtClean="0"/>
              <a:t>10000 km Planet</a:t>
            </a:r>
          </a:p>
          <a:p>
            <a:pPr>
              <a:buNone/>
            </a:pPr>
            <a:endParaRPr lang="en-US" altLang="zh-CN" sz="2400" dirty="0" smtClean="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8</a:t>
            </a:fld>
            <a:endParaRPr lang="en-US" altLang="ko-KR"/>
          </a:p>
        </p:txBody>
      </p:sp>
      <p:sp>
        <p:nvSpPr>
          <p:cNvPr id="6" name="矩形 5"/>
          <p:cNvSpPr/>
          <p:nvPr/>
        </p:nvSpPr>
        <p:spPr>
          <a:xfrm>
            <a:off x="3848826" y="2109608"/>
            <a:ext cx="4413432" cy="461665"/>
          </a:xfrm>
          <a:prstGeom prst="rect">
            <a:avLst/>
          </a:prstGeom>
        </p:spPr>
        <p:txBody>
          <a:bodyPr wrap="square">
            <a:spAutoFit/>
          </a:bodyPr>
          <a:lstStyle/>
          <a:p>
            <a:pPr>
              <a:buNone/>
            </a:pPr>
            <a:r>
              <a:rPr lang="en-US" altLang="zh-CN" dirty="0" smtClean="0">
                <a:solidFill>
                  <a:schemeClr val="accent2">
                    <a:lumMod val="60000"/>
                    <a:lumOff val="40000"/>
                  </a:schemeClr>
                </a:solidFill>
                <a:latin typeface="+mn-lt"/>
              </a:rPr>
              <a:t>Personal Area Network (PAN)</a:t>
            </a:r>
          </a:p>
        </p:txBody>
      </p:sp>
      <p:sp>
        <p:nvSpPr>
          <p:cNvPr id="7" name="矩形 6"/>
          <p:cNvSpPr/>
          <p:nvPr/>
        </p:nvSpPr>
        <p:spPr>
          <a:xfrm>
            <a:off x="3848826" y="3024005"/>
            <a:ext cx="4032431" cy="461665"/>
          </a:xfrm>
          <a:prstGeom prst="rect">
            <a:avLst/>
          </a:prstGeom>
        </p:spPr>
        <p:txBody>
          <a:bodyPr wrap="square">
            <a:spAutoFit/>
          </a:bodyPr>
          <a:lstStyle/>
          <a:p>
            <a:r>
              <a:rPr lang="en-US" altLang="zh-CN" dirty="0" smtClean="0">
                <a:solidFill>
                  <a:srgbClr val="FFC000"/>
                </a:solidFill>
                <a:latin typeface="+mn-lt"/>
              </a:rPr>
              <a:t>Local Area Network (LAN)</a:t>
            </a:r>
            <a:endParaRPr lang="zh-CN" altLang="en-US" dirty="0">
              <a:solidFill>
                <a:srgbClr val="FFC000"/>
              </a:solidFill>
              <a:latin typeface="+mn-lt"/>
            </a:endParaRPr>
          </a:p>
        </p:txBody>
      </p:sp>
      <p:sp>
        <p:nvSpPr>
          <p:cNvPr id="8" name="矩形 7"/>
          <p:cNvSpPr/>
          <p:nvPr/>
        </p:nvSpPr>
        <p:spPr>
          <a:xfrm>
            <a:off x="3848826" y="4025492"/>
            <a:ext cx="5295174" cy="461665"/>
          </a:xfrm>
          <a:prstGeom prst="rect">
            <a:avLst/>
          </a:prstGeom>
        </p:spPr>
        <p:txBody>
          <a:bodyPr wrap="square">
            <a:spAutoFit/>
          </a:bodyPr>
          <a:lstStyle/>
          <a:p>
            <a:pPr>
              <a:buNone/>
            </a:pPr>
            <a:r>
              <a:rPr lang="en-US" altLang="zh-CN" dirty="0" smtClean="0">
                <a:solidFill>
                  <a:srgbClr val="FF0000"/>
                </a:solidFill>
                <a:latin typeface="+mn-lt"/>
              </a:rPr>
              <a:t>Metropolitan Area Network (MAN)</a:t>
            </a:r>
          </a:p>
        </p:txBody>
      </p:sp>
      <p:sp>
        <p:nvSpPr>
          <p:cNvPr id="9" name="矩形 8"/>
          <p:cNvSpPr/>
          <p:nvPr/>
        </p:nvSpPr>
        <p:spPr>
          <a:xfrm>
            <a:off x="3848826" y="5016474"/>
            <a:ext cx="4304574" cy="461665"/>
          </a:xfrm>
          <a:prstGeom prst="rect">
            <a:avLst/>
          </a:prstGeom>
        </p:spPr>
        <p:txBody>
          <a:bodyPr wrap="square">
            <a:spAutoFit/>
          </a:bodyPr>
          <a:lstStyle/>
          <a:p>
            <a:pPr>
              <a:buNone/>
            </a:pPr>
            <a:r>
              <a:rPr lang="en-US" altLang="zh-CN" dirty="0" smtClean="0">
                <a:solidFill>
                  <a:srgbClr val="00CCFF"/>
                </a:solidFill>
                <a:latin typeface="+mn-lt"/>
              </a:rPr>
              <a:t>Wide Area Network (WAN)</a:t>
            </a:r>
            <a:endParaRPr lang="zh-CN" altLang="en-US" dirty="0">
              <a:solidFill>
                <a:srgbClr val="00CCFF"/>
              </a:solidFill>
              <a:latin typeface="+mn-lt"/>
            </a:endParaRPr>
          </a:p>
        </p:txBody>
      </p:sp>
      <p:sp>
        <p:nvSpPr>
          <p:cNvPr id="10" name="矩形 9"/>
          <p:cNvSpPr/>
          <p:nvPr/>
        </p:nvSpPr>
        <p:spPr>
          <a:xfrm>
            <a:off x="3848826" y="5712768"/>
            <a:ext cx="1572260" cy="461665"/>
          </a:xfrm>
          <a:prstGeom prst="rect">
            <a:avLst/>
          </a:prstGeom>
        </p:spPr>
        <p:txBody>
          <a:bodyPr wrap="square">
            <a:spAutoFit/>
          </a:bodyPr>
          <a:lstStyle/>
          <a:p>
            <a:r>
              <a:rPr lang="en-US" altLang="zh-CN" dirty="0" smtClean="0">
                <a:solidFill>
                  <a:srgbClr val="0000FF"/>
                </a:solidFill>
                <a:latin typeface="+mn-lt"/>
              </a:rPr>
              <a:t>Internet</a:t>
            </a:r>
            <a:endParaRPr lang="zh-CN" altLang="en-US" dirty="0">
              <a:solidFill>
                <a:srgbClr val="0000FF"/>
              </a:solidFill>
              <a:latin typeface="+mn-lt"/>
            </a:endParaRPr>
          </a:p>
        </p:txBody>
      </p:sp>
      <p:sp>
        <p:nvSpPr>
          <p:cNvPr id="11" name="右大括号 10"/>
          <p:cNvSpPr/>
          <p:nvPr/>
        </p:nvSpPr>
        <p:spPr bwMode="auto">
          <a:xfrm>
            <a:off x="3603150" y="1937657"/>
            <a:ext cx="283029" cy="783772"/>
          </a:xfrm>
          <a:prstGeom prst="rightBrace">
            <a:avLst/>
          </a:prstGeom>
          <a:ln>
            <a:solidFill>
              <a:schemeClr val="accent2">
                <a:lumMod val="40000"/>
                <a:lumOff val="60000"/>
              </a:schemeClr>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2" name="右大括号 11"/>
          <p:cNvSpPr/>
          <p:nvPr/>
        </p:nvSpPr>
        <p:spPr bwMode="auto">
          <a:xfrm>
            <a:off x="3603150" y="2710543"/>
            <a:ext cx="283029" cy="990600"/>
          </a:xfrm>
          <a:prstGeom prst="rightBrace">
            <a:avLst/>
          </a:prstGeom>
          <a:ln>
            <a:solidFill>
              <a:srgbClr val="FFC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3" name="右大括号 12"/>
          <p:cNvSpPr/>
          <p:nvPr/>
        </p:nvSpPr>
        <p:spPr bwMode="auto">
          <a:xfrm>
            <a:off x="3603150" y="3722913"/>
            <a:ext cx="283029" cy="1045029"/>
          </a:xfrm>
          <a:prstGeom prst="rightBrace">
            <a:avLst/>
          </a:pr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4" name="右大括号 13"/>
          <p:cNvSpPr/>
          <p:nvPr/>
        </p:nvSpPr>
        <p:spPr bwMode="auto">
          <a:xfrm>
            <a:off x="3603150" y="4800600"/>
            <a:ext cx="283029" cy="870858"/>
          </a:xfrm>
          <a:prstGeom prst="rightBrace">
            <a:avLst/>
          </a:prstGeom>
          <a:ln>
            <a:solidFill>
              <a:srgbClr val="00CCFF"/>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5" name="右大括号 14"/>
          <p:cNvSpPr/>
          <p:nvPr/>
        </p:nvSpPr>
        <p:spPr bwMode="auto">
          <a:xfrm>
            <a:off x="3603150" y="5704110"/>
            <a:ext cx="283029" cy="402772"/>
          </a:xfrm>
          <a:prstGeom prst="righ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4995" name="Slide Number Placeholder 6"/>
          <p:cNvSpPr>
            <a:spLocks noGrp="1"/>
          </p:cNvSpPr>
          <p:nvPr>
            <p:ph type="sldNum" sz="quarter" idx="12"/>
          </p:nvPr>
        </p:nvSpPr>
        <p:spPr>
          <a:noFill/>
        </p:spPr>
        <p:txBody>
          <a:bodyPr/>
          <a:lstStyle/>
          <a:p>
            <a:r>
              <a:rPr lang="en-US" altLang="ko-KR" smtClean="0">
                <a:ea typeface="굴림" pitchFamily="34" charset="-127"/>
              </a:rPr>
              <a:t>1-</a:t>
            </a:r>
            <a:fld id="{31492FF4-59A5-47F9-8776-3DF08832DFF8}" type="slidenum">
              <a:rPr lang="en-US" altLang="ko-KR" smtClean="0">
                <a:ea typeface="굴림" pitchFamily="34" charset="-127"/>
              </a:rPr>
              <a:pPr/>
              <a:t>80</a:t>
            </a:fld>
            <a:endParaRPr lang="en-US" altLang="ko-KR" smtClean="0">
              <a:ea typeface="굴림" pitchFamily="34" charset="-127"/>
            </a:endParaRPr>
          </a:p>
        </p:txBody>
      </p:sp>
      <p:pic>
        <p:nvPicPr>
          <p:cNvPr id="84996" name="Picture 60" descr="queueDelay"/>
          <p:cNvPicPr>
            <a:picLocks noChangeAspect="1" noChangeArrowheads="1"/>
          </p:cNvPicPr>
          <p:nvPr/>
        </p:nvPicPr>
        <p:blipFill>
          <a:blip r:embed="rId3" cstate="print"/>
          <a:srcRect/>
          <a:stretch>
            <a:fillRect/>
          </a:stretch>
        </p:blipFill>
        <p:spPr bwMode="auto">
          <a:xfrm>
            <a:off x="3981450" y="1290638"/>
            <a:ext cx="5162550" cy="3170237"/>
          </a:xfrm>
          <a:prstGeom prst="rect">
            <a:avLst/>
          </a:prstGeom>
          <a:noFill/>
          <a:ln w="9525">
            <a:noFill/>
            <a:miter lim="800000"/>
            <a:headEnd/>
            <a:tailEnd/>
          </a:ln>
        </p:spPr>
      </p:pic>
      <p:sp>
        <p:nvSpPr>
          <p:cNvPr id="84997" name="Rectangle 2"/>
          <p:cNvSpPr>
            <a:spLocks noGrp="1" noChangeArrowheads="1"/>
          </p:cNvSpPr>
          <p:nvPr>
            <p:ph type="title"/>
          </p:nvPr>
        </p:nvSpPr>
        <p:spPr>
          <a:xfrm>
            <a:off x="476250" y="266700"/>
            <a:ext cx="7772400" cy="1143000"/>
          </a:xfrm>
        </p:spPr>
        <p:txBody>
          <a:bodyPr/>
          <a:lstStyle/>
          <a:p>
            <a:r>
              <a:rPr lang="en-US" altLang="ko-KR" sz="3600" dirty="0" smtClean="0">
                <a:ea typeface="굴림" pitchFamily="34" charset="-127"/>
              </a:rPr>
              <a:t>Queuing delay (revisit)</a:t>
            </a:r>
            <a:endParaRPr lang="en-US" altLang="ko-KR" dirty="0" smtClean="0">
              <a:ea typeface="굴림" pitchFamily="34" charset="-127"/>
            </a:endParaRPr>
          </a:p>
        </p:txBody>
      </p:sp>
      <p:sp>
        <p:nvSpPr>
          <p:cNvPr id="84998" name="Rectangle 3"/>
          <p:cNvSpPr>
            <a:spLocks noGrp="1" noChangeArrowheads="1"/>
          </p:cNvSpPr>
          <p:nvPr>
            <p:ph type="body" sz="half" idx="1"/>
          </p:nvPr>
        </p:nvSpPr>
        <p:spPr>
          <a:xfrm>
            <a:off x="571500" y="1385888"/>
            <a:ext cx="3810000" cy="1781175"/>
          </a:xfrm>
        </p:spPr>
        <p:txBody>
          <a:bodyPr/>
          <a:lstStyle/>
          <a:p>
            <a:r>
              <a:rPr lang="en-US" altLang="ko-KR" sz="2400" smtClean="0">
                <a:ea typeface="굴림" pitchFamily="34" charset="-127"/>
              </a:rPr>
              <a:t>R=link bandwidth (bps)</a:t>
            </a:r>
          </a:p>
          <a:p>
            <a:r>
              <a:rPr lang="en-US" altLang="ko-KR" sz="2400" smtClean="0">
                <a:ea typeface="굴림" pitchFamily="34" charset="-127"/>
              </a:rPr>
              <a:t>L=packet length (bits)</a:t>
            </a:r>
          </a:p>
          <a:p>
            <a:r>
              <a:rPr lang="en-US" altLang="ko-KR" sz="2400" smtClean="0">
                <a:ea typeface="굴림" pitchFamily="34" charset="-127"/>
              </a:rPr>
              <a:t>a=average packet arrival rate</a:t>
            </a:r>
          </a:p>
        </p:txBody>
      </p:sp>
      <p:sp>
        <p:nvSpPr>
          <p:cNvPr id="84999" name="Rectangle 61"/>
          <p:cNvSpPr>
            <a:spLocks noChangeArrowheads="1"/>
          </p:cNvSpPr>
          <p:nvPr/>
        </p:nvSpPr>
        <p:spPr bwMode="auto">
          <a:xfrm>
            <a:off x="665163" y="3282950"/>
            <a:ext cx="3810000" cy="50482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en-US" altLang="ko-KR">
                <a:solidFill>
                  <a:srgbClr val="FF0000"/>
                </a:solidFill>
                <a:latin typeface="Comic Sans MS" pitchFamily="66" charset="0"/>
                <a:ea typeface="굴림" pitchFamily="34" charset="-127"/>
              </a:rPr>
              <a:t>traffic intensity = La/R</a:t>
            </a:r>
          </a:p>
          <a:p>
            <a:pPr marL="342900" indent="-342900">
              <a:spcBef>
                <a:spcPct val="20000"/>
              </a:spcBef>
              <a:buClr>
                <a:schemeClr val="accent2"/>
              </a:buClr>
              <a:buSzPct val="85000"/>
              <a:buFont typeface="Wingdings" pitchFamily="2" charset="2"/>
              <a:buNone/>
            </a:pPr>
            <a:r>
              <a:rPr lang="en-US" altLang="ko-KR" sz="2000">
                <a:solidFill>
                  <a:srgbClr val="FF0000"/>
                </a:solidFill>
                <a:latin typeface="Comic Sans MS" pitchFamily="66" charset="0"/>
                <a:ea typeface="굴림" pitchFamily="34" charset="-127"/>
              </a:rPr>
              <a:t>A ratio of the average arrival rate to the average departure rate</a:t>
            </a:r>
          </a:p>
        </p:txBody>
      </p:sp>
      <p:sp>
        <p:nvSpPr>
          <p:cNvPr id="85000" name="Rectangle 62"/>
          <p:cNvSpPr>
            <a:spLocks noChangeArrowheads="1"/>
          </p:cNvSpPr>
          <p:nvPr/>
        </p:nvSpPr>
        <p:spPr bwMode="auto">
          <a:xfrm>
            <a:off x="547688" y="4619625"/>
            <a:ext cx="6972300" cy="1933575"/>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 0: average queueing delay small</a:t>
            </a:r>
          </a:p>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-&gt; 1: delays become large</a:t>
            </a:r>
          </a:p>
          <a:p>
            <a:pPr marL="342900" indent="-342900">
              <a:spcBef>
                <a:spcPct val="20000"/>
              </a:spcBef>
              <a:buClr>
                <a:schemeClr val="accent2"/>
              </a:buClr>
              <a:buSzPct val="85000"/>
              <a:buFont typeface="Wingdings" pitchFamily="2" charset="2"/>
              <a:buChar char="q"/>
            </a:pPr>
            <a:r>
              <a:rPr lang="en-US" altLang="ko-KR">
                <a:latin typeface="Comic Sans MS" pitchFamily="66" charset="0"/>
                <a:ea typeface="굴림" pitchFamily="34" charset="-127"/>
              </a:rPr>
              <a:t>La/R &gt; 1: more “work” arriving than can be serviced, average delay infinite!</a:t>
            </a:r>
          </a:p>
          <a:p>
            <a:pPr marL="342900" indent="-342900">
              <a:spcBef>
                <a:spcPct val="20000"/>
              </a:spcBef>
              <a:buClr>
                <a:schemeClr val="accent2"/>
              </a:buClr>
              <a:buSzPct val="85000"/>
              <a:buFont typeface="Wingdings" pitchFamily="2" charset="2"/>
              <a:buChar char="q"/>
            </a:pPr>
            <a:endParaRPr lang="en-US" altLang="ko-KR">
              <a:latin typeface="Comic Sans MS" pitchFamily="66" charset="0"/>
              <a:ea typeface="굴림" pitchFamily="34" charset="-127"/>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4581" name="Slide Number Placeholder 5"/>
          <p:cNvSpPr>
            <a:spLocks noGrp="1"/>
          </p:cNvSpPr>
          <p:nvPr>
            <p:ph type="sldNum" sz="quarter" idx="12"/>
          </p:nvPr>
        </p:nvSpPr>
        <p:spPr>
          <a:noFill/>
        </p:spPr>
        <p:txBody>
          <a:bodyPr/>
          <a:lstStyle/>
          <a:p>
            <a:r>
              <a:rPr lang="en-US" altLang="ko-KR" smtClean="0">
                <a:ea typeface="굴림" pitchFamily="34" charset="-127"/>
              </a:rPr>
              <a:t>1-</a:t>
            </a:r>
            <a:fld id="{DE308FC0-3B33-4E56-8298-DEBBD3B1DCA6}" type="slidenum">
              <a:rPr lang="en-US" altLang="ko-KR" smtClean="0">
                <a:ea typeface="굴림" pitchFamily="34" charset="-127"/>
              </a:rPr>
              <a:pPr/>
              <a:t>81</a:t>
            </a:fld>
            <a:endParaRPr lang="en-US" altLang="ko-KR" smtClean="0">
              <a:ea typeface="굴림" pitchFamily="34" charset="-127"/>
            </a:endParaRPr>
          </a:p>
        </p:txBody>
      </p:sp>
      <p:sp>
        <p:nvSpPr>
          <p:cNvPr id="24582" name="Rectangle 2"/>
          <p:cNvSpPr>
            <a:spLocks noGrp="1" noChangeArrowheads="1"/>
          </p:cNvSpPr>
          <p:nvPr>
            <p:ph type="title"/>
          </p:nvPr>
        </p:nvSpPr>
        <p:spPr>
          <a:xfrm>
            <a:off x="533400" y="-85725"/>
            <a:ext cx="7772400" cy="1143000"/>
          </a:xfrm>
        </p:spPr>
        <p:txBody>
          <a:bodyPr/>
          <a:lstStyle/>
          <a:p>
            <a:r>
              <a:rPr lang="en-US" altLang="ko-KR" dirty="0" smtClean="0">
                <a:ea typeface="굴림" pitchFamily="34" charset="-127"/>
              </a:rPr>
              <a:t>Packet loss</a:t>
            </a:r>
          </a:p>
        </p:txBody>
      </p:sp>
      <p:sp>
        <p:nvSpPr>
          <p:cNvPr id="24583" name="Rectangle 3"/>
          <p:cNvSpPr>
            <a:spLocks noGrp="1" noChangeArrowheads="1"/>
          </p:cNvSpPr>
          <p:nvPr>
            <p:ph type="body" idx="1"/>
          </p:nvPr>
        </p:nvSpPr>
        <p:spPr>
          <a:xfrm>
            <a:off x="354013" y="1095375"/>
            <a:ext cx="8394700" cy="5099050"/>
          </a:xfrm>
        </p:spPr>
        <p:txBody>
          <a:bodyPr/>
          <a:lstStyle/>
          <a:p>
            <a:r>
              <a:rPr lang="en-US" altLang="ko-KR" sz="2400" dirty="0" smtClean="0">
                <a:ea typeface="굴림" pitchFamily="34" charset="-127"/>
              </a:rPr>
              <a:t>queue (i.e., buffer) preceding link in buffer has finite capacity</a:t>
            </a:r>
          </a:p>
          <a:p>
            <a:r>
              <a:rPr lang="en-US" altLang="ko-KR" sz="2400" dirty="0" smtClean="0">
                <a:ea typeface="굴림" pitchFamily="34" charset="-127"/>
              </a:rPr>
              <a:t>packet arriving to full queue dropped (i.e., lost)</a:t>
            </a:r>
          </a:p>
          <a:p>
            <a:r>
              <a:rPr lang="en-US" altLang="ko-KR" sz="2400" dirty="0" smtClean="0">
                <a:ea typeface="굴림" pitchFamily="34" charset="-127"/>
              </a:rPr>
              <a:t>lost packet may be retransmitted by previous node, by source end system, or not at all</a:t>
            </a:r>
          </a:p>
          <a:p>
            <a:r>
              <a:rPr lang="en-US" altLang="ko-KR" sz="2400" dirty="0" smtClean="0">
                <a:solidFill>
                  <a:srgbClr val="0070C0"/>
                </a:solidFill>
              </a:rPr>
              <a:t>performance </a:t>
            </a:r>
            <a:r>
              <a:rPr lang="en-US" altLang="ko-KR" sz="2400" dirty="0" smtClean="0"/>
              <a:t>at a node is often measured </a:t>
            </a:r>
            <a:r>
              <a:rPr lang="en-US" altLang="ko-KR" sz="2400" u="sng" dirty="0" smtClean="0"/>
              <a:t>not only </a:t>
            </a:r>
            <a:r>
              <a:rPr lang="en-US" altLang="ko-KR" sz="2400" dirty="0" smtClean="0"/>
              <a:t>in terms of </a:t>
            </a:r>
            <a:r>
              <a:rPr lang="en-US" altLang="ko-KR" sz="2400" dirty="0" smtClean="0">
                <a:solidFill>
                  <a:srgbClr val="0070C0"/>
                </a:solidFill>
              </a:rPr>
              <a:t>delay</a:t>
            </a:r>
            <a:r>
              <a:rPr lang="en-US" altLang="ko-KR" sz="2400" dirty="0" smtClean="0"/>
              <a:t>, </a:t>
            </a:r>
            <a:r>
              <a:rPr lang="en-US" altLang="ko-KR" sz="2400" u="sng" dirty="0" smtClean="0"/>
              <a:t>but also </a:t>
            </a:r>
            <a:r>
              <a:rPr lang="en-US" altLang="ko-KR" sz="2400" dirty="0" smtClean="0"/>
              <a:t>in terms of the probability of </a:t>
            </a:r>
            <a:r>
              <a:rPr lang="en-US" altLang="ko-KR" sz="2400" dirty="0" smtClean="0">
                <a:solidFill>
                  <a:srgbClr val="0070C0"/>
                </a:solidFill>
              </a:rPr>
              <a:t>packet loss</a:t>
            </a:r>
            <a:r>
              <a:rPr lang="en-US" altLang="ko-KR" sz="2400" dirty="0" smtClean="0"/>
              <a:t>.</a:t>
            </a:r>
            <a:r>
              <a:rPr lang="en-US" altLang="ko-KR" sz="2400" b="1" dirty="0" smtClean="0"/>
              <a:t> </a:t>
            </a:r>
            <a:endParaRPr lang="en-US" altLang="ko-KR" sz="2400" dirty="0" smtClean="0">
              <a:ea typeface="굴림" pitchFamily="34" charset="-127"/>
            </a:endParaRPr>
          </a:p>
        </p:txBody>
      </p:sp>
      <p:graphicFrame>
        <p:nvGraphicFramePr>
          <p:cNvPr id="24578" name="Object 5"/>
          <p:cNvGraphicFramePr>
            <a:graphicFrameLocks noChangeAspect="1"/>
          </p:cNvGraphicFramePr>
          <p:nvPr/>
        </p:nvGraphicFramePr>
        <p:xfrm>
          <a:off x="2051050" y="5346700"/>
          <a:ext cx="646113" cy="533400"/>
        </p:xfrm>
        <a:graphic>
          <a:graphicData uri="http://schemas.openxmlformats.org/presentationml/2006/ole">
            <p:oleObj spid="_x0000_s288770" name="Clip" r:id="rId4" imgW="1305000" imgH="1085760" progId="">
              <p:embed/>
            </p:oleObj>
          </a:graphicData>
        </a:graphic>
      </p:graphicFrame>
      <p:sp>
        <p:nvSpPr>
          <p:cNvPr id="24584" name="Oval 6"/>
          <p:cNvSpPr>
            <a:spLocks noChangeArrowheads="1"/>
          </p:cNvSpPr>
          <p:nvPr/>
        </p:nvSpPr>
        <p:spPr bwMode="auto">
          <a:xfrm>
            <a:off x="3092450" y="5105400"/>
            <a:ext cx="1198563" cy="369888"/>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sp>
        <p:nvSpPr>
          <p:cNvPr id="24585" name="Rectangle 7"/>
          <p:cNvSpPr>
            <a:spLocks noChangeArrowheads="1"/>
          </p:cNvSpPr>
          <p:nvPr/>
        </p:nvSpPr>
        <p:spPr bwMode="auto">
          <a:xfrm>
            <a:off x="3092450" y="5037138"/>
            <a:ext cx="1198563" cy="263525"/>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4586" name="Oval 8"/>
          <p:cNvSpPr>
            <a:spLocks noChangeArrowheads="1"/>
          </p:cNvSpPr>
          <p:nvPr/>
        </p:nvSpPr>
        <p:spPr bwMode="auto">
          <a:xfrm>
            <a:off x="3101975" y="4808538"/>
            <a:ext cx="1198563" cy="430212"/>
          </a:xfrm>
          <a:prstGeom prst="ellipse">
            <a:avLst/>
          </a:prstGeom>
          <a:solidFill>
            <a:schemeClr val="hlink"/>
          </a:solidFill>
          <a:ln w="12700">
            <a:noFill/>
            <a:round/>
            <a:headEnd/>
            <a:tailEnd/>
          </a:ln>
        </p:spPr>
        <p:txBody>
          <a:bodyPr wrap="none" anchor="ctr"/>
          <a:lstStyle/>
          <a:p>
            <a:endParaRPr lang="ko-KR" altLang="ko-KR">
              <a:ea typeface="굴림" pitchFamily="34" charset="-127"/>
            </a:endParaRPr>
          </a:p>
        </p:txBody>
      </p:sp>
      <p:grpSp>
        <p:nvGrpSpPr>
          <p:cNvPr id="2" name="Group 9"/>
          <p:cNvGrpSpPr>
            <a:grpSpLocks/>
          </p:cNvGrpSpPr>
          <p:nvPr/>
        </p:nvGrpSpPr>
        <p:grpSpPr bwMode="auto">
          <a:xfrm>
            <a:off x="3448050" y="4838700"/>
            <a:ext cx="498475" cy="119063"/>
            <a:chOff x="2208" y="2184"/>
            <a:chExt cx="176" cy="69"/>
          </a:xfrm>
        </p:grpSpPr>
        <p:grpSp>
          <p:nvGrpSpPr>
            <p:cNvPr id="3" name="Group 10"/>
            <p:cNvGrpSpPr>
              <a:grpSpLocks/>
            </p:cNvGrpSpPr>
            <p:nvPr/>
          </p:nvGrpSpPr>
          <p:grpSpPr bwMode="auto">
            <a:xfrm>
              <a:off x="2208" y="2185"/>
              <a:ext cx="176" cy="68"/>
              <a:chOff x="2848" y="848"/>
              <a:chExt cx="140" cy="98"/>
            </a:xfrm>
          </p:grpSpPr>
          <p:sp>
            <p:nvSpPr>
              <p:cNvPr id="24618" name="Line 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619" name="Line 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620" name="Line 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4"/>
            <p:cNvGrpSpPr>
              <a:grpSpLocks/>
            </p:cNvGrpSpPr>
            <p:nvPr/>
          </p:nvGrpSpPr>
          <p:grpSpPr bwMode="auto">
            <a:xfrm flipV="1">
              <a:off x="2208" y="2184"/>
              <a:ext cx="176" cy="68"/>
              <a:chOff x="2848" y="848"/>
              <a:chExt cx="140" cy="98"/>
            </a:xfrm>
          </p:grpSpPr>
          <p:sp>
            <p:nvSpPr>
              <p:cNvPr id="24615" name="Line 1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4616" name="Line 1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4617" name="Line 1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4579" name="Object 22"/>
          <p:cNvGraphicFramePr>
            <a:graphicFrameLocks noChangeAspect="1"/>
          </p:cNvGraphicFramePr>
          <p:nvPr/>
        </p:nvGraphicFramePr>
        <p:xfrm>
          <a:off x="1736725" y="4337050"/>
          <a:ext cx="646113" cy="533400"/>
        </p:xfrm>
        <a:graphic>
          <a:graphicData uri="http://schemas.openxmlformats.org/presentationml/2006/ole">
            <p:oleObj spid="_x0000_s288771" name="Clip" r:id="rId5" imgW="1305000" imgH="1085760" progId="">
              <p:embed/>
            </p:oleObj>
          </a:graphicData>
        </a:graphic>
      </p:graphicFrame>
      <p:sp>
        <p:nvSpPr>
          <p:cNvPr id="24588" name="Line 23"/>
          <p:cNvSpPr>
            <a:spLocks noChangeShapeType="1"/>
          </p:cNvSpPr>
          <p:nvPr/>
        </p:nvSpPr>
        <p:spPr bwMode="auto">
          <a:xfrm>
            <a:off x="2362200" y="4743450"/>
            <a:ext cx="504825" cy="0"/>
          </a:xfrm>
          <a:prstGeom prst="line">
            <a:avLst/>
          </a:prstGeom>
          <a:noFill/>
          <a:ln w="19050">
            <a:solidFill>
              <a:schemeClr val="tx1"/>
            </a:solidFill>
            <a:round/>
            <a:headEnd/>
            <a:tailEnd/>
          </a:ln>
        </p:spPr>
        <p:txBody>
          <a:bodyPr wrap="none" anchor="ctr"/>
          <a:lstStyle/>
          <a:p>
            <a:endParaRPr lang="zh-CN" altLang="en-US"/>
          </a:p>
        </p:txBody>
      </p:sp>
      <p:sp>
        <p:nvSpPr>
          <p:cNvPr id="24589" name="Line 24"/>
          <p:cNvSpPr>
            <a:spLocks noChangeShapeType="1"/>
          </p:cNvSpPr>
          <p:nvPr/>
        </p:nvSpPr>
        <p:spPr bwMode="auto">
          <a:xfrm flipV="1">
            <a:off x="2667000" y="5729288"/>
            <a:ext cx="195263" cy="4762"/>
          </a:xfrm>
          <a:prstGeom prst="line">
            <a:avLst/>
          </a:prstGeom>
          <a:noFill/>
          <a:ln w="19050">
            <a:solidFill>
              <a:schemeClr val="tx1"/>
            </a:solidFill>
            <a:round/>
            <a:headEnd/>
            <a:tailEnd/>
          </a:ln>
        </p:spPr>
        <p:txBody>
          <a:bodyPr wrap="none" anchor="ctr"/>
          <a:lstStyle/>
          <a:p>
            <a:endParaRPr lang="zh-CN" altLang="en-US"/>
          </a:p>
        </p:txBody>
      </p:sp>
      <p:sp>
        <p:nvSpPr>
          <p:cNvPr id="24590" name="Line 25"/>
          <p:cNvSpPr>
            <a:spLocks noChangeShapeType="1"/>
          </p:cNvSpPr>
          <p:nvPr/>
        </p:nvSpPr>
        <p:spPr bwMode="auto">
          <a:xfrm>
            <a:off x="4286250" y="5162550"/>
            <a:ext cx="1933575" cy="9525"/>
          </a:xfrm>
          <a:prstGeom prst="line">
            <a:avLst/>
          </a:prstGeom>
          <a:noFill/>
          <a:ln w="19050">
            <a:solidFill>
              <a:schemeClr val="tx1"/>
            </a:solidFill>
            <a:round/>
            <a:headEnd/>
            <a:tailEnd/>
          </a:ln>
        </p:spPr>
        <p:txBody>
          <a:bodyPr wrap="none" anchor="ctr"/>
          <a:lstStyle/>
          <a:p>
            <a:endParaRPr lang="zh-CN" altLang="en-US"/>
          </a:p>
        </p:txBody>
      </p:sp>
      <p:sp>
        <p:nvSpPr>
          <p:cNvPr id="24591" name="Line 26"/>
          <p:cNvSpPr>
            <a:spLocks noChangeShapeType="1"/>
          </p:cNvSpPr>
          <p:nvPr/>
        </p:nvSpPr>
        <p:spPr bwMode="auto">
          <a:xfrm flipH="1">
            <a:off x="2867025" y="4733925"/>
            <a:ext cx="0" cy="1000125"/>
          </a:xfrm>
          <a:prstGeom prst="line">
            <a:avLst/>
          </a:prstGeom>
          <a:noFill/>
          <a:ln w="19050">
            <a:solidFill>
              <a:schemeClr val="tx1"/>
            </a:solidFill>
            <a:round/>
            <a:headEnd/>
            <a:tailEnd/>
          </a:ln>
        </p:spPr>
        <p:txBody>
          <a:bodyPr wrap="none" anchor="ctr"/>
          <a:lstStyle/>
          <a:p>
            <a:endParaRPr lang="zh-CN" altLang="en-US"/>
          </a:p>
        </p:txBody>
      </p:sp>
      <p:sp>
        <p:nvSpPr>
          <p:cNvPr id="24592" name="Line 27"/>
          <p:cNvSpPr>
            <a:spLocks noChangeShapeType="1"/>
          </p:cNvSpPr>
          <p:nvPr/>
        </p:nvSpPr>
        <p:spPr bwMode="auto">
          <a:xfrm>
            <a:off x="2876550" y="5167313"/>
            <a:ext cx="200025" cy="0"/>
          </a:xfrm>
          <a:prstGeom prst="line">
            <a:avLst/>
          </a:prstGeom>
          <a:noFill/>
          <a:ln w="19050">
            <a:solidFill>
              <a:schemeClr val="tx1"/>
            </a:solidFill>
            <a:round/>
            <a:headEnd/>
            <a:tailEnd/>
          </a:ln>
        </p:spPr>
        <p:txBody>
          <a:bodyPr wrap="none" anchor="ctr"/>
          <a:lstStyle/>
          <a:p>
            <a:endParaRPr lang="zh-CN" altLang="en-US"/>
          </a:p>
        </p:txBody>
      </p:sp>
      <p:sp>
        <p:nvSpPr>
          <p:cNvPr id="24593"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4"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5"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6" name="Rectangle 31"/>
          <p:cNvSpPr>
            <a:spLocks noChangeArrowheads="1"/>
          </p:cNvSpPr>
          <p:nvPr/>
        </p:nvSpPr>
        <p:spPr bwMode="auto">
          <a:xfrm>
            <a:off x="2805113" y="5208588"/>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597" name="Freeform 32"/>
          <p:cNvSpPr>
            <a:spLocks/>
          </p:cNvSpPr>
          <p:nvPr/>
        </p:nvSpPr>
        <p:spPr bwMode="auto">
          <a:xfrm>
            <a:off x="2903538" y="5087938"/>
            <a:ext cx="228600" cy="103187"/>
          </a:xfrm>
          <a:custGeom>
            <a:avLst/>
            <a:gdLst>
              <a:gd name="T0" fmla="*/ 0 w 111"/>
              <a:gd name="T1" fmla="*/ 2147483647 h 67"/>
              <a:gd name="T2" fmla="*/ 0 w 111"/>
              <a:gd name="T3" fmla="*/ 0 h 67"/>
              <a:gd name="T4" fmla="*/ 2147483647 w 111"/>
              <a:gd name="T5" fmla="*/ 2147483647 h 67"/>
              <a:gd name="T6" fmla="*/ 0 60000 65536"/>
              <a:gd name="T7" fmla="*/ 0 60000 65536"/>
              <a:gd name="T8" fmla="*/ 0 60000 65536"/>
              <a:gd name="T9" fmla="*/ 0 w 111"/>
              <a:gd name="T10" fmla="*/ 0 h 67"/>
              <a:gd name="T11" fmla="*/ 111 w 111"/>
              <a:gd name="T12" fmla="*/ 67 h 67"/>
            </a:gdLst>
            <a:ahLst/>
            <a:cxnLst>
              <a:cxn ang="T6">
                <a:pos x="T0" y="T1"/>
              </a:cxn>
              <a:cxn ang="T7">
                <a:pos x="T2" y="T3"/>
              </a:cxn>
              <a:cxn ang="T8">
                <a:pos x="T4" y="T5"/>
              </a:cxn>
            </a:cxnLst>
            <a:rect l="T9" t="T10" r="T11" b="T12"/>
            <a:pathLst>
              <a:path w="111" h="67">
                <a:moveTo>
                  <a:pt x="0" y="67"/>
                </a:moveTo>
                <a:lnTo>
                  <a:pt x="0" y="0"/>
                </a:lnTo>
                <a:lnTo>
                  <a:pt x="111" y="1"/>
                </a:lnTo>
              </a:path>
            </a:pathLst>
          </a:custGeom>
          <a:noFill/>
          <a:ln w="9525">
            <a:solidFill>
              <a:schemeClr val="tx1"/>
            </a:solidFill>
            <a:round/>
            <a:headEnd/>
            <a:tailEnd type="triangle" w="med" len="med"/>
          </a:ln>
        </p:spPr>
        <p:txBody>
          <a:bodyPr wrap="none" anchor="ctr"/>
          <a:lstStyle/>
          <a:p>
            <a:endParaRPr lang="zh-CN" altLang="en-US"/>
          </a:p>
        </p:txBody>
      </p:sp>
      <p:sp>
        <p:nvSpPr>
          <p:cNvPr id="24598" name="Line 33"/>
          <p:cNvSpPr>
            <a:spLocks noChangeShapeType="1"/>
          </p:cNvSpPr>
          <p:nvPr/>
        </p:nvSpPr>
        <p:spPr bwMode="auto">
          <a:xfrm flipV="1">
            <a:off x="2809875" y="5451475"/>
            <a:ext cx="0" cy="176213"/>
          </a:xfrm>
          <a:prstGeom prst="line">
            <a:avLst/>
          </a:prstGeom>
          <a:noFill/>
          <a:ln w="9525">
            <a:solidFill>
              <a:schemeClr val="tx1"/>
            </a:solidFill>
            <a:round/>
            <a:headEnd/>
            <a:tailEnd type="triangle" w="med" len="med"/>
          </a:ln>
        </p:spPr>
        <p:txBody>
          <a:bodyPr wrap="none" anchor="ctr"/>
          <a:lstStyle/>
          <a:p>
            <a:endParaRPr lang="zh-CN" altLang="en-US"/>
          </a:p>
        </p:txBody>
      </p:sp>
      <p:sp>
        <p:nvSpPr>
          <p:cNvPr id="24599" name="Text Box 35"/>
          <p:cNvSpPr txBox="1">
            <a:spLocks noChangeArrowheads="1"/>
          </p:cNvSpPr>
          <p:nvPr/>
        </p:nvSpPr>
        <p:spPr bwMode="auto">
          <a:xfrm>
            <a:off x="1384300" y="4360863"/>
            <a:ext cx="406400" cy="457200"/>
          </a:xfrm>
          <a:prstGeom prst="rect">
            <a:avLst/>
          </a:prstGeom>
          <a:noFill/>
          <a:ln w="9525">
            <a:noFill/>
            <a:miter lim="800000"/>
            <a:headEnd/>
            <a:tailEnd/>
          </a:ln>
        </p:spPr>
        <p:txBody>
          <a:bodyPr wrap="none">
            <a:spAutoFit/>
          </a:bodyPr>
          <a:lstStyle/>
          <a:p>
            <a:r>
              <a:rPr lang="en-US" altLang="ko-KR">
                <a:solidFill>
                  <a:schemeClr val="accent1"/>
                </a:solidFill>
                <a:latin typeface="Comic Sans MS" pitchFamily="66" charset="0"/>
                <a:ea typeface="굴림" pitchFamily="34" charset="-127"/>
              </a:rPr>
              <a:t>A</a:t>
            </a:r>
            <a:endParaRPr lang="en-US" altLang="ko-KR">
              <a:solidFill>
                <a:schemeClr val="accent1"/>
              </a:solidFill>
              <a:ea typeface="굴림" pitchFamily="34" charset="-127"/>
            </a:endParaRPr>
          </a:p>
        </p:txBody>
      </p:sp>
      <p:sp>
        <p:nvSpPr>
          <p:cNvPr id="24600" name="Text Box 36"/>
          <p:cNvSpPr txBox="1">
            <a:spLocks noChangeArrowheads="1"/>
          </p:cNvSpPr>
          <p:nvPr/>
        </p:nvSpPr>
        <p:spPr bwMode="auto">
          <a:xfrm>
            <a:off x="1660525" y="5380038"/>
            <a:ext cx="376238"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B</a:t>
            </a:r>
            <a:endParaRPr lang="en-US" altLang="ko-KR">
              <a:solidFill>
                <a:schemeClr val="accent1"/>
              </a:solidFill>
              <a:ea typeface="굴림" pitchFamily="34" charset="-127"/>
            </a:endParaRPr>
          </a:p>
        </p:txBody>
      </p:sp>
      <p:sp>
        <p:nvSpPr>
          <p:cNvPr id="24601" name="Text Box 40"/>
          <p:cNvSpPr txBox="1">
            <a:spLocks noChangeArrowheads="1"/>
          </p:cNvSpPr>
          <p:nvPr/>
        </p:nvSpPr>
        <p:spPr bwMode="auto">
          <a:xfrm>
            <a:off x="4765675" y="4203700"/>
            <a:ext cx="2881313" cy="366713"/>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packet being transmitted</a:t>
            </a:r>
            <a:endParaRPr lang="en-US" altLang="ko-KR" sz="1800">
              <a:ea typeface="굴림" pitchFamily="34" charset="-127"/>
            </a:endParaRPr>
          </a:p>
        </p:txBody>
      </p:sp>
      <p:sp>
        <p:nvSpPr>
          <p:cNvPr id="24602" name="Line 41"/>
          <p:cNvSpPr>
            <a:spLocks noChangeShapeType="1"/>
          </p:cNvSpPr>
          <p:nvPr/>
        </p:nvSpPr>
        <p:spPr bwMode="auto">
          <a:xfrm rot="10800000" flipV="1">
            <a:off x="4283075" y="4495800"/>
            <a:ext cx="727075" cy="577850"/>
          </a:xfrm>
          <a:prstGeom prst="line">
            <a:avLst/>
          </a:prstGeom>
          <a:noFill/>
          <a:ln w="9525">
            <a:solidFill>
              <a:srgbClr val="FF3300"/>
            </a:solidFill>
            <a:round/>
            <a:headEnd/>
            <a:tailEnd/>
          </a:ln>
        </p:spPr>
        <p:txBody>
          <a:bodyPr wrap="none" anchor="ctr"/>
          <a:lstStyle/>
          <a:p>
            <a:endParaRPr lang="zh-CN" altLang="en-US"/>
          </a:p>
        </p:txBody>
      </p:sp>
      <p:sp>
        <p:nvSpPr>
          <p:cNvPr id="24603"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4"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5"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6"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7"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4608"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p:spPr>
        <p:txBody>
          <a:bodyPr wrap="none" anchor="ctr"/>
          <a:lstStyle/>
          <a:p>
            <a:endParaRPr lang="ko-KR" altLang="ko-KR">
              <a:ea typeface="굴림" pitchFamily="34" charset="-127"/>
            </a:endParaRPr>
          </a:p>
        </p:txBody>
      </p:sp>
      <p:sp>
        <p:nvSpPr>
          <p:cNvPr id="24609" name="Line 63"/>
          <p:cNvSpPr>
            <a:spLocks noChangeShapeType="1"/>
          </p:cNvSpPr>
          <p:nvPr/>
        </p:nvSpPr>
        <p:spPr bwMode="auto">
          <a:xfrm rot="10800000">
            <a:off x="3008313" y="5448300"/>
            <a:ext cx="771525" cy="396875"/>
          </a:xfrm>
          <a:prstGeom prst="line">
            <a:avLst/>
          </a:prstGeom>
          <a:noFill/>
          <a:ln w="9525">
            <a:solidFill>
              <a:srgbClr val="FF3300"/>
            </a:solidFill>
            <a:round/>
            <a:headEnd/>
            <a:tailEnd/>
          </a:ln>
        </p:spPr>
        <p:txBody>
          <a:bodyPr wrap="none" anchor="ctr"/>
          <a:lstStyle/>
          <a:p>
            <a:endParaRPr lang="zh-CN" altLang="en-US"/>
          </a:p>
        </p:txBody>
      </p:sp>
      <p:sp>
        <p:nvSpPr>
          <p:cNvPr id="24610" name="Text Box 64"/>
          <p:cNvSpPr txBox="1">
            <a:spLocks noChangeArrowheads="1"/>
          </p:cNvSpPr>
          <p:nvPr/>
        </p:nvSpPr>
        <p:spPr bwMode="auto">
          <a:xfrm>
            <a:off x="3708400" y="5661025"/>
            <a:ext cx="2078038" cy="641350"/>
          </a:xfrm>
          <a:prstGeom prst="rect">
            <a:avLst/>
          </a:prstGeom>
          <a:noFill/>
          <a:ln w="9525">
            <a:noFill/>
            <a:miter lim="800000"/>
            <a:headEnd/>
            <a:tailEnd/>
          </a:ln>
        </p:spPr>
        <p:txBody>
          <a:bodyPr wrap="none">
            <a:spAutoFit/>
          </a:bodyPr>
          <a:lstStyle/>
          <a:p>
            <a:r>
              <a:rPr lang="en-US" altLang="ko-KR" sz="1800">
                <a:solidFill>
                  <a:srgbClr val="FF0000"/>
                </a:solidFill>
                <a:latin typeface="Comic Sans MS" pitchFamily="66" charset="0"/>
                <a:ea typeface="굴림" pitchFamily="34" charset="-127"/>
              </a:rPr>
              <a:t>packet arriving to</a:t>
            </a:r>
          </a:p>
          <a:p>
            <a:r>
              <a:rPr lang="en-US" altLang="ko-KR" sz="1800">
                <a:solidFill>
                  <a:srgbClr val="FF0000"/>
                </a:solidFill>
                <a:latin typeface="Comic Sans MS" pitchFamily="66" charset="0"/>
                <a:ea typeface="굴림" pitchFamily="34" charset="-127"/>
              </a:rPr>
              <a:t>full buffer</a:t>
            </a:r>
            <a:r>
              <a:rPr lang="en-US" altLang="ko-KR" sz="1800">
                <a:latin typeface="Comic Sans MS" pitchFamily="66" charset="0"/>
                <a:ea typeface="굴림" pitchFamily="34" charset="-127"/>
              </a:rPr>
              <a:t> </a:t>
            </a:r>
            <a:r>
              <a:rPr lang="en-US" altLang="ko-KR" sz="1800">
                <a:solidFill>
                  <a:srgbClr val="FF0000"/>
                </a:solidFill>
                <a:latin typeface="Comic Sans MS" pitchFamily="66" charset="0"/>
                <a:ea typeface="굴림" pitchFamily="34" charset="-127"/>
              </a:rPr>
              <a:t>is </a:t>
            </a:r>
            <a:r>
              <a:rPr lang="en-US" altLang="ko-KR" sz="1800" i="1">
                <a:solidFill>
                  <a:srgbClr val="FF0000"/>
                </a:solidFill>
                <a:latin typeface="Comic Sans MS" pitchFamily="66" charset="0"/>
                <a:ea typeface="굴림" pitchFamily="34" charset="-127"/>
              </a:rPr>
              <a:t>lost</a:t>
            </a:r>
          </a:p>
        </p:txBody>
      </p:sp>
      <p:sp>
        <p:nvSpPr>
          <p:cNvPr id="24611" name="Text Box 65"/>
          <p:cNvSpPr txBox="1">
            <a:spLocks noChangeArrowheads="1"/>
          </p:cNvSpPr>
          <p:nvPr/>
        </p:nvSpPr>
        <p:spPr bwMode="auto">
          <a:xfrm>
            <a:off x="2946400" y="4022725"/>
            <a:ext cx="1639888" cy="641350"/>
          </a:xfrm>
          <a:prstGeom prst="rect">
            <a:avLst/>
          </a:prstGeom>
          <a:noFill/>
          <a:ln w="9525">
            <a:noFill/>
            <a:miter lim="800000"/>
            <a:headEnd/>
            <a:tailEnd/>
          </a:ln>
        </p:spPr>
        <p:txBody>
          <a:bodyPr wrap="none">
            <a:spAutoFit/>
          </a:bodyPr>
          <a:lstStyle/>
          <a:p>
            <a:pPr algn="ctr"/>
            <a:r>
              <a:rPr lang="en-US" altLang="ko-KR" sz="1800">
                <a:solidFill>
                  <a:srgbClr val="FF0000"/>
                </a:solidFill>
                <a:latin typeface="Comic Sans MS" pitchFamily="66" charset="0"/>
                <a:ea typeface="굴림" pitchFamily="34" charset="-127"/>
              </a:rPr>
              <a:t>buffer </a:t>
            </a:r>
          </a:p>
          <a:p>
            <a:pPr algn="ctr"/>
            <a:r>
              <a:rPr lang="en-US" altLang="ko-KR" sz="1800">
                <a:solidFill>
                  <a:srgbClr val="FF0000"/>
                </a:solidFill>
                <a:latin typeface="Comic Sans MS" pitchFamily="66" charset="0"/>
                <a:ea typeface="굴림" pitchFamily="34" charset="-127"/>
              </a:rPr>
              <a:t>(waiting area)</a:t>
            </a:r>
            <a:endParaRPr lang="en-US" altLang="ko-KR" sz="1800">
              <a:ea typeface="굴림" pitchFamily="34" charset="-127"/>
            </a:endParaRPr>
          </a:p>
        </p:txBody>
      </p:sp>
      <p:sp>
        <p:nvSpPr>
          <p:cNvPr id="24612" name="Line 66"/>
          <p:cNvSpPr>
            <a:spLocks noChangeShapeType="1"/>
          </p:cNvSpPr>
          <p:nvPr/>
        </p:nvSpPr>
        <p:spPr bwMode="auto">
          <a:xfrm>
            <a:off x="3238500" y="4619625"/>
            <a:ext cx="0" cy="333375"/>
          </a:xfrm>
          <a:prstGeom prst="line">
            <a:avLst/>
          </a:prstGeom>
          <a:noFill/>
          <a:ln w="9525">
            <a:solidFill>
              <a:srgbClr val="FF33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2336" y="228600"/>
            <a:ext cx="8461248" cy="1143000"/>
          </a:xfrm>
        </p:spPr>
        <p:txBody>
          <a:bodyPr/>
          <a:lstStyle/>
          <a:p>
            <a:r>
              <a:rPr lang="en-US" altLang="zh-CN" sz="3200" dirty="0" smtClean="0"/>
              <a:t>End System, Application, and Other Delays</a:t>
            </a:r>
            <a:endParaRPr lang="zh-CN" altLang="en-US" sz="3200" dirty="0"/>
          </a:p>
        </p:txBody>
      </p:sp>
      <p:sp>
        <p:nvSpPr>
          <p:cNvPr id="3" name="内容占位符 2"/>
          <p:cNvSpPr>
            <a:spLocks noGrp="1"/>
          </p:cNvSpPr>
          <p:nvPr>
            <p:ph idx="1"/>
          </p:nvPr>
        </p:nvSpPr>
        <p:spPr>
          <a:xfrm>
            <a:off x="533400" y="1368552"/>
            <a:ext cx="7772400" cy="4648200"/>
          </a:xfrm>
        </p:spPr>
        <p:txBody>
          <a:bodyPr/>
          <a:lstStyle/>
          <a:p>
            <a:r>
              <a:rPr lang="en-US" altLang="zh-CN" dirty="0" smtClean="0"/>
              <a:t>Additional significant delays in the end systems</a:t>
            </a:r>
          </a:p>
          <a:p>
            <a:pPr lvl="1">
              <a:spcBef>
                <a:spcPts val="1200"/>
              </a:spcBef>
            </a:pPr>
            <a:r>
              <a:rPr lang="en-US" altLang="zh-CN" dirty="0" smtClean="0">
                <a:solidFill>
                  <a:srgbClr val="0000FF"/>
                </a:solidFill>
              </a:rPr>
              <a:t>Example 1: </a:t>
            </a:r>
            <a:r>
              <a:rPr lang="en-US" altLang="zh-CN" dirty="0" smtClean="0"/>
              <a:t>an end system wanting to transmit a packet into a shared medium may </a:t>
            </a:r>
            <a:r>
              <a:rPr lang="en-US" altLang="zh-CN" i="1" dirty="0" smtClean="0">
                <a:solidFill>
                  <a:srgbClr val="0070C0"/>
                </a:solidFill>
              </a:rPr>
              <a:t>purposefully delay</a:t>
            </a:r>
            <a:r>
              <a:rPr lang="en-US" altLang="zh-CN" i="1" dirty="0" smtClean="0"/>
              <a:t> its transmission </a:t>
            </a:r>
            <a:r>
              <a:rPr lang="en-US" altLang="zh-CN" i="1" dirty="0" smtClean="0">
                <a:solidFill>
                  <a:srgbClr val="0070C0"/>
                </a:solidFill>
              </a:rPr>
              <a:t>as part of its protocol</a:t>
            </a:r>
            <a:r>
              <a:rPr lang="en-US" altLang="zh-CN" i="1" dirty="0" smtClean="0"/>
              <a:t>.</a:t>
            </a:r>
          </a:p>
          <a:p>
            <a:pPr lvl="1">
              <a:spcBef>
                <a:spcPts val="1200"/>
              </a:spcBef>
            </a:pPr>
            <a:r>
              <a:rPr lang="en-US" altLang="zh-CN" dirty="0" smtClean="0">
                <a:solidFill>
                  <a:srgbClr val="0000FF"/>
                </a:solidFill>
              </a:rPr>
              <a:t>Example 2:</a:t>
            </a:r>
            <a:r>
              <a:rPr lang="en-US" altLang="zh-CN" dirty="0" smtClean="0"/>
              <a:t> media </a:t>
            </a:r>
            <a:r>
              <a:rPr lang="en-US" altLang="zh-CN" dirty="0" err="1" smtClean="0">
                <a:solidFill>
                  <a:srgbClr val="0070C0"/>
                </a:solidFill>
              </a:rPr>
              <a:t>packetization</a:t>
            </a:r>
            <a:r>
              <a:rPr lang="en-US" altLang="zh-CN" dirty="0" smtClean="0">
                <a:solidFill>
                  <a:srgbClr val="0070C0"/>
                </a:solidFill>
              </a:rPr>
              <a:t> delay</a:t>
            </a:r>
            <a:r>
              <a:rPr lang="en-US" altLang="zh-CN" dirty="0" smtClean="0"/>
              <a:t>: present in Voice over-IP (VoIP) applications.</a:t>
            </a:r>
            <a:endParaRPr lang="zh-CN" altLang="en-US" dirty="0"/>
          </a:p>
        </p:txBody>
      </p:sp>
      <p:sp>
        <p:nvSpPr>
          <p:cNvPr id="4" name="页脚占位符 3"/>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5" name="灯片编号占位符 4"/>
          <p:cNvSpPr>
            <a:spLocks noGrp="1"/>
          </p:cNvSpPr>
          <p:nvPr>
            <p:ph type="sldNum" sz="quarter" idx="12"/>
          </p:nvPr>
        </p:nvSpPr>
        <p:spPr/>
        <p:txBody>
          <a:bodyPr/>
          <a:lstStyle/>
          <a:p>
            <a:pPr>
              <a:defRPr/>
            </a:pPr>
            <a:r>
              <a:rPr lang="en-US" altLang="ko-KR" smtClean="0"/>
              <a:t>1-</a:t>
            </a:r>
            <a:fld id="{6C1F76B0-C056-41A2-B7A5-C4FED8C001A5}" type="slidenum">
              <a:rPr lang="en-US" altLang="ko-KR" smtClean="0"/>
              <a:pPr>
                <a:defRPr/>
              </a:pPr>
              <a:t>82</a:t>
            </a:fld>
            <a:endParaRPr lang="en-US" altLang="ko-KR"/>
          </a:p>
        </p:txBody>
      </p:sp>
      <p:sp>
        <p:nvSpPr>
          <p:cNvPr id="547842" name="AutoShape 2" descr="data:image/jpeg;base64,/9j/4AAQSkZJRgABAQAAAQABAAD/2wCEAAkGBxQTEhUUEhQUFhUVFhQYGBUWGBcUGBcYFxQWFxcVFBUYHCggGholHBgXIjEhJSkrLi4uGB8zODMsNygtLisBCgoKDg0OGhAQGjckHB0vLDQwLCwsLCwsLy0sLSwsLC0sLTU3LCwsLCwsLC0sLCwsLCwsLCwsLCwsLCwsLCwsLP/AABEIAMQBAQMBIgACEQEDEQH/xAAcAAACAgMBAQAAAAAAAAAAAAAABgEFAgQHAwj/xABNEAACAQIDBAYFCAUJBgcAAAABAgMAEQQSIQUGMVETQWFxgZEHIlOh0xQXIzJCUrHBNGKSs9EVJENzgsLS4fAzcpOisvEIFiU1RGO0/8QAGgEBAAMBAQEAAAAAAAAAAAAAAAECAwQFBv/EADQRAAIBAgMECQIFBQAAAAAAAAABAgMRBCFSEhQxURMVM0FxgZGhsQUyJDRCYXIiI2LB4f/aAAwDAQACEQMRAD8AZt0t2IsVEzyPIpWQp6hUCwRGucynW7Grz5v8P7Sfzj+HUejT9Gk/rm/dRU3gV2YivUVRpPI8nB4KhOhGUo3bQofN/h/az+cfw6x/8hYa+Xppr2vbNHe3C9snCrDeKeSOVOhNnmXINLj6JukOh01TpB4ivLZStK5dJGQSq0lwFJKmVhHbMCAMoU8Ky3mrqOrq/DaEa3zf4f2s/nH8Oj5v8P7Wfzj+HVp8vLwwG8gkkiEhEXRXIyKXN5fVABcV4NI8qYNzK6F3IYr0epMExBN1IvcAaaa9xpvNXUOr8NoRpfN/h/az+cfw6Pm/w/tZ/OP4dNMCWABYsR9prXOp45QB7q08dKekVek6NcjOWGXXKQPtgjKL3NN5q6h1fhtCKCPcPDMAyzTEEAghoyCDqCDk4Vl83+H9rP5x/Drd2bKxhwSLIUD4dSXULclY4sqrmBAJDM3DgtYnHyt0aqzm/TevF0IL9G+VT9KQtiNTb3Cm81dQ6vw2hGp83+H9rP5x/Do+b/D+1n84/h1b4mWYxxNcqcmaRYzHnvlW5TOCpUEm/eLHqNnhHDIrAlgVUhjoSCLgkdtN5q6h1fhtCFX5v8P7Sfzj+HXnuMDFNicMfsNmW/LhfvIy05EUnTHotrrymj/ut+aVeNWdRSjJ3y+DCrh6VCcKkFbOz88hzpX9IWIy4Uj77Kvhx/Kme9JPpNb1YF5sx8gB+dZ4ZXqxN8fPZw82uXzkYbL3Hikijd3mDMoYhSlgSOq6E1tfN9h/az+cfw6acLHlRRyVR5AV7VZ4mrf7isPp+H2VeCFD5vsP7Wfzj+HR832H9rP5x/DpuBqajeauot1fhtCFH5vsP7Wfzj+HUfN9h/az+cfw6bIpQwBU3B6+6sr03mrqHV+G0IUfm+w/tZ/OP4dT832H9rP5x/DptvXj8rTpBFmHSFS4TryghS1uVyB403mrqHV+G0IV/m+w/tZ/OP4dHzfYf2s/nH8Om69Tem81dQ6vw2hCj832H9rP5x/DqPm+w/tZ/OP4dN168TjE6QRZh0hRnCX9YopVWa3IFlHiKbzV1Dq/DaEK/wA32H9rP5x/Dqfm+w/tZ/OP4dN1Rem81dQ6vw2hCj83+H9pP5x/Dqt3k3Rhw+HeVHlLKUsGKEes6qb2UHgT110Gl/fwfzGXvi/fJV6WIqupFOWV0YYnA4eNGclBXSfwcqqaipr2sj5bpGdG9Gf6NJ/XH93FTeKUPRn+jSf1x/dxU3ivCxPayPsPp/5aHgYtGCQSASOB5d1YpCo4KBYWFgBYch2V6UVgdh4SYONgFZEYLbKCoIW3DKCNLVBwUZUqY0ysblcosSesi1ie2tiigPOGBUUKqhVHBVAAHcBwqJsOj2zqrZTcZgDYjgRfge2uf7rbKmkGHlRGjtJmec4h26RFc5kEFyouBl1tbjUjCqmCkxavIuIWbE5G6V7Oy4qREj6MnKbgBbWoB9lwcbKEZFZBaylQV04WU6aVM2EjZcrIjKOCsoIFuFgdKziOgvxsPwrOgNeXAxMFDRowW2UFQQtuGUEaeFe9qmigIpO3rFsfgm5tb/nT/EacTShvef55gf6z+/HW1B/1eT+DkxvZrxXyNy0j+kr62G75Pxjp4FJfpNT6OF/usw81v/dqcL2qKfUV+Gl5fI6JwHdS7snAXbOsUaWnxJaQWDyfTSjKbC9uHE9VXmBkzRo3NVPmK9wKxfE7Iu6QvLtH6eIqzBXkdCGkUiwjkItHxX11UC/O3XW4jKzktMysJCMgYKNHsq5evMLd+bSrLoF1OVdeOg176loVJuVBI4EgX86gsUmxpWOVXOQDNkUcJNTcluzX1ey5vWGFxcjTG7AWmkQoZFtkBYLaO17kBWvfr5aVf5ByGnDs7qgxLfNYX52F/OgKXAQKs895GB6ZSFMlswMEIBy9YuCPC1bclxikGZsrxTEqTdbo+HCkA8PrN51vNEpIJAJHAkC47jWOInRBndlUD7TEKBcjrPM2oCojYPL6krZUf1vpLhmB1iVT1A6HTsGt7eeJ2haUFWYDpQjBnULocrAR8bdd9OfDjdJDGbMFQ3sQwAN76gg/nWbQqSSVUk6E2GvYaApnhUYqQtI63igI9fKDZ57gcwLrp+t21uNcYlAGazxSkqT6t0aAAgdX1j51uyRq31gDbmAbedZ2oBfxuLIMzdKRJGwEcWgDaKVUrxbOTa/VfS1qzjd7dL0jH+ctGF0y5PlLRWItqbdfYO292YwSCQLjgbC47jWWUchz8b3v50BJpe38/QZe+L98lMJpe38/QZe+L98laUe0j4o58X2E/wCL+DlVFFFe+fEnR/Rn+jSf1x/dxU3ilD0Z/o0n9cf3cVN4rw8T2sj7L6f+Wh4BUXqunxriYJ6iqSoBcN69+IRhoD1WOtYSyTdOVRo8vRhgGVjrcg3IYf8AasDsLWoIqp2xtUwgkGM5VzFPWLkC50totwNCeJom2lKGmsiZIXVTcnMwMcTnKOAIznjyHfQFhhMIkSBI1Cqt7KOAubm3iar8Pu5hUk6VYIhJctny3NySSbnrua8t4MVIYsSseUBIXzEkhrmMn1LcLCxv1k2041dGgJqaptprI8yRjoyjRytlZS1yjQjWzD75rJ8ZIucRqhWAKGuWBY5FchOQCstib3Jt1XoC3qL1XSY2RpMkarbo0cu5OgYuLZRqT6v468L62OjZsrEyLK6KqxpIyojgMzu2U2YC4vcHRRYXNAXNJu8Hr7TwiD7AzHzLf3BTjGDYX1NtTzPOk/Yv0+055eqIZB3/AFfyat6GW1LkmcWMz2IapL2zY5Cl7fvDZ8I/NLP4A6+4mmKvHFQh0ZG4MpU9xFjWcJbMk+R0VqfSU5Q5op9ysV0mEi5qCh/smw91j41fUibhTmKabCvxBLDvXRvMWNPdXrx2aj/fP1McDU26Eb8Vk/FZBRRRWJ1hVdtWLM8CktYyNfKzLe0MpAJUjS+vgKsa8MVg0kAEiKwBuMwBsbEXF+wmgKRsY6no4y5HTMqsMrvlWFXIUyEAnOWGt9FPG16ttmu5jUyCz3YEaXNmIUnKSASLGw59lejYGMqEKLkHBbCw7h1V6QQKihUAVRwA0Aub8KApsFNlwmGCs4ZoorBArMbRAkDOMo06zU4XHv0SStwWSVJLgA5VleMOcpIBBUE20sW7KtHwMZRUKKVWwVSAQLCwsOqw0rVxey1ZGjS0aPcOEUAsCLEA9Wml+OtAe2AlLlm+xmsncuha/ab+AFblYRRBQAosAAAOQAsBWdAFFFFABpe38/QZe+L98lMJpe38/QZe+L98laUe0j4o58X2E/4v4OVUUUV758SdD9G8yjDyAsAemJsSBp0cYv7jTiDSLvJufDHh3kiz5kAOpvpcX6uWvhTRu3jOlw0T9ZQA/wC8NGHmK8WulK9SLybPrcE507UJrNLJ34q5sT4JWfMxc6qcuY5LqbqcvDQ2PgKMTgg5DXdWAtdGKki97G3GqPfzHPHCgjYqzyKMwNiLXP5VprsHaAsVxgP+9f8ANTVI0bxUnK1+ZtPFONRwjBytxsMmJ2YkhbNms4syhmAYWy+sB2aVkuz0yuvrHpCCxJJJIVFBv3IvlS18h2svCeJv2fhCi+1h7Jv2f8qnoOUkV3x99OXp/wBGPHbKjlzZ81nXKwDFQwsbZgONr1vCk/5VtX2UR8v8dHy3avsYvd/jqOgfNepO+x0S9BreAF1e3rKrKD2OULad6L5Vr4nZiOxJzDMAGAYgOBwDAceNqVcVtXaSC8gw8Y5uyL/1PXhhNqY+Y5Yp8ITyR42PkM1T0H+S9SN85Ql6DykADl7alVXwUsQLf2jWUiC4NzpfrsNeY66Uf5J2m/18Uij9X/KMfjUjc2V/9ti5W7r/AJsadFBcZryuN5qS+2k/OyLvbe2Ugids65gpyrcXLdQA66r9wdnmPD52+tKc5PZwHnqfGow+4uGX62dz+sxH/Tb8aZYowoAAsALAcgOFJShGGzF8eIp06s6qqVUlZZJZ8e8zqKmorA7RL3o2TMuJTFYZCzfaA5gWva4JBGmnKsF3znTSbCMO0Zl9zL+dO9qgrW6rJpKUb2OKWEkpOVOezf8Aa6FKLf6A/WSRfAH8DW7FvnhDxkI71b8hVxLs+NvrRoe9QfyrRm3ZwrcYE8Bl/wCm1L0X3NeZGxi4/qT8rAm8+EPDER+Jy/jXuu3cMeGIh/4i/wAa0H3MwZ/oiO53/jVNvFsLZ2DhM+IaSOMEAkFm1JsAAASam1B979ENrGL9MfVjYNrQe2i/bX+NH8rQe2i/bX+Nclw28ewHNvlEyH9dHUeeWw8acdmbrYDEJnglMqfeR1Ye4VGzR1P0G3i9C9RoO2MP7eL9tf414tt/Cj/5EP7a/wAaqhuJhf8A7P2v8qzXcfCj7Lnvdqm1Hm/RDbxmmPqzbbejCD+nTwN/wryfe/CD+lv3K5/KpTc3CD+iv3u/+KvZN1sIP6BPG7fiaf2P39h+Men3NFt+MKOuQ9yH86v8HillRXQ3VwCO40vb0bFgTCSlIo1IW4KqARYjrr13Dlvg4/1WkHgJGt/Ck4QdPbhztmRSq1lX6Kq07q+XiMRrn+8e8L4gS4aKEsAwGdSWPqODfKF5rbjTft/aIggeTrAIUc2Oijzqh9HezysLTN9aVtCetV6/E3qaKUYupJXtw8SMW5VaioQdrp38BI/kbEewl/4b1NdltUVt1hPkji6ip637GM0YZSp1DCxHYRY0nbpzHDYiXByaAktGT16cB3jXwNOpFLG+myGdFnh0lhNwRxIGunMjj51zUWs4Pg/nuPRxUGrVY8Ye67zW9Iq/RwNylHvBpujNwD2Ckjbe0FxmzjINHjZC68jex8CDcU07CxPSYeJ+aL5gWP4VapFqmk+KbRShUjKvJx4SSa+DfNFTRXOd4Up+lHHYmDZs8uDOWRApLWBITMA7LfS4BvfkDTbVPvbtDDwYWRsUwWJlKMSCR64IANudAfH2Px0kzF5pHkY/adix8zTd6F//AHnCd83/AOaWkqW2Y24XNu6+lW+5+2/kWMhxOUt0TE5QbFgVZSL9xoD7IqaodydqT4rCRz4mIQvJmYRi+iZjkJvrcrar2gCpoooAoqKmgIqaiigJoqKKAmub+n5gNkt2zQgdupP5V0evnX0wybSaWaCRjNhBiOmjKqCU9VgIyVFwFDEa996A5Reuo/8Ah9wEj7RaRGZY4oiZLEgPmNkRh163Ov3a5hHGWNlBJ5AXPkK7d/4fcRLF0sRws9pmDdOVyxqqKRYs3E36hQHcRU1AqaAKg1NQaAod95cuDl/Wyr5sPyrHceHLgou3O3m7Ee6qv0k4m0UUQ4uxPgot+LCo3g2t8ngjwsFzKUVTbUqLAftHqrrjBypKK738HlTrRhiZ1HwhFLzedjU2/iDjsUmHiP0cZOZhwuNGbw4Dvp7wsCoioosqgAdwql3R2CMNFdrdK4Bc8bclB7L1f2rOtNO0I8EdGEpSV6tT7pey5BRRaiufZR2k1iwrKoqQc/3p2W2FZ5YheGZWSVOoZha/ZxuD1Grb0d4rNhsh4xuw8G9Ye8mmXEQK6lXAKsCCD1g1UbvbvLhWkKuzBzoDwABNu868a6XWjOk4y4nnRwsqeJU4fa0/IvBU1FBrmPRCtfaOTonMiqyBSWVgGBAF7EHQ8K2aWPSRjDFs+ZlNiejUf2pFB916A5G+xIsRPl6GGMSM7ZujvawZwqotiSeAUca8cMmGw8jCJIWINukVSL20Ng+qm9wR1EGtc4lmXX8q8IJgJFBQMSw0PAkkcdeB66vw4FVmd03AxxlwisTezMoPYLWpkpD2BtvEwTrBjYEjSU2heFbR36gzAkXOgp7BqhYKmoqaAg0UGigCiiigCiiigA1wfb2PljmcOjqWdyMwK5hmOovxHbXWd7ZMSUWHCJd5SQZCcqxL1uTz5aGuTb7YOfDvHFJiDiHCXYniuY8B2GpTB4CaOSJGTpExAZQwY3UrrmIAUAfZtZje5vXSfRljSY5Iib5CGB7Gvf3j31yKEHj103+iXHH5eyXuHif/AJWUj8TUvgV7zslTUVNVLBUNU1BoDmO+u0M2MFrHocgAPC4ObXxI8qvtz9gMD8pxFzK9yobit/tG/WfcK3IN0YhiTOxZ7sWCtwDE3v2jkKYwK66leOwoQ5Znl4fBSdaVWrzyX+yQKmiiuQ9QKKKKAKipooCKLUVNAFFFFAFIXpjxQXArH1yzRgf2TnP4U8YiZUUsxAVQSSeAA4k1xHfPbTY/EeqbQx3CKSATf6zntP4Ac6lZkN2QvweqBoLaa9p/7UXBe3D9bgOA6625FsPVuOrX/XfVdKtv4HhYmrNZHPCpdndty9pLicJHexeMKjg6+sgFm916Yq416NtviCcRtpHPZSeT/ZPdqQe8V2RaodJNFFFABooNFAFFFFAFFFFAeeIlCKzHgoJPcBc1wDeTanyid5et2uL8AosFBPVp+NdE9KO8XRxjDRmzyAF+YjvoP7RFu69ckaQE92nZUoiWSNtWJW46hYnSw06/Gwq13FxfQ7SgJ4OWjbszrp7wKrcMnV/rjes8RhQwzcCL2txHbzFWayOaFR7R9ECsqTtwN6flMfRy/wC2Qak2HSAfat97mPGnAVQ6iaKipoCLVNFFAFFFFAFFFFAFFFFAFFRRQE1rYvGLGLsfAanyrX2rtVYRzbqH5mlJ8eXYsxuf9cKslchs2N6cS86ZF0j1uBx7zXOjhejJGnHlpT/h8WAaWt58BZiV77VfgV4i3imt1f651VYg9ulq2pZeIPM1XzG/CqSZMKCTCFib9vCu8+j3bRxWDRmN5Iz0bnmVAIPiCK4IreFdR9Ckh/nI6vozbt9YfkKz7zZq0TqFTUVNWMyDRQaKAKKKKAKwnlCqzMbBQSTyAFyazqs3nv8AI8Tbj0E37tqA4DtvaLYiaWZjrIxNuQ+yB4WqviPUeyhW/AVip1vVYs1cU8i1wkmulWaPe2v+v41RQz9Qph2NhM1i3hWqZg6KWYx7vbLygOLrYg37vu074TbVrB+H3v4il+ScIoQdQFa5xWhqzzIudERwRcajnU0nbE2uyGxuUPu7qZtn7RjmBaJwwUlTbirA2IYcQazasWublFRU1BIUUUUAUUUUAVFFBNAFc/3/AN9hDFIkDWa/R9J+uTqEPYuYk9lquNtb6YaNxCsqtKxy2BuFP6zcAeq1cq2pD0mAkfiY5ulAbjqzE+GVz5VKA64aMRxKgJaw+sxLFiRcuSdbk6+NaWJkIv4cPwow+LEkaODe6rw7tR51ryzW16+rlWhQzOKIFeGNxuYam9hbyrRnxNzWlLKTflVGyyRX7TiBueB499VD6VbTVqMlZtmsXY80jDcB1V2H0SbKMWGeVgQZmBH+6oABHeb1zndjYjYqdYl0H2mH2VB1bv8AzrveDwyxoqILKoAA5ACiIkz2ooqasUINFBooAooooArCaMMpU8GBB7iLGs6DQHztt7ZJw88kR4q2nIjiD5GqiW5PCu0ekvdrpouniH0kY9YDiyfxHHzrkLLpr/q1UNFIMFGL3PVw/wC1Mez8RbgaoIq3sO/UKsmVlmMSYsmvdbk358DVBDN28BVnhMTccxbhyrRMpYvsNLbrqj/lSSDalogQZIAWAHqsy3OZgLX9UWPeK3Y5woux0GpJ6qo9l4pZ9oyyhj0cUJQEfeIAuPJvOpZCOw7vbXXEwiQaEEq68crroQD1jtq0ri2w98xgVsFzhpWzKDb1SFOYHnmJ07K6TsPfHCYkLklCu39HJZH06rcD4E1mWL+pqAamgCiiigKzb+2YsJA80xsqjgNSx6lQdbGuIbc3zxOMcks6IfqwRsQoHNyLZ279OyuiemKFWwQ+jkkkVw0YTNYHgzPYWCgX42rkezsUEszLrawsL/5GgN7ZuxHLqz5bDq/yrd2VOA8+Hl1B1VeGnCy9mUj314nFSHgubsyEe6szgJ5CD8klZhwIiYW8TViLFPsfa/yKV4pi3R65Dqw4mxHO99TTFJtEMAVYEHgeIqq2xs+cgCfCSqtx6zrYdmvVXk+7bZRwAGuQMwXyqu0TY98VjAATmJvYWvp215dM7AC2Vfea9sHswL9cgkeAHYBWxiZYl4kXPheqtlkjQra2XsmSeURxKWZrdWij7zHqFe+EwvyhkWHW5sLDVj/Dt7K7PuzsGPCRBVHrmxd+tm7+VQsyXkYbqbupg4sq6u1i7/ePIdg1tV3U1Bq5QKBRRQAaKDRQBRRRQBRRRQEEVzXfrcc3afDLcG5eIDzZOfdXS6g1DF7Hzjk4WoMROouD2V0L0hbshG+UxrZSRmy/ZbSxtyNIf8qDpArIcxbKABe5JsLWqty/E1endW+kF1Oma341tR7WjUhSwB5E24cudWeOwhVjHKhRhxU9v5VoR7BRjqdOXG3uqyZVordqbzPJmggQtmFs4PUeNtPfW9gZPkuEMds0r5vqgk3e9zpxAGg8K3MJuziZZejwmViouWeyhRfTXt5AVdP6P9oqAf5u5vwEhU+ZFWuRYo4tlK2HRHdlbja17Em9rVVbQ2c0QP2k0PC3iORFNE26G0QdYWPYrq34GqzbOy8ZCl5MPIqdbE5gP2b2FLkDT6Md93Mi4PFsWLaQysSWJtfo3J46AkHwrqy1wD0X4n/1BHvBItsoDOqupbg8Of6xGt7G9jXf1qCSaKKKARdvbl4jHTv8qxjLhBbo4MOMhPbK7A5u6rbYW4+CwhDRQr0gFukf13824eFqY6BQGIjHIeVZWqaKA1sdhFljaNxdXBBHeK4/tfCSYaQxSgm3Bupl6mH512hqVfSDs4Ph+l4ND61+vJ9sW7tfCofAlK7sK25+7JxR6WW6wgkZdQzkdXYvbW96UN01khjmiUL8nspUDjGWH4E37r007nZfksZTgbnxvrVxPGGUqwBVgQRzB0IqLZEy/plZiF6L9lKoeUr6y2VeQB1JHuroIFIW7WKbC42XBu147gwnS4BF1UnsF1/s9tPimkeBapFxefeZUVAqasZkVNRU0BBqCayqp3ixmSMqL5n004268v6xvYfrMKlK7IbsrloKmqjdzF548pvmTTXjl1y37Rqp7VNW9GrMJ3VwoooqCQooqCaA1Nr4cSQyIwuGRh7q5luZuusuM6SThhyGI6s5Jyi/Xa1/LnTVv/tsRQtEjDpJBaw4qOs95ra3NaGLCRKsiE5QXbMLlzq5N9b3/CqZORt0bjT2uZvbwbBjxSWfRx9SQfWU/mOYrkrQSLJ0VgWz5BbUE5sort+blSJu5Ek+0sRJkGWEnKerMxte3cD51LyZSMHJN8hk3X2J8liykhnY3dhfU8AO4DSrmiirFCaxIrKooBZ27uFgcVmMkCLIw0mjGSRT1MrDrFXex8D0EKRdJJJkULnkIZ2t1sQBc+FblRQE0VFFARnHOo6Qc6ytRagPMzisDi17fKve1BUUBqNjhyaq3b20D0EmWFpSVIyaC99OJq76Mcq8cdhy8bopyllIBte1xxtR8CYuzTOabs73jDRdEUIFyVYm9r8dOvXtr1xuOnxUimKXGR3NiI0YJY8D9aw79aeId34RCkLIrqgAuwBJ5k9prTTdONHzQSzQ8PVRrrpzVgRbsqii+B01K1OTcoq0hD2hu/N8pREaUvIpbpGzOwKniW40x4DbGPwy2xULSxjjKt8wHMi2vjTwic+Nhc1kVooW4FXiG4qMs0a2zcekyCSM3U+4jiDyI5VtGvDDYRI7hFCgm5AFgT1m1Kc223kWRcwKsmdfqqy2lRQCFY2vfgddKuc/gOdTek/F7VeISBHAbpcU3rZcuVCul2YdZGgue61bce2HZnPSRx5VQiJhdnzRB8wOYG1zYW+6aAZCarZ9m55llZrhbWW2mnDW/PXwXlVRiNqToEzSxIWhebMUNiRltELt23J48hXrHtWYnPdVXpcPGY8uv0yxXu1+KmTTTqpchq5Yw7MyzmVWsG+sluNxrY301APDjm+9VnSwdsTFJAMoeBcrkqbGUuApAv8AVyetb9YV6x4ydXYM8bKkyREZMpYOitmvm0tm9xoLDFeil7ZG2r5+nkQZchuMuT13KJlkVje5sLEA615YjbMgWd88YMbSIsJW7AK1hKxvci3r2ta1CRlY0pYzFYzFMy4YGCIEjpXBUuOF0BHDrv3VsRbSlZxEssbXlydMEuCOgaU2UNbMCLcta2Ni42V2j6RkIkjlNlXLlMTonG5vcMaMtGWy7iftHcOZRmDNM7Ouckm+W+pAvc+deu2911hCy9FB6nEu/RDs6iG8a6TVfjdiwTMGljVyBYFrmw67cqrsruNHXlJrad7HP8LvFiiOjw8ZY2t6maRV00sbW0qw3DTEK8+YKBcBkIs4fmTytenuHDqgsihQOoCwrxg2ciSPKos0mXOb/Wy6Akc7VGy73Lyrx2HCMbXI6eTrQVkuIf7nvratRVzmPESt9w+dZCQ/dNetRQGObsNTfsNZUUBjeisqKAKKKKAKKKKAKiiigA0VNFAFRU0UBFYCBdfVGvHQa3qKKAGgU8VB1vqAdeffUmFb3sLjQaDQchRRQA8KkAFQQNQCAbEcCKkxjkOIPAcRbXvoooDygwapmsL52LtfW5NuPgAByAFe3RjkOfjz76iigMRAtrZRYm5FhqdNT26VPQre9he3Gwv3XoooASBVsFUADgAALX5VkEA6hpf30UUBNqKKKAKKKKAmiiigCiiigCiiigCiiig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7844" name="AutoShape 4" descr="data:image/jpeg;base64,/9j/4AAQSkZJRgABAQAAAQABAAD/2wCEAAkGBxQTEhUUEhQUFhUVFhQYGBUWGBcUGBcYFxQWFxcVFBUYHCggGholHBgXIjEhJSkrLi4uGB8zODMsNygtLisBCgoKDg0OGhAQGjckHB0vLDQwLCwsLCwsLy0sLSwsLC0sLTU3LCwsLCwsLC0sLCwsLCwsLCwsLCwsLCwsLCwsLP/AABEIAMQBAQMBIgACEQEDEQH/xAAcAAACAgMBAQAAAAAAAAAAAAAABgEFAgQHAwj/xABNEAACAQIDBAYFCAUJBgcAAAABAgMAEQQSIQUGMVETQWFxgZEHIlOh0xQXIzJCUrHBNGKSs9EVJENzgsLS4fAzcpOisvEIFiU1RGO0/8QAGgEBAAMBAQEAAAAAAAAAAAAAAAECAwQFBv/EADQRAAIBAgMECQIFBQAAAAAAAAABAgMRBCFSEhQxURMVM0FxgZGhsQUyJDRCYXIiI2LB4f/aAAwDAQACEQMRAD8AZt0t2IsVEzyPIpWQp6hUCwRGucynW7Grz5v8P7Sfzj+HUejT9Gk/rm/dRU3gV2YivUVRpPI8nB4KhOhGUo3bQofN/h/az+cfw6x/8hYa+Xppr2vbNHe3C9snCrDeKeSOVOhNnmXINLj6JukOh01TpB4ivLZStK5dJGQSq0lwFJKmVhHbMCAMoU8Ky3mrqOrq/DaEa3zf4f2s/nH8Oj5v8P7Wfzj+HVp8vLwwG8gkkiEhEXRXIyKXN5fVABcV4NI8qYNzK6F3IYr0epMExBN1IvcAaaa9xpvNXUOr8NoRpfN/h/az+cfw6Pm/w/tZ/OP4dNMCWABYsR9prXOp45QB7q08dKekVek6NcjOWGXXKQPtgjKL3NN5q6h1fhtCKCPcPDMAyzTEEAghoyCDqCDk4Vl83+H9rP5x/Drd2bKxhwSLIUD4dSXULclY4sqrmBAJDM3DgtYnHyt0aqzm/TevF0IL9G+VT9KQtiNTb3Cm81dQ6vw2hGp83+H9rP5x/Do+b/D+1n84/h1b4mWYxxNcqcmaRYzHnvlW5TOCpUEm/eLHqNnhHDIrAlgVUhjoSCLgkdtN5q6h1fhtCFX5v8P7Sfzj+HXnuMDFNicMfsNmW/LhfvIy05EUnTHotrrymj/ut+aVeNWdRSjJ3y+DCrh6VCcKkFbOz88hzpX9IWIy4Uj77Kvhx/Kme9JPpNb1YF5sx8gB+dZ4ZXqxN8fPZw82uXzkYbL3Hikijd3mDMoYhSlgSOq6E1tfN9h/az+cfw6acLHlRRyVR5AV7VZ4mrf7isPp+H2VeCFD5vsP7Wfzj+HR832H9rP5x/DpuBqajeauot1fhtCFH5vsP7Wfzj+HUfN9h/az+cfw6bIpQwBU3B6+6sr03mrqHV+G0IUfm+w/tZ/OP4dT832H9rP5x/DptvXj8rTpBFmHSFS4TryghS1uVyB403mrqHV+G0IV/m+w/tZ/OP4dHzfYf2s/nH8Om69Tem81dQ6vw2hCj832H9rP5x/DqPm+w/tZ/OP4dN168TjE6QRZh0hRnCX9YopVWa3IFlHiKbzV1Dq/DaEK/wA32H9rP5x/Dqfm+w/tZ/OP4dN1Rem81dQ6vw2hCj83+H9pP5x/Dqt3k3Rhw+HeVHlLKUsGKEes6qb2UHgT110Gl/fwfzGXvi/fJV6WIqupFOWV0YYnA4eNGclBXSfwcqqaipr2sj5bpGdG9Gf6NJ/XH93FTeKUPRn+jSf1x/dxU3ivCxPayPsPp/5aHgYtGCQSASOB5d1YpCo4KBYWFgBYch2V6UVgdh4SYONgFZEYLbKCoIW3DKCNLVBwUZUqY0ysblcosSesi1ie2tiigPOGBUUKqhVHBVAAHcBwqJsOj2zqrZTcZgDYjgRfge2uf7rbKmkGHlRGjtJmec4h26RFc5kEFyouBl1tbjUjCqmCkxavIuIWbE5G6V7Oy4qREj6MnKbgBbWoB9lwcbKEZFZBaylQV04WU6aVM2EjZcrIjKOCsoIFuFgdKziOgvxsPwrOgNeXAxMFDRowW2UFQQtuGUEaeFe9qmigIpO3rFsfgm5tb/nT/EacTShvef55gf6z+/HW1B/1eT+DkxvZrxXyNy0j+kr62G75Pxjp4FJfpNT6OF/usw81v/dqcL2qKfUV+Gl5fI6JwHdS7snAXbOsUaWnxJaQWDyfTSjKbC9uHE9VXmBkzRo3NVPmK9wKxfE7Iu6QvLtH6eIqzBXkdCGkUiwjkItHxX11UC/O3XW4jKzktMysJCMgYKNHsq5evMLd+bSrLoF1OVdeOg176loVJuVBI4EgX86gsUmxpWOVXOQDNkUcJNTcluzX1ey5vWGFxcjTG7AWmkQoZFtkBYLaO17kBWvfr5aVf5ByGnDs7qgxLfNYX52F/OgKXAQKs895GB6ZSFMlswMEIBy9YuCPC1bclxikGZsrxTEqTdbo+HCkA8PrN51vNEpIJAJHAkC47jWOInRBndlUD7TEKBcjrPM2oCojYPL6krZUf1vpLhmB1iVT1A6HTsGt7eeJ2haUFWYDpQjBnULocrAR8bdd9OfDjdJDGbMFQ3sQwAN76gg/nWbQqSSVUk6E2GvYaApnhUYqQtI63igI9fKDZ57gcwLrp+t21uNcYlAGazxSkqT6t0aAAgdX1j51uyRq31gDbmAbedZ2oBfxuLIMzdKRJGwEcWgDaKVUrxbOTa/VfS1qzjd7dL0jH+ctGF0y5PlLRWItqbdfYO292YwSCQLjgbC47jWWUchz8b3v50BJpe38/QZe+L98lMJpe38/QZe+L98laUe0j4o58X2E/wCL+DlVFFFe+fEnR/Rn+jSf1x/dxU3ilD0Z/o0n9cf3cVN4rw8T2sj7L6f+Wh4BUXqunxriYJ6iqSoBcN69+IRhoD1WOtYSyTdOVRo8vRhgGVjrcg3IYf8AasDsLWoIqp2xtUwgkGM5VzFPWLkC50totwNCeJom2lKGmsiZIXVTcnMwMcTnKOAIznjyHfQFhhMIkSBI1Cqt7KOAubm3iar8Pu5hUk6VYIhJctny3NySSbnrua8t4MVIYsSseUBIXzEkhrmMn1LcLCxv1k2041dGgJqaptprI8yRjoyjRytlZS1yjQjWzD75rJ8ZIucRqhWAKGuWBY5FchOQCstib3Jt1XoC3qL1XSY2RpMkarbo0cu5OgYuLZRqT6v468L62OjZsrEyLK6KqxpIyojgMzu2U2YC4vcHRRYXNAXNJu8Hr7TwiD7AzHzLf3BTjGDYX1NtTzPOk/Yv0+055eqIZB3/AFfyat6GW1LkmcWMz2IapL2zY5Cl7fvDZ8I/NLP4A6+4mmKvHFQh0ZG4MpU9xFjWcJbMk+R0VqfSU5Q5op9ysV0mEi5qCh/smw91j41fUibhTmKabCvxBLDvXRvMWNPdXrx2aj/fP1McDU26Eb8Vk/FZBRRRWJ1hVdtWLM8CktYyNfKzLe0MpAJUjS+vgKsa8MVg0kAEiKwBuMwBsbEXF+wmgKRsY6no4y5HTMqsMrvlWFXIUyEAnOWGt9FPG16ttmu5jUyCz3YEaXNmIUnKSASLGw59lejYGMqEKLkHBbCw7h1V6QQKihUAVRwA0Aub8KApsFNlwmGCs4ZoorBArMbRAkDOMo06zU4XHv0SStwWSVJLgA5VleMOcpIBBUE20sW7KtHwMZRUKKVWwVSAQLCwsOqw0rVxey1ZGjS0aPcOEUAsCLEA9Wml+OtAe2AlLlm+xmsncuha/ab+AFblYRRBQAosAAAOQAsBWdAFFFFABpe38/QZe+L98lMJpe38/QZe+L98laUe0j4o58X2E/4v4OVUUUV758SdD9G8yjDyAsAemJsSBp0cYv7jTiDSLvJufDHh3kiz5kAOpvpcX6uWvhTRu3jOlw0T9ZQA/wC8NGHmK8WulK9SLybPrcE507UJrNLJ34q5sT4JWfMxc6qcuY5LqbqcvDQ2PgKMTgg5DXdWAtdGKki97G3GqPfzHPHCgjYqzyKMwNiLXP5VprsHaAsVxgP+9f8ANTVI0bxUnK1+ZtPFONRwjBytxsMmJ2YkhbNms4syhmAYWy+sB2aVkuz0yuvrHpCCxJJJIVFBv3IvlS18h2svCeJv2fhCi+1h7Jv2f8qnoOUkV3x99OXp/wBGPHbKjlzZ81nXKwDFQwsbZgONr1vCk/5VtX2UR8v8dHy3avsYvd/jqOgfNepO+x0S9BreAF1e3rKrKD2OULad6L5Vr4nZiOxJzDMAGAYgOBwDAceNqVcVtXaSC8gw8Y5uyL/1PXhhNqY+Y5Yp8ITyR42PkM1T0H+S9SN85Ql6DykADl7alVXwUsQLf2jWUiC4NzpfrsNeY66Uf5J2m/18Uij9X/KMfjUjc2V/9ti5W7r/AJsadFBcZryuN5qS+2k/OyLvbe2Ugids65gpyrcXLdQA66r9wdnmPD52+tKc5PZwHnqfGow+4uGX62dz+sxH/Tb8aZYowoAAsALAcgOFJShGGzF8eIp06s6qqVUlZZJZ8e8zqKmorA7RL3o2TMuJTFYZCzfaA5gWva4JBGmnKsF3znTSbCMO0Zl9zL+dO9qgrW6rJpKUb2OKWEkpOVOezf8Aa6FKLf6A/WSRfAH8DW7FvnhDxkI71b8hVxLs+NvrRoe9QfyrRm3ZwrcYE8Bl/wCm1L0X3NeZGxi4/qT8rAm8+EPDER+Jy/jXuu3cMeGIh/4i/wAa0H3MwZ/oiO53/jVNvFsLZ2DhM+IaSOMEAkFm1JsAAASam1B979ENrGL9MfVjYNrQe2i/bX+NH8rQe2i/bX+Nclw28ewHNvlEyH9dHUeeWw8acdmbrYDEJnglMqfeR1Ye4VGzR1P0G3i9C9RoO2MP7eL9tf414tt/Cj/5EP7a/wAaqhuJhf8A7P2v8qzXcfCj7Lnvdqm1Hm/RDbxmmPqzbbejCD+nTwN/wryfe/CD+lv3K5/KpTc3CD+iv3u/+KvZN1sIP6BPG7fiaf2P39h+Men3NFt+MKOuQ9yH86v8HillRXQ3VwCO40vb0bFgTCSlIo1IW4KqARYjrr13Dlvg4/1WkHgJGt/Ck4QdPbhztmRSq1lX6Kq07q+XiMRrn+8e8L4gS4aKEsAwGdSWPqODfKF5rbjTft/aIggeTrAIUc2Oijzqh9HezysLTN9aVtCetV6/E3qaKUYupJXtw8SMW5VaioQdrp38BI/kbEewl/4b1NdltUVt1hPkji6ip637GM0YZSp1DCxHYRY0nbpzHDYiXByaAktGT16cB3jXwNOpFLG+myGdFnh0lhNwRxIGunMjj51zUWs4Pg/nuPRxUGrVY8Ye67zW9Iq/RwNylHvBpujNwD2Ckjbe0FxmzjINHjZC68jex8CDcU07CxPSYeJ+aL5gWP4VapFqmk+KbRShUjKvJx4SSa+DfNFTRXOd4Up+lHHYmDZs8uDOWRApLWBITMA7LfS4BvfkDTbVPvbtDDwYWRsUwWJlKMSCR64IANudAfH2Px0kzF5pHkY/adix8zTd6F//AHnCd83/AOaWkqW2Y24XNu6+lW+5+2/kWMhxOUt0TE5QbFgVZSL9xoD7IqaodydqT4rCRz4mIQvJmYRi+iZjkJvrcrar2gCpoooAoqKmgIqaiigJoqKKAmub+n5gNkt2zQgdupP5V0evnX0wybSaWaCRjNhBiOmjKqCU9VgIyVFwFDEa996A5Reuo/8Ah9wEj7RaRGZY4oiZLEgPmNkRh163Ov3a5hHGWNlBJ5AXPkK7d/4fcRLF0sRws9pmDdOVyxqqKRYs3E36hQHcRU1AqaAKg1NQaAod95cuDl/Wyr5sPyrHceHLgou3O3m7Ee6qv0k4m0UUQ4uxPgot+LCo3g2t8ngjwsFzKUVTbUqLAftHqrrjBypKK738HlTrRhiZ1HwhFLzedjU2/iDjsUmHiP0cZOZhwuNGbw4Dvp7wsCoioosqgAdwql3R2CMNFdrdK4Bc8bclB7L1f2rOtNO0I8EdGEpSV6tT7pey5BRRaiufZR2k1iwrKoqQc/3p2W2FZ5YheGZWSVOoZha/ZxuD1Grb0d4rNhsh4xuw8G9Ye8mmXEQK6lXAKsCCD1g1UbvbvLhWkKuzBzoDwABNu868a6XWjOk4y4nnRwsqeJU4fa0/IvBU1FBrmPRCtfaOTonMiqyBSWVgGBAF7EHQ8K2aWPSRjDFs+ZlNiejUf2pFB916A5G+xIsRPl6GGMSM7ZujvawZwqotiSeAUca8cMmGw8jCJIWINukVSL20Ng+qm9wR1EGtc4lmXX8q8IJgJFBQMSw0PAkkcdeB66vw4FVmd03AxxlwisTezMoPYLWpkpD2BtvEwTrBjYEjSU2heFbR36gzAkXOgp7BqhYKmoqaAg0UGigCiiigCiiigA1wfb2PljmcOjqWdyMwK5hmOovxHbXWd7ZMSUWHCJd5SQZCcqxL1uTz5aGuTb7YOfDvHFJiDiHCXYniuY8B2GpTB4CaOSJGTpExAZQwY3UrrmIAUAfZtZje5vXSfRljSY5Iib5CGB7Gvf3j31yKEHj103+iXHH5eyXuHif/AJWUj8TUvgV7zslTUVNVLBUNU1BoDmO+u0M2MFrHocgAPC4ObXxI8qvtz9gMD8pxFzK9yobit/tG/WfcK3IN0YhiTOxZ7sWCtwDE3v2jkKYwK66leOwoQ5Znl4fBSdaVWrzyX+yQKmiiuQ9QKKKKAKipooCKLUVNAFFFFAFIXpjxQXArH1yzRgf2TnP4U8YiZUUsxAVQSSeAA4k1xHfPbTY/EeqbQx3CKSATf6zntP4Ac6lZkN2QvweqBoLaa9p/7UXBe3D9bgOA6625FsPVuOrX/XfVdKtv4HhYmrNZHPCpdndty9pLicJHexeMKjg6+sgFm916Yq416NtviCcRtpHPZSeT/ZPdqQe8V2RaodJNFFFABooNFAFFFFAFFFFAeeIlCKzHgoJPcBc1wDeTanyid5et2uL8AosFBPVp+NdE9KO8XRxjDRmzyAF+YjvoP7RFu69ckaQE92nZUoiWSNtWJW46hYnSw06/Gwq13FxfQ7SgJ4OWjbszrp7wKrcMnV/rjes8RhQwzcCL2txHbzFWayOaFR7R9ECsqTtwN6flMfRy/wC2Qak2HSAfat97mPGnAVQ6iaKipoCLVNFFAFFFFAFFFFAFFFFAFFRRQE1rYvGLGLsfAanyrX2rtVYRzbqH5mlJ8eXYsxuf9cKslchs2N6cS86ZF0j1uBx7zXOjhejJGnHlpT/h8WAaWt58BZiV77VfgV4i3imt1f651VYg9ulq2pZeIPM1XzG/CqSZMKCTCFib9vCu8+j3bRxWDRmN5Iz0bnmVAIPiCK4IreFdR9Ckh/nI6vozbt9YfkKz7zZq0TqFTUVNWMyDRQaKAKKKKAKwnlCqzMbBQSTyAFyazqs3nv8AI8Tbj0E37tqA4DtvaLYiaWZjrIxNuQ+yB4WqviPUeyhW/AVip1vVYs1cU8i1wkmulWaPe2v+v41RQz9Qph2NhM1i3hWqZg6KWYx7vbLygOLrYg37vu074TbVrB+H3v4il+ScIoQdQFa5xWhqzzIudERwRcajnU0nbE2uyGxuUPu7qZtn7RjmBaJwwUlTbirA2IYcQazasWublFRU1BIUUUUAUUUUAVFFBNAFc/3/AN9hDFIkDWa/R9J+uTqEPYuYk9lquNtb6YaNxCsqtKxy2BuFP6zcAeq1cq2pD0mAkfiY5ulAbjqzE+GVz5VKA64aMRxKgJaw+sxLFiRcuSdbk6+NaWJkIv4cPwow+LEkaODe6rw7tR51ryzW16+rlWhQzOKIFeGNxuYam9hbyrRnxNzWlLKTflVGyyRX7TiBueB499VD6VbTVqMlZtmsXY80jDcB1V2H0SbKMWGeVgQZmBH+6oABHeb1zndjYjYqdYl0H2mH2VB1bv8AzrveDwyxoqILKoAA5ACiIkz2ooqasUINFBooAooooArCaMMpU8GBB7iLGs6DQHztt7ZJw88kR4q2nIjiD5GqiW5PCu0ekvdrpouniH0kY9YDiyfxHHzrkLLpr/q1UNFIMFGL3PVw/wC1Mez8RbgaoIq3sO/UKsmVlmMSYsmvdbk358DVBDN28BVnhMTccxbhyrRMpYvsNLbrqj/lSSDalogQZIAWAHqsy3OZgLX9UWPeK3Y5woux0GpJ6qo9l4pZ9oyyhj0cUJQEfeIAuPJvOpZCOw7vbXXEwiQaEEq68crroQD1jtq0ri2w98xgVsFzhpWzKDb1SFOYHnmJ07K6TsPfHCYkLklCu39HJZH06rcD4E1mWL+pqAamgCiiigKzb+2YsJA80xsqjgNSx6lQdbGuIbc3zxOMcks6IfqwRsQoHNyLZ279OyuiemKFWwQ+jkkkVw0YTNYHgzPYWCgX42rkezsUEszLrawsL/5GgN7ZuxHLqz5bDq/yrd2VOA8+Hl1B1VeGnCy9mUj314nFSHgubsyEe6szgJ5CD8klZhwIiYW8TViLFPsfa/yKV4pi3R65Dqw4mxHO99TTFJtEMAVYEHgeIqq2xs+cgCfCSqtx6zrYdmvVXk+7bZRwAGuQMwXyqu0TY98VjAATmJvYWvp215dM7AC2Vfea9sHswL9cgkeAHYBWxiZYl4kXPheqtlkjQra2XsmSeURxKWZrdWij7zHqFe+EwvyhkWHW5sLDVj/Dt7K7PuzsGPCRBVHrmxd+tm7+VQsyXkYbqbupg4sq6u1i7/ePIdg1tV3U1Bq5QKBRRQAaKDRQBRRRQBRRRQEEVzXfrcc3afDLcG5eIDzZOfdXS6g1DF7Hzjk4WoMROouD2V0L0hbshG+UxrZSRmy/ZbSxtyNIf8qDpArIcxbKABe5JsLWqty/E1endW+kF1Oma341tR7WjUhSwB5E24cudWeOwhVjHKhRhxU9v5VoR7BRjqdOXG3uqyZVordqbzPJmggQtmFs4PUeNtPfW9gZPkuEMds0r5vqgk3e9zpxAGg8K3MJuziZZejwmViouWeyhRfTXt5AVdP6P9oqAf5u5vwEhU+ZFWuRYo4tlK2HRHdlbja17Em9rVVbQ2c0QP2k0PC3iORFNE26G0QdYWPYrq34GqzbOy8ZCl5MPIqdbE5gP2b2FLkDT6Md93Mi4PFsWLaQysSWJtfo3J46AkHwrqy1wD0X4n/1BHvBItsoDOqupbg8Of6xGt7G9jXf1qCSaKKKARdvbl4jHTv8qxjLhBbo4MOMhPbK7A5u6rbYW4+CwhDRQr0gFukf13824eFqY6BQGIjHIeVZWqaKA1sdhFljaNxdXBBHeK4/tfCSYaQxSgm3Bupl6mH512hqVfSDs4Ph+l4ND61+vJ9sW7tfCofAlK7sK25+7JxR6WW6wgkZdQzkdXYvbW96UN01khjmiUL8nspUDjGWH4E37r007nZfksZTgbnxvrVxPGGUqwBVgQRzB0IqLZEy/plZiF6L9lKoeUr6y2VeQB1JHuroIFIW7WKbC42XBu147gwnS4BF1UnsF1/s9tPimkeBapFxefeZUVAqasZkVNRU0BBqCayqp3ixmSMqL5n004268v6xvYfrMKlK7IbsrloKmqjdzF548pvmTTXjl1y37Rqp7VNW9GrMJ3VwoooqCQooqCaA1Nr4cSQyIwuGRh7q5luZuusuM6SThhyGI6s5Jyi/Xa1/LnTVv/tsRQtEjDpJBaw4qOs95ra3NaGLCRKsiE5QXbMLlzq5N9b3/CqZORt0bjT2uZvbwbBjxSWfRx9SQfWU/mOYrkrQSLJ0VgWz5BbUE5sort+blSJu5Ek+0sRJkGWEnKerMxte3cD51LyZSMHJN8hk3X2J8liykhnY3dhfU8AO4DSrmiirFCaxIrKooBZ27uFgcVmMkCLIw0mjGSRT1MrDrFXex8D0EKRdJJJkULnkIZ2t1sQBc+FblRQE0VFFARnHOo6Qc6ytRagPMzisDi17fKve1BUUBqNjhyaq3b20D0EmWFpSVIyaC99OJq76Mcq8cdhy8bopyllIBte1xxtR8CYuzTOabs73jDRdEUIFyVYm9r8dOvXtr1xuOnxUimKXGR3NiI0YJY8D9aw79aeId34RCkLIrqgAuwBJ5k9prTTdONHzQSzQ8PVRrrpzVgRbsqii+B01K1OTcoq0hD2hu/N8pREaUvIpbpGzOwKniW40x4DbGPwy2xULSxjjKt8wHMi2vjTwic+Nhc1kVooW4FXiG4qMs0a2zcekyCSM3U+4jiDyI5VtGvDDYRI7hFCgm5AFgT1m1Kc223kWRcwKsmdfqqy2lRQCFY2vfgddKuc/gOdTek/F7VeISBHAbpcU3rZcuVCul2YdZGgue61bce2HZnPSRx5VQiJhdnzRB8wOYG1zYW+6aAZCarZ9m55llZrhbWW2mnDW/PXwXlVRiNqToEzSxIWhebMUNiRltELt23J48hXrHtWYnPdVXpcPGY8uv0yxXu1+KmTTTqpchq5Yw7MyzmVWsG+sluNxrY301APDjm+9VnSwdsTFJAMoeBcrkqbGUuApAv8AVyetb9YV6x4ydXYM8bKkyREZMpYOitmvm0tm9xoLDFeil7ZG2r5+nkQZchuMuT13KJlkVje5sLEA615YjbMgWd88YMbSIsJW7AK1hKxvci3r2ta1CRlY0pYzFYzFMy4YGCIEjpXBUuOF0BHDrv3VsRbSlZxEssbXlydMEuCOgaU2UNbMCLcta2Ni42V2j6RkIkjlNlXLlMTonG5vcMaMtGWy7iftHcOZRmDNM7Ouckm+W+pAvc+deu2911hCy9FB6nEu/RDs6iG8a6TVfjdiwTMGljVyBYFrmw67cqrsruNHXlJrad7HP8LvFiiOjw8ZY2t6maRV00sbW0qw3DTEK8+YKBcBkIs4fmTytenuHDqgsihQOoCwrxg2ciSPKos0mXOb/Wy6Akc7VGy73Lyrx2HCMbXI6eTrQVkuIf7nvratRVzmPESt9w+dZCQ/dNetRQGObsNTfsNZUUBjeisqKAKKKKAKKKKAKiiigA0VNFAFRU0UBFYCBdfVGvHQa3qKKAGgU8VB1vqAdeffUmFb3sLjQaDQchRRQA8KkAFQQNQCAbEcCKkxjkOIPAcRbXvoooDygwapmsL52LtfW5NuPgAByAFe3RjkOfjz76iigMRAtrZRYm5FhqdNT26VPQre9he3Gwv3XoooASBVsFUADgAALX5VkEA6hpf30UUBNqKKKAKKKKAmiiigCiiigCiiigCiiigP/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47846" name="Picture 6" descr="http://s.allacronyms.com/banners/148149_1.jpg"/>
          <p:cNvPicPr>
            <a:picLocks noChangeAspect="1" noChangeArrowheads="1"/>
          </p:cNvPicPr>
          <p:nvPr/>
        </p:nvPicPr>
        <p:blipFill>
          <a:blip r:embed="rId3" cstate="print"/>
          <a:srcRect/>
          <a:stretch>
            <a:fillRect/>
          </a:stretch>
        </p:blipFill>
        <p:spPr bwMode="auto">
          <a:xfrm>
            <a:off x="204343" y="4580762"/>
            <a:ext cx="3200400" cy="2447926"/>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5604" name="Slide Number Placeholder 5"/>
          <p:cNvSpPr>
            <a:spLocks noGrp="1"/>
          </p:cNvSpPr>
          <p:nvPr>
            <p:ph type="sldNum" sz="quarter" idx="12"/>
          </p:nvPr>
        </p:nvSpPr>
        <p:spPr>
          <a:noFill/>
        </p:spPr>
        <p:txBody>
          <a:bodyPr/>
          <a:lstStyle/>
          <a:p>
            <a:r>
              <a:rPr lang="en-US" altLang="ko-KR" smtClean="0">
                <a:ea typeface="굴림" pitchFamily="34" charset="-127"/>
              </a:rPr>
              <a:t>1-</a:t>
            </a:r>
            <a:fld id="{F01A4FA3-6018-4AD3-A84E-37D2C64E5F64}" type="slidenum">
              <a:rPr lang="en-US" altLang="ko-KR" smtClean="0">
                <a:ea typeface="굴림" pitchFamily="34" charset="-127"/>
              </a:rPr>
              <a:pPr/>
              <a:t>83</a:t>
            </a:fld>
            <a:endParaRPr lang="en-US" altLang="ko-KR" smtClean="0">
              <a:ea typeface="굴림" pitchFamily="34" charset="-127"/>
            </a:endParaRPr>
          </a:p>
        </p:txBody>
      </p:sp>
      <p:sp>
        <p:nvSpPr>
          <p:cNvPr id="25605" name="Line 321"/>
          <p:cNvSpPr>
            <a:spLocks noChangeShapeType="1"/>
          </p:cNvSpPr>
          <p:nvPr/>
        </p:nvSpPr>
        <p:spPr bwMode="auto">
          <a:xfrm>
            <a:off x="1441450" y="4530725"/>
            <a:ext cx="6316663" cy="0"/>
          </a:xfrm>
          <a:prstGeom prst="line">
            <a:avLst/>
          </a:prstGeom>
          <a:noFill/>
          <a:ln w="9525">
            <a:solidFill>
              <a:schemeClr val="tx1"/>
            </a:solidFill>
            <a:round/>
            <a:headEnd/>
            <a:tailEnd/>
          </a:ln>
        </p:spPr>
        <p:txBody>
          <a:bodyPr/>
          <a:lstStyle/>
          <a:p>
            <a:endParaRPr lang="zh-CN" altLang="en-US"/>
          </a:p>
        </p:txBody>
      </p:sp>
      <p:sp>
        <p:nvSpPr>
          <p:cNvPr id="25606" name="Rectangle 2"/>
          <p:cNvSpPr>
            <a:spLocks noGrp="1" noChangeArrowheads="1"/>
          </p:cNvSpPr>
          <p:nvPr>
            <p:ph type="title"/>
          </p:nvPr>
        </p:nvSpPr>
        <p:spPr/>
        <p:txBody>
          <a:bodyPr/>
          <a:lstStyle/>
          <a:p>
            <a:r>
              <a:rPr lang="en-US" altLang="ko-KR" smtClean="0">
                <a:ea typeface="굴림" pitchFamily="34" charset="-127"/>
              </a:rPr>
              <a:t>Throughput</a:t>
            </a:r>
          </a:p>
        </p:txBody>
      </p:sp>
      <p:sp>
        <p:nvSpPr>
          <p:cNvPr id="25607" name="Rectangle 3"/>
          <p:cNvSpPr>
            <a:spLocks noGrp="1" noChangeArrowheads="1"/>
          </p:cNvSpPr>
          <p:nvPr>
            <p:ph type="body" idx="1"/>
          </p:nvPr>
        </p:nvSpPr>
        <p:spPr>
          <a:xfrm>
            <a:off x="519113" y="1447800"/>
            <a:ext cx="7772400" cy="4648200"/>
          </a:xfrm>
        </p:spPr>
        <p:txBody>
          <a:bodyPr/>
          <a:lstStyle/>
          <a:p>
            <a:r>
              <a:rPr lang="en-US" altLang="ko-KR" i="1" dirty="0" smtClean="0">
                <a:solidFill>
                  <a:srgbClr val="FF3300"/>
                </a:solidFill>
                <a:ea typeface="굴림" pitchFamily="34" charset="-127"/>
              </a:rPr>
              <a:t>throughput:</a:t>
            </a:r>
            <a:r>
              <a:rPr lang="en-US" altLang="ko-KR" dirty="0" smtClean="0">
                <a:ea typeface="굴림" pitchFamily="34" charset="-127"/>
              </a:rPr>
              <a:t> rate (bits/time unit) at which bits transferred </a:t>
            </a:r>
            <a:r>
              <a:rPr lang="en-US" altLang="ko-KR" u="sng" dirty="0" smtClean="0">
                <a:solidFill>
                  <a:srgbClr val="0000FF"/>
                </a:solidFill>
                <a:ea typeface="굴림" pitchFamily="34" charset="-127"/>
              </a:rPr>
              <a:t>between sender/receiver</a:t>
            </a:r>
          </a:p>
          <a:p>
            <a:pPr lvl="1"/>
            <a:r>
              <a:rPr lang="en-US" altLang="ko-KR" i="1" dirty="0" smtClean="0">
                <a:solidFill>
                  <a:srgbClr val="FF3300"/>
                </a:solidFill>
                <a:ea typeface="굴림" pitchFamily="34" charset="-127"/>
              </a:rPr>
              <a:t>instantaneous</a:t>
            </a:r>
            <a:r>
              <a:rPr lang="en-US" altLang="ko-KR" i="1" dirty="0" smtClean="0">
                <a:ea typeface="굴림" pitchFamily="34" charset="-127"/>
              </a:rPr>
              <a:t>:</a:t>
            </a:r>
            <a:r>
              <a:rPr lang="en-US" altLang="ko-KR" dirty="0" smtClean="0">
                <a:ea typeface="굴림" pitchFamily="34" charset="-127"/>
              </a:rPr>
              <a:t> rate at given point in time</a:t>
            </a:r>
          </a:p>
          <a:p>
            <a:pPr lvl="1"/>
            <a:r>
              <a:rPr lang="en-US" altLang="ko-KR" i="1" dirty="0" smtClean="0">
                <a:solidFill>
                  <a:srgbClr val="FF3300"/>
                </a:solidFill>
                <a:ea typeface="굴림" pitchFamily="34" charset="-127"/>
              </a:rPr>
              <a:t>average:</a:t>
            </a:r>
            <a:r>
              <a:rPr lang="en-US" altLang="ko-KR" dirty="0" smtClean="0">
                <a:ea typeface="굴림" pitchFamily="34" charset="-127"/>
              </a:rPr>
              <a:t> rate over longer period of time</a:t>
            </a:r>
          </a:p>
        </p:txBody>
      </p:sp>
      <p:grpSp>
        <p:nvGrpSpPr>
          <p:cNvPr id="2" name="Group 246"/>
          <p:cNvGrpSpPr>
            <a:grpSpLocks/>
          </p:cNvGrpSpPr>
          <p:nvPr/>
        </p:nvGrpSpPr>
        <p:grpSpPr bwMode="auto">
          <a:xfrm>
            <a:off x="3806825" y="4394200"/>
            <a:ext cx="1055688" cy="360363"/>
            <a:chOff x="3600" y="219"/>
            <a:chExt cx="360" cy="175"/>
          </a:xfrm>
        </p:grpSpPr>
        <p:sp>
          <p:nvSpPr>
            <p:cNvPr id="25643"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5644"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5645"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5646"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5647"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252"/>
            <p:cNvGrpSpPr>
              <a:grpSpLocks/>
            </p:cNvGrpSpPr>
            <p:nvPr/>
          </p:nvGrpSpPr>
          <p:grpSpPr bwMode="auto">
            <a:xfrm>
              <a:off x="3686" y="244"/>
              <a:ext cx="177" cy="66"/>
              <a:chOff x="2848" y="848"/>
              <a:chExt cx="140" cy="98"/>
            </a:xfrm>
          </p:grpSpPr>
          <p:sp>
            <p:nvSpPr>
              <p:cNvPr id="25653"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54"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55"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256"/>
            <p:cNvGrpSpPr>
              <a:grpSpLocks/>
            </p:cNvGrpSpPr>
            <p:nvPr/>
          </p:nvGrpSpPr>
          <p:grpSpPr bwMode="auto">
            <a:xfrm flipV="1">
              <a:off x="3686" y="243"/>
              <a:ext cx="177" cy="66"/>
              <a:chOff x="2848" y="848"/>
              <a:chExt cx="140" cy="98"/>
            </a:xfrm>
          </p:grpSpPr>
          <p:sp>
            <p:nvSpPr>
              <p:cNvPr id="25650"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51"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652"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5602" name="Object 271"/>
          <p:cNvGraphicFramePr>
            <a:graphicFrameLocks noChangeAspect="1"/>
          </p:cNvGraphicFramePr>
          <p:nvPr/>
        </p:nvGraphicFramePr>
        <p:xfrm>
          <a:off x="7721600" y="4062413"/>
          <a:ext cx="785813" cy="655637"/>
        </p:xfrm>
        <a:graphic>
          <a:graphicData uri="http://schemas.openxmlformats.org/presentationml/2006/ole">
            <p:oleObj spid="_x0000_s289794" name="Clip" r:id="rId4" imgW="1305000" imgH="1085760" progId="">
              <p:embed/>
            </p:oleObj>
          </a:graphicData>
        </a:graphic>
      </p:graphicFrame>
      <p:grpSp>
        <p:nvGrpSpPr>
          <p:cNvPr id="5" name="Group 300"/>
          <p:cNvGrpSpPr>
            <a:grpSpLocks/>
          </p:cNvGrpSpPr>
          <p:nvPr/>
        </p:nvGrpSpPr>
        <p:grpSpPr bwMode="auto">
          <a:xfrm>
            <a:off x="942975" y="3981450"/>
            <a:ext cx="374650" cy="838200"/>
            <a:chOff x="4180" y="783"/>
            <a:chExt cx="150" cy="307"/>
          </a:xfrm>
        </p:grpSpPr>
        <p:sp>
          <p:nvSpPr>
            <p:cNvPr id="25635" name="AutoShape 30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5636" name="Rectangle 30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5637" name="Rectangle 30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38" name="AutoShape 30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39" name="Line 30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5640" name="Line 30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5641" name="Rectangle 30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42" name="Rectangle 30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5610" name="Text Box 325"/>
          <p:cNvSpPr txBox="1">
            <a:spLocks noChangeArrowheads="1"/>
          </p:cNvSpPr>
          <p:nvPr/>
        </p:nvSpPr>
        <p:spPr bwMode="auto">
          <a:xfrm>
            <a:off x="242888" y="5043488"/>
            <a:ext cx="2127250" cy="1006475"/>
          </a:xfrm>
          <a:prstGeom prst="rect">
            <a:avLst/>
          </a:prstGeom>
          <a:noFill/>
          <a:ln w="9525">
            <a:noFill/>
            <a:miter lim="800000"/>
            <a:headEnd/>
            <a:tailEnd/>
          </a:ln>
        </p:spPr>
        <p:txBody>
          <a:bodyPr wrap="none">
            <a:spAutoFit/>
          </a:bodyPr>
          <a:lstStyle/>
          <a:p>
            <a:pPr algn="ctr"/>
            <a:r>
              <a:rPr lang="en-US" altLang="ko-KR" sz="2000" dirty="0">
                <a:latin typeface="Comic Sans MS" pitchFamily="66" charset="0"/>
                <a:ea typeface="굴림" pitchFamily="34" charset="-127"/>
              </a:rPr>
              <a:t>server, with</a:t>
            </a:r>
          </a:p>
          <a:p>
            <a:pPr algn="ctr"/>
            <a:r>
              <a:rPr lang="en-US" altLang="ko-KR" sz="2000" dirty="0">
                <a:latin typeface="Comic Sans MS" pitchFamily="66" charset="0"/>
                <a:ea typeface="굴림" pitchFamily="34" charset="-127"/>
              </a:rPr>
              <a:t>file of F bits </a:t>
            </a:r>
          </a:p>
          <a:p>
            <a:pPr algn="ctr"/>
            <a:r>
              <a:rPr lang="en-US" altLang="ko-KR" sz="2000" dirty="0">
                <a:latin typeface="Comic Sans MS" pitchFamily="66" charset="0"/>
                <a:ea typeface="굴림" pitchFamily="34" charset="-127"/>
              </a:rPr>
              <a:t>to send to client</a:t>
            </a:r>
          </a:p>
        </p:txBody>
      </p:sp>
      <p:sp>
        <p:nvSpPr>
          <p:cNvPr id="25611" name="AutoShape 327"/>
          <p:cNvSpPr>
            <a:spLocks noChangeArrowheads="1"/>
          </p:cNvSpPr>
          <p:nvPr/>
        </p:nvSpPr>
        <p:spPr bwMode="auto">
          <a:xfrm>
            <a:off x="419100" y="3641725"/>
            <a:ext cx="449263" cy="581025"/>
          </a:xfrm>
          <a:prstGeom prst="can">
            <a:avLst>
              <a:gd name="adj" fmla="val 2614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25612" name="Text Box 328"/>
          <p:cNvSpPr txBox="1">
            <a:spLocks noChangeArrowheads="1"/>
          </p:cNvSpPr>
          <p:nvPr/>
        </p:nvSpPr>
        <p:spPr bwMode="auto">
          <a:xfrm>
            <a:off x="2674938" y="4973638"/>
            <a:ext cx="1651000" cy="7016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link capacity</a:t>
            </a:r>
          </a:p>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5613" name="Text Box 329"/>
          <p:cNvSpPr txBox="1">
            <a:spLocks noChangeArrowheads="1"/>
          </p:cNvSpPr>
          <p:nvPr/>
        </p:nvSpPr>
        <p:spPr bwMode="auto">
          <a:xfrm>
            <a:off x="5543550" y="4970463"/>
            <a:ext cx="1651000" cy="701675"/>
          </a:xfrm>
          <a:prstGeom prst="rect">
            <a:avLst/>
          </a:prstGeom>
          <a:noFill/>
          <a:ln w="9525">
            <a:noFill/>
            <a:miter lim="800000"/>
            <a:headEnd/>
            <a:tailEnd/>
          </a:ln>
        </p:spPr>
        <p:txBody>
          <a:bodyPr wrap="none">
            <a:spAutoFit/>
          </a:bodyPr>
          <a:lstStyle/>
          <a:p>
            <a:pPr algn="ctr"/>
            <a:r>
              <a:rPr lang="en-US" altLang="ko-KR" sz="2000">
                <a:latin typeface="Comic Sans MS" pitchFamily="66" charset="0"/>
                <a:ea typeface="굴림" pitchFamily="34" charset="-127"/>
              </a:rPr>
              <a:t>link capacity</a:t>
            </a:r>
          </a:p>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nvGrpSpPr>
          <p:cNvPr id="6" name="Group 338"/>
          <p:cNvGrpSpPr>
            <a:grpSpLocks/>
          </p:cNvGrpSpPr>
          <p:nvPr/>
        </p:nvGrpSpPr>
        <p:grpSpPr bwMode="auto">
          <a:xfrm>
            <a:off x="1404938" y="4371975"/>
            <a:ext cx="3568700" cy="1676400"/>
            <a:chOff x="913" y="2726"/>
            <a:chExt cx="2248" cy="1056"/>
          </a:xfrm>
        </p:grpSpPr>
        <p:grpSp>
          <p:nvGrpSpPr>
            <p:cNvPr id="7" name="Group 335"/>
            <p:cNvGrpSpPr>
              <a:grpSpLocks/>
            </p:cNvGrpSpPr>
            <p:nvPr/>
          </p:nvGrpSpPr>
          <p:grpSpPr bwMode="auto">
            <a:xfrm>
              <a:off x="913" y="2726"/>
              <a:ext cx="1463" cy="247"/>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5633"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5630" name="Text Box 336"/>
            <p:cNvSpPr txBox="1">
              <a:spLocks noChangeArrowheads="1"/>
            </p:cNvSpPr>
            <p:nvPr/>
          </p:nvSpPr>
          <p:spPr bwMode="auto">
            <a:xfrm>
              <a:off x="1392" y="3148"/>
              <a:ext cx="1769" cy="634"/>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 pipe that can carry</a:t>
              </a:r>
            </a:p>
            <a:p>
              <a:pPr algn="ctr"/>
              <a:r>
                <a:rPr lang="en-US" altLang="ko-KR" sz="2000" dirty="0">
                  <a:latin typeface="Comic Sans MS" pitchFamily="66" charset="0"/>
                  <a:ea typeface="굴림" pitchFamily="34" charset="-127"/>
                </a:rPr>
                <a:t>fluid at rate</a:t>
              </a:r>
            </a:p>
            <a:p>
              <a:pPr algn="ctr"/>
              <a:r>
                <a:rPr lang="en-US" altLang="ko-KR" sz="2000" dirty="0">
                  <a:latin typeface="Comic Sans MS" pitchFamily="66" charset="0"/>
                  <a:ea typeface="굴림" pitchFamily="34" charset="-127"/>
                </a:rPr>
                <a:t> </a:t>
              </a:r>
              <a:r>
                <a:rPr lang="en-US" altLang="ko-KR" sz="2000" dirty="0">
                  <a:solidFill>
                    <a:srgbClr val="0000FF"/>
                  </a:solidFill>
                  <a:latin typeface="Comic Sans MS" pitchFamily="66" charset="0"/>
                  <a:ea typeface="굴림" pitchFamily="34" charset="-127"/>
                </a:rPr>
                <a:t>R</a:t>
              </a:r>
              <a:r>
                <a:rPr lang="en-US" altLang="ko-KR" sz="2800" baseline="-25000" dirty="0">
                  <a:solidFill>
                    <a:srgbClr val="0000FF"/>
                  </a:solidFill>
                  <a:latin typeface="Comic Sans MS" pitchFamily="66" charset="0"/>
                  <a:ea typeface="굴림" pitchFamily="34" charset="-127"/>
                </a:rPr>
                <a:t>s</a:t>
              </a:r>
              <a:r>
                <a:rPr lang="en-US" altLang="ko-KR" sz="2000" baseline="-25000" dirty="0">
                  <a:latin typeface="Comic Sans MS" pitchFamily="66" charset="0"/>
                  <a:ea typeface="굴림" pitchFamily="34" charset="-127"/>
                </a:rPr>
                <a:t> </a:t>
              </a:r>
              <a:r>
                <a:rPr lang="en-US" altLang="ko-KR" sz="2000" dirty="0" smtClean="0">
                  <a:latin typeface="Comic Sans MS" pitchFamily="66" charset="0"/>
                  <a:ea typeface="굴림" pitchFamily="34" charset="-127"/>
                </a:rPr>
                <a:t>bits/sec</a:t>
              </a:r>
              <a:endParaRPr lang="en-US" altLang="ko-KR" sz="2000" dirty="0">
                <a:latin typeface="Comic Sans MS" pitchFamily="66" charset="0"/>
                <a:ea typeface="굴림" pitchFamily="34" charset="-127"/>
              </a:endParaRPr>
            </a:p>
          </p:txBody>
        </p:sp>
      </p:grpSp>
      <p:sp>
        <p:nvSpPr>
          <p:cNvPr id="25615" name="Line 337"/>
          <p:cNvSpPr>
            <a:spLocks noChangeShapeType="1"/>
          </p:cNvSpPr>
          <p:nvPr/>
        </p:nvSpPr>
        <p:spPr bwMode="auto">
          <a:xfrm flipH="1" flipV="1">
            <a:off x="2801938" y="4614863"/>
            <a:ext cx="477837" cy="450850"/>
          </a:xfrm>
          <a:prstGeom prst="line">
            <a:avLst/>
          </a:prstGeom>
          <a:noFill/>
          <a:ln w="9525">
            <a:solidFill>
              <a:schemeClr val="tx1"/>
            </a:solidFill>
            <a:round/>
            <a:headEnd/>
            <a:tailEnd/>
          </a:ln>
        </p:spPr>
        <p:txBody>
          <a:bodyPr/>
          <a:lstStyle/>
          <a:p>
            <a:endParaRPr lang="zh-CN" altLang="en-US"/>
          </a:p>
        </p:txBody>
      </p:sp>
      <p:sp>
        <p:nvSpPr>
          <p:cNvPr id="25616" name="Line 347"/>
          <p:cNvSpPr>
            <a:spLocks noChangeShapeType="1"/>
          </p:cNvSpPr>
          <p:nvPr/>
        </p:nvSpPr>
        <p:spPr bwMode="auto">
          <a:xfrm flipH="1" flipV="1">
            <a:off x="5834063" y="4557713"/>
            <a:ext cx="479425" cy="522287"/>
          </a:xfrm>
          <a:prstGeom prst="line">
            <a:avLst/>
          </a:prstGeom>
          <a:noFill/>
          <a:ln w="9525">
            <a:solidFill>
              <a:schemeClr val="tx1"/>
            </a:solidFill>
            <a:round/>
            <a:headEnd/>
            <a:tailEnd/>
          </a:ln>
        </p:spPr>
        <p:txBody>
          <a:bodyPr/>
          <a:lstStyle/>
          <a:p>
            <a:endParaRPr lang="zh-CN" altLang="en-US"/>
          </a:p>
        </p:txBody>
      </p:sp>
      <p:sp>
        <p:nvSpPr>
          <p:cNvPr id="25617"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25618" name="AutoShape 350"/>
          <p:cNvSpPr>
            <a:spLocks noChangeArrowheads="1"/>
          </p:cNvSpPr>
          <p:nvPr/>
        </p:nvSpPr>
        <p:spPr bwMode="auto">
          <a:xfrm>
            <a:off x="7286625" y="4325938"/>
            <a:ext cx="889000" cy="485775"/>
          </a:xfrm>
          <a:prstGeom prst="rightArrow">
            <a:avLst>
              <a:gd name="adj1" fmla="val 50000"/>
              <a:gd name="adj2" fmla="val 45752"/>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8" name="Group 348"/>
          <p:cNvGrpSpPr>
            <a:grpSpLocks/>
          </p:cNvGrpSpPr>
          <p:nvPr/>
        </p:nvGrpSpPr>
        <p:grpSpPr bwMode="auto">
          <a:xfrm>
            <a:off x="4910138" y="4248150"/>
            <a:ext cx="3178175" cy="1822450"/>
            <a:chOff x="3093" y="2676"/>
            <a:chExt cx="2002" cy="1148"/>
          </a:xfrm>
        </p:grpSpPr>
        <p:grpSp>
          <p:nvGrpSpPr>
            <p:cNvPr id="9" name="Group 341"/>
            <p:cNvGrpSpPr>
              <a:grpSpLocks/>
            </p:cNvGrpSpPr>
            <p:nvPr/>
          </p:nvGrpSpPr>
          <p:grpSpPr bwMode="auto">
            <a:xfrm>
              <a:off x="3093" y="2676"/>
              <a:ext cx="1765" cy="366"/>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5627"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5624" name="Text Box 346"/>
            <p:cNvSpPr txBox="1">
              <a:spLocks noChangeArrowheads="1"/>
            </p:cNvSpPr>
            <p:nvPr/>
          </p:nvSpPr>
          <p:spPr bwMode="auto">
            <a:xfrm>
              <a:off x="3235" y="3190"/>
              <a:ext cx="1860" cy="634"/>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 pipe that can carry</a:t>
              </a:r>
            </a:p>
            <a:p>
              <a:pPr algn="ctr"/>
              <a:r>
                <a:rPr lang="en-US" altLang="ko-KR" sz="2000" dirty="0">
                  <a:latin typeface="Comic Sans MS" pitchFamily="66" charset="0"/>
                  <a:ea typeface="굴림" pitchFamily="34" charset="-127"/>
                </a:rPr>
                <a:t>fluid at rate</a:t>
              </a:r>
            </a:p>
            <a:p>
              <a:pPr algn="ctr"/>
              <a:r>
                <a:rPr lang="en-US" altLang="ko-KR" sz="2000" dirty="0">
                  <a:latin typeface="Comic Sans MS" pitchFamily="66" charset="0"/>
                  <a:ea typeface="굴림" pitchFamily="34" charset="-127"/>
                </a:rPr>
                <a:t> </a:t>
              </a:r>
              <a:r>
                <a:rPr lang="en-US" altLang="ko-KR" sz="2000" dirty="0" err="1">
                  <a:solidFill>
                    <a:srgbClr val="0000FF"/>
                  </a:solidFill>
                  <a:latin typeface="Comic Sans MS" pitchFamily="66" charset="0"/>
                  <a:ea typeface="굴림" pitchFamily="34" charset="-127"/>
                </a:rPr>
                <a:t>R</a:t>
              </a:r>
              <a:r>
                <a:rPr lang="en-US" altLang="ko-KR" sz="2800" baseline="-25000" dirty="0" err="1">
                  <a:solidFill>
                    <a:srgbClr val="0000FF"/>
                  </a:solidFill>
                  <a:latin typeface="Comic Sans MS" pitchFamily="66" charset="0"/>
                  <a:ea typeface="굴림" pitchFamily="34" charset="-127"/>
                </a:rPr>
                <a:t>c</a:t>
              </a:r>
              <a:r>
                <a:rPr lang="en-US" altLang="ko-KR" sz="2000" baseline="-25000" dirty="0">
                  <a:latin typeface="Comic Sans MS" pitchFamily="66" charset="0"/>
                  <a:ea typeface="굴림" pitchFamily="34" charset="-127"/>
                </a:rPr>
                <a:t> </a:t>
              </a:r>
              <a:r>
                <a:rPr lang="en-US" altLang="ko-KR" sz="2000" dirty="0" smtClean="0">
                  <a:latin typeface="Comic Sans MS" pitchFamily="66" charset="0"/>
                  <a:ea typeface="굴림" pitchFamily="34" charset="-127"/>
                </a:rPr>
                <a:t>bits/sec</a:t>
              </a:r>
              <a:endParaRPr lang="en-US" altLang="ko-KR" sz="2000" dirty="0">
                <a:latin typeface="Comic Sans MS" pitchFamily="66" charset="0"/>
                <a:ea typeface="굴림" pitchFamily="34" charset="-127"/>
              </a:endParaRPr>
            </a:p>
          </p:txBody>
        </p:sp>
      </p:grpSp>
      <p:sp>
        <p:nvSpPr>
          <p:cNvPr id="25620" name="AutoShape 351"/>
          <p:cNvSpPr>
            <a:spLocks noChangeArrowheads="1"/>
          </p:cNvSpPr>
          <p:nvPr/>
        </p:nvSpPr>
        <p:spPr bwMode="auto">
          <a:xfrm>
            <a:off x="3708400" y="4319588"/>
            <a:ext cx="1484313" cy="485775"/>
          </a:xfrm>
          <a:prstGeom prst="rightArrow">
            <a:avLst>
              <a:gd name="adj1" fmla="val 50000"/>
              <a:gd name="adj2" fmla="val 76389"/>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5621" name="Line 352"/>
          <p:cNvSpPr>
            <a:spLocks noChangeShapeType="1"/>
          </p:cNvSpPr>
          <p:nvPr/>
        </p:nvSpPr>
        <p:spPr bwMode="auto">
          <a:xfrm>
            <a:off x="1030288" y="4876800"/>
            <a:ext cx="0" cy="217488"/>
          </a:xfrm>
          <a:prstGeom prst="line">
            <a:avLst/>
          </a:prstGeom>
          <a:noFill/>
          <a:ln w="9525">
            <a:solidFill>
              <a:schemeClr val="tx1"/>
            </a:solidFill>
            <a:round/>
            <a:headEnd/>
            <a:tailEnd/>
          </a:ln>
        </p:spPr>
        <p:txBody>
          <a:bodyPr/>
          <a:lstStyle/>
          <a:p>
            <a:endParaRPr lang="zh-CN" altLang="en-US"/>
          </a:p>
        </p:txBody>
      </p:sp>
      <p:sp>
        <p:nvSpPr>
          <p:cNvPr id="255329" name="Text Box 353"/>
          <p:cNvSpPr txBox="1">
            <a:spLocks noChangeArrowheads="1"/>
          </p:cNvSpPr>
          <p:nvPr/>
        </p:nvSpPr>
        <p:spPr bwMode="auto">
          <a:xfrm>
            <a:off x="0" y="5076825"/>
            <a:ext cx="2319338" cy="1006475"/>
          </a:xfrm>
          <a:prstGeom prst="rect">
            <a:avLst/>
          </a:prstGeom>
          <a:solidFill>
            <a:schemeClr val="bg1"/>
          </a:solidFill>
          <a:ln w="9525">
            <a:noFill/>
            <a:miter lim="800000"/>
            <a:headEnd/>
            <a:tailEnd/>
          </a:ln>
        </p:spPr>
        <p:txBody>
          <a:bodyPr>
            <a:spAutoFit/>
          </a:bodyPr>
          <a:lstStyle/>
          <a:p>
            <a:pPr algn="ctr"/>
            <a:r>
              <a:rPr lang="en-US" altLang="ko-KR" sz="2000" dirty="0">
                <a:latin typeface="Comic Sans MS" pitchFamily="66" charset="0"/>
                <a:ea typeface="굴림" pitchFamily="34" charset="-127"/>
              </a:rPr>
              <a:t>server sends bits </a:t>
            </a:r>
          </a:p>
          <a:p>
            <a:pPr algn="ctr"/>
            <a:r>
              <a:rPr lang="en-US" altLang="ko-KR" sz="2000" dirty="0">
                <a:latin typeface="Comic Sans MS" pitchFamily="66" charset="0"/>
                <a:ea typeface="굴림" pitchFamily="34" charset="-127"/>
              </a:rPr>
              <a:t>(fluid) into pipe</a:t>
            </a:r>
          </a:p>
          <a:p>
            <a:pPr algn="ctr"/>
            <a:endParaRPr lang="en-US" altLang="ko-KR" sz="2000" dirty="0">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5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animBg="1"/>
      <p:bldP spid="25618" grpId="0" animBg="1"/>
      <p:bldP spid="25620" grpId="0" animBg="1"/>
      <p:bldP spid="25532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6629" name="Slide Number Placeholder 5"/>
          <p:cNvSpPr>
            <a:spLocks noGrp="1"/>
          </p:cNvSpPr>
          <p:nvPr>
            <p:ph type="sldNum" sz="quarter" idx="12"/>
          </p:nvPr>
        </p:nvSpPr>
        <p:spPr>
          <a:noFill/>
        </p:spPr>
        <p:txBody>
          <a:bodyPr/>
          <a:lstStyle/>
          <a:p>
            <a:r>
              <a:rPr lang="en-US" altLang="ko-KR" smtClean="0">
                <a:ea typeface="굴림" pitchFamily="34" charset="-127"/>
              </a:rPr>
              <a:t>1-</a:t>
            </a:r>
            <a:fld id="{F84C2914-B625-49D6-8D55-7BAA913F76C7}" type="slidenum">
              <a:rPr lang="en-US" altLang="ko-KR" smtClean="0">
                <a:ea typeface="굴림" pitchFamily="34" charset="-127"/>
              </a:rPr>
              <a:pPr/>
              <a:t>84</a:t>
            </a:fld>
            <a:endParaRPr lang="en-US" altLang="ko-KR" smtClean="0">
              <a:ea typeface="굴림" pitchFamily="34" charset="-127"/>
            </a:endParaRPr>
          </a:p>
        </p:txBody>
      </p:sp>
      <p:sp>
        <p:nvSpPr>
          <p:cNvPr id="26630" name="Rectangle 3"/>
          <p:cNvSpPr>
            <a:spLocks noGrp="1" noChangeArrowheads="1"/>
          </p:cNvSpPr>
          <p:nvPr>
            <p:ph type="title"/>
          </p:nvPr>
        </p:nvSpPr>
        <p:spPr/>
        <p:txBody>
          <a:bodyPr/>
          <a:lstStyle/>
          <a:p>
            <a:r>
              <a:rPr lang="en-US" altLang="ko-KR" smtClean="0">
                <a:ea typeface="굴림" pitchFamily="34" charset="-127"/>
              </a:rPr>
              <a:t>Throughput (more)</a:t>
            </a:r>
          </a:p>
        </p:txBody>
      </p:sp>
      <p:sp>
        <p:nvSpPr>
          <p:cNvPr id="26631" name="Rectangle 4"/>
          <p:cNvSpPr>
            <a:spLocks noGrp="1" noChangeArrowheads="1"/>
          </p:cNvSpPr>
          <p:nvPr>
            <p:ph type="body" idx="1"/>
          </p:nvPr>
        </p:nvSpPr>
        <p:spPr>
          <a:xfrm>
            <a:off x="519113" y="1447800"/>
            <a:ext cx="8150225" cy="554038"/>
          </a:xfrm>
        </p:spPr>
        <p:txBody>
          <a:bodyPr/>
          <a:lstStyle/>
          <a:p>
            <a:r>
              <a:rPr lang="en-US" altLang="ko-KR" i="1" smtClean="0">
                <a:solidFill>
                  <a:srgbClr val="FF3300"/>
                </a:solidFill>
                <a:ea typeface="굴림" pitchFamily="34" charset="-127"/>
              </a:rPr>
              <a:t>R</a:t>
            </a:r>
            <a:r>
              <a:rPr lang="en-US" altLang="ko-KR" i="1" baseline="-25000" smtClean="0">
                <a:solidFill>
                  <a:srgbClr val="FF3300"/>
                </a:solidFill>
                <a:ea typeface="굴림" pitchFamily="34" charset="-127"/>
              </a:rPr>
              <a:t>s</a:t>
            </a:r>
            <a:r>
              <a:rPr lang="en-US" altLang="ko-KR" i="1" smtClean="0">
                <a:solidFill>
                  <a:srgbClr val="FF3300"/>
                </a:solidFill>
                <a:ea typeface="굴림" pitchFamily="34" charset="-127"/>
              </a:rPr>
              <a:t> &lt; R</a:t>
            </a:r>
            <a:r>
              <a:rPr lang="en-US" altLang="ko-KR" i="1" baseline="-25000" smtClean="0">
                <a:solidFill>
                  <a:srgbClr val="FF3300"/>
                </a:solidFill>
                <a:ea typeface="굴림" pitchFamily="34" charset="-127"/>
              </a:rPr>
              <a:t>c</a:t>
            </a:r>
            <a:r>
              <a:rPr lang="en-US" altLang="ko-KR" i="1" smtClean="0">
                <a:solidFill>
                  <a:srgbClr val="FF3300"/>
                </a:solidFill>
                <a:ea typeface="굴림" pitchFamily="34" charset="-127"/>
              </a:rPr>
              <a:t>  </a:t>
            </a:r>
            <a:r>
              <a:rPr lang="en-US" altLang="ko-KR" smtClean="0">
                <a:ea typeface="굴림" pitchFamily="34" charset="-127"/>
              </a:rPr>
              <a:t>What is average end-end throughput?</a:t>
            </a:r>
          </a:p>
        </p:txBody>
      </p:sp>
      <p:sp>
        <p:nvSpPr>
          <p:cNvPr id="26632" name="Line 2"/>
          <p:cNvSpPr>
            <a:spLocks noChangeShapeType="1"/>
          </p:cNvSpPr>
          <p:nvPr/>
        </p:nvSpPr>
        <p:spPr bwMode="auto">
          <a:xfrm>
            <a:off x="2112963" y="2741613"/>
            <a:ext cx="5811837" cy="0"/>
          </a:xfrm>
          <a:prstGeom prst="line">
            <a:avLst/>
          </a:prstGeom>
          <a:noFill/>
          <a:ln w="9525">
            <a:solidFill>
              <a:schemeClr val="tx1"/>
            </a:solidFill>
            <a:round/>
            <a:headEnd/>
            <a:tailEnd/>
          </a:ln>
        </p:spPr>
        <p:txBody>
          <a:bodyPr/>
          <a:lstStyle/>
          <a:p>
            <a:endParaRPr lang="zh-CN" altLang="en-US"/>
          </a:p>
        </p:txBody>
      </p:sp>
      <p:grpSp>
        <p:nvGrpSpPr>
          <p:cNvPr id="2" name="Group 5"/>
          <p:cNvGrpSpPr>
            <a:grpSpLocks/>
          </p:cNvGrpSpPr>
          <p:nvPr/>
        </p:nvGrpSpPr>
        <p:grpSpPr bwMode="auto">
          <a:xfrm>
            <a:off x="4289425" y="2633663"/>
            <a:ext cx="971550" cy="282575"/>
            <a:chOff x="3600" y="219"/>
            <a:chExt cx="360" cy="175"/>
          </a:xfrm>
        </p:grpSpPr>
        <p:sp>
          <p:nvSpPr>
            <p:cNvPr id="26706"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6707" name="Line 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6708" name="Line 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6709" name="Rectangle 9"/>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6710"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3" name="Group 11"/>
            <p:cNvGrpSpPr>
              <a:grpSpLocks/>
            </p:cNvGrpSpPr>
            <p:nvPr/>
          </p:nvGrpSpPr>
          <p:grpSpPr bwMode="auto">
            <a:xfrm>
              <a:off x="3686" y="244"/>
              <a:ext cx="177" cy="66"/>
              <a:chOff x="2848" y="848"/>
              <a:chExt cx="140" cy="98"/>
            </a:xfrm>
          </p:grpSpPr>
          <p:sp>
            <p:nvSpPr>
              <p:cNvPr id="26716" name="Line 1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717" name="Line 1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718" name="Line 1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5"/>
            <p:cNvGrpSpPr>
              <a:grpSpLocks/>
            </p:cNvGrpSpPr>
            <p:nvPr/>
          </p:nvGrpSpPr>
          <p:grpSpPr bwMode="auto">
            <a:xfrm flipV="1">
              <a:off x="3686" y="243"/>
              <a:ext cx="177" cy="66"/>
              <a:chOff x="2848" y="848"/>
              <a:chExt cx="140" cy="98"/>
            </a:xfrm>
          </p:grpSpPr>
          <p:sp>
            <p:nvSpPr>
              <p:cNvPr id="26713"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714"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715"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6626" name="Object 19"/>
          <p:cNvGraphicFramePr>
            <a:graphicFrameLocks noChangeAspect="1"/>
          </p:cNvGraphicFramePr>
          <p:nvPr/>
        </p:nvGraphicFramePr>
        <p:xfrm>
          <a:off x="8104188" y="2454275"/>
          <a:ext cx="722312" cy="512763"/>
        </p:xfrm>
        <a:graphic>
          <a:graphicData uri="http://schemas.openxmlformats.org/presentationml/2006/ole">
            <p:oleObj spid="_x0000_s290818" name="Clip" r:id="rId4" imgW="1305000" imgH="1085760" progId="">
              <p:embed/>
            </p:oleObj>
          </a:graphicData>
        </a:graphic>
      </p:graphicFrame>
      <p:grpSp>
        <p:nvGrpSpPr>
          <p:cNvPr id="5" name="Group 20"/>
          <p:cNvGrpSpPr>
            <a:grpSpLocks/>
          </p:cNvGrpSpPr>
          <p:nvPr/>
        </p:nvGrpSpPr>
        <p:grpSpPr bwMode="auto">
          <a:xfrm>
            <a:off x="1655763" y="2311400"/>
            <a:ext cx="344487" cy="655638"/>
            <a:chOff x="4180" y="783"/>
            <a:chExt cx="150" cy="307"/>
          </a:xfrm>
        </p:grpSpPr>
        <p:sp>
          <p:nvSpPr>
            <p:cNvPr id="26698"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99" name="Rectangle 2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700"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1"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2" name="Line 2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6703" name="Line 2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6704"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705" name="Rectangle 2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6635" name="AutoShape 30"/>
          <p:cNvSpPr>
            <a:spLocks noChangeArrowheads="1"/>
          </p:cNvSpPr>
          <p:nvPr/>
        </p:nvSpPr>
        <p:spPr bwMode="auto">
          <a:xfrm>
            <a:off x="1173163" y="2044700"/>
            <a:ext cx="412750" cy="455613"/>
          </a:xfrm>
          <a:prstGeom prst="can">
            <a:avLst>
              <a:gd name="adj" fmla="val 2231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grpSp>
        <p:nvGrpSpPr>
          <p:cNvPr id="6"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96"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37" name="Text Box 39"/>
          <p:cNvSpPr txBox="1">
            <a:spLocks noChangeArrowheads="1"/>
          </p:cNvSpPr>
          <p:nvPr/>
        </p:nvSpPr>
        <p:spPr bwMode="auto">
          <a:xfrm>
            <a:off x="1855788" y="2562225"/>
            <a:ext cx="2586037" cy="39687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6638"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26639" name="AutoShape 43"/>
          <p:cNvSpPr>
            <a:spLocks noChangeArrowheads="1"/>
          </p:cNvSpPr>
          <p:nvPr/>
        </p:nvSpPr>
        <p:spPr bwMode="auto">
          <a:xfrm>
            <a:off x="7489825" y="2581275"/>
            <a:ext cx="817563" cy="379413"/>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7" name="Group 54"/>
          <p:cNvGrpSpPr>
            <a:grpSpLocks/>
          </p:cNvGrpSpPr>
          <p:nvPr/>
        </p:nvGrpSpPr>
        <p:grpSpPr bwMode="auto">
          <a:xfrm>
            <a:off x="5440363" y="2473325"/>
            <a:ext cx="2790825" cy="569913"/>
            <a:chOff x="3130" y="3069"/>
            <a:chExt cx="1911" cy="366"/>
          </a:xfrm>
        </p:grpSpPr>
        <p:grpSp>
          <p:nvGrpSpPr>
            <p:cNvPr id="8"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92"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89"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sp>
        <p:nvSpPr>
          <p:cNvPr id="26641" name="AutoShape 51"/>
          <p:cNvSpPr>
            <a:spLocks noChangeArrowheads="1"/>
          </p:cNvSpPr>
          <p:nvPr/>
        </p:nvSpPr>
        <p:spPr bwMode="auto">
          <a:xfrm>
            <a:off x="4198938" y="2574925"/>
            <a:ext cx="1365250" cy="38100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9" name="Group 109"/>
          <p:cNvGrpSpPr>
            <a:grpSpLocks/>
          </p:cNvGrpSpPr>
          <p:nvPr/>
        </p:nvGrpSpPr>
        <p:grpSpPr bwMode="auto">
          <a:xfrm>
            <a:off x="555625" y="3341688"/>
            <a:ext cx="8307388" cy="1536700"/>
            <a:chOff x="350" y="2105"/>
            <a:chExt cx="5233" cy="968"/>
          </a:xfrm>
        </p:grpSpPr>
        <p:sp>
          <p:nvSpPr>
            <p:cNvPr id="26647" name="Rectangle 56"/>
            <p:cNvSpPr>
              <a:spLocks noChangeArrowheads="1"/>
            </p:cNvSpPr>
            <p:nvPr/>
          </p:nvSpPr>
          <p:spPr bwMode="auto">
            <a:xfrm>
              <a:off x="350" y="2105"/>
              <a:ext cx="5079" cy="349"/>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sz="2800" i="1">
                  <a:solidFill>
                    <a:srgbClr val="FF3300"/>
                  </a:solidFill>
                  <a:latin typeface="Comic Sans MS" pitchFamily="66" charset="0"/>
                  <a:ea typeface="굴림" pitchFamily="34" charset="-127"/>
                </a:rPr>
                <a:t>R</a:t>
              </a:r>
              <a:r>
                <a:rPr lang="en-US" altLang="ko-KR" sz="2800" i="1" baseline="-25000">
                  <a:solidFill>
                    <a:srgbClr val="FF3300"/>
                  </a:solidFill>
                  <a:latin typeface="Comic Sans MS" pitchFamily="66" charset="0"/>
                  <a:ea typeface="굴림" pitchFamily="34" charset="-127"/>
                </a:rPr>
                <a:t>s</a:t>
              </a:r>
              <a:r>
                <a:rPr lang="en-US" altLang="ko-KR" sz="2800" i="1">
                  <a:solidFill>
                    <a:srgbClr val="FF3300"/>
                  </a:solidFill>
                  <a:latin typeface="Comic Sans MS" pitchFamily="66" charset="0"/>
                  <a:ea typeface="굴림" pitchFamily="34" charset="-127"/>
                </a:rPr>
                <a:t> &gt; R</a:t>
              </a:r>
              <a:r>
                <a:rPr lang="en-US" altLang="ko-KR" sz="2800" i="1" baseline="-25000">
                  <a:solidFill>
                    <a:srgbClr val="FF3300"/>
                  </a:solidFill>
                  <a:latin typeface="Comic Sans MS" pitchFamily="66" charset="0"/>
                  <a:ea typeface="굴림" pitchFamily="34" charset="-127"/>
                </a:rPr>
                <a:t>c</a:t>
              </a:r>
              <a:r>
                <a:rPr lang="en-US" altLang="ko-KR" sz="2800" i="1">
                  <a:solidFill>
                    <a:srgbClr val="FF3300"/>
                  </a:solidFill>
                  <a:latin typeface="Comic Sans MS" pitchFamily="66" charset="0"/>
                  <a:ea typeface="굴림" pitchFamily="34" charset="-127"/>
                </a:rPr>
                <a:t>  </a:t>
              </a:r>
              <a:r>
                <a:rPr lang="en-US" altLang="ko-KR" sz="2800">
                  <a:latin typeface="Comic Sans MS" pitchFamily="66" charset="0"/>
                  <a:ea typeface="굴림" pitchFamily="34" charset="-127"/>
                </a:rPr>
                <a:t>What is average end-end throughput?</a:t>
              </a:r>
            </a:p>
          </p:txBody>
        </p:sp>
        <p:sp>
          <p:nvSpPr>
            <p:cNvPr id="26648" name="Line 57"/>
            <p:cNvSpPr>
              <a:spLocks noChangeShapeType="1"/>
            </p:cNvSpPr>
            <p:nvPr/>
          </p:nvSpPr>
          <p:spPr bwMode="auto">
            <a:xfrm>
              <a:off x="1354" y="2920"/>
              <a:ext cx="3661" cy="0"/>
            </a:xfrm>
            <a:prstGeom prst="line">
              <a:avLst/>
            </a:prstGeom>
            <a:noFill/>
            <a:ln w="9525">
              <a:solidFill>
                <a:schemeClr val="tx1"/>
              </a:solidFill>
              <a:round/>
              <a:headEnd/>
              <a:tailEnd/>
            </a:ln>
          </p:spPr>
          <p:txBody>
            <a:bodyPr/>
            <a:lstStyle/>
            <a:p>
              <a:endParaRPr lang="zh-CN" altLang="en-US"/>
            </a:p>
          </p:txBody>
        </p:sp>
        <p:grpSp>
          <p:nvGrpSpPr>
            <p:cNvPr id="10" name="Group 58"/>
            <p:cNvGrpSpPr>
              <a:grpSpLocks/>
            </p:cNvGrpSpPr>
            <p:nvPr/>
          </p:nvGrpSpPr>
          <p:grpSpPr bwMode="auto">
            <a:xfrm>
              <a:off x="2725" y="2852"/>
              <a:ext cx="612" cy="178"/>
              <a:chOff x="3600" y="219"/>
              <a:chExt cx="360" cy="175"/>
            </a:xfrm>
          </p:grpSpPr>
          <p:sp>
            <p:nvSpPr>
              <p:cNvPr id="26675"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6676"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6677"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6678"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6679"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1" name="Group 64"/>
              <p:cNvGrpSpPr>
                <a:grpSpLocks/>
              </p:cNvGrpSpPr>
              <p:nvPr/>
            </p:nvGrpSpPr>
            <p:grpSpPr bwMode="auto">
              <a:xfrm>
                <a:off x="3686" y="244"/>
                <a:ext cx="177" cy="66"/>
                <a:chOff x="2848" y="848"/>
                <a:chExt cx="140" cy="98"/>
              </a:xfrm>
            </p:grpSpPr>
            <p:sp>
              <p:nvSpPr>
                <p:cNvPr id="26685" name="Line 6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686"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687"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68"/>
              <p:cNvGrpSpPr>
                <a:grpSpLocks/>
              </p:cNvGrpSpPr>
              <p:nvPr/>
            </p:nvGrpSpPr>
            <p:grpSpPr bwMode="auto">
              <a:xfrm flipV="1">
                <a:off x="3686" y="243"/>
                <a:ext cx="177" cy="66"/>
                <a:chOff x="2848" y="848"/>
                <a:chExt cx="140" cy="98"/>
              </a:xfrm>
            </p:grpSpPr>
            <p:sp>
              <p:nvSpPr>
                <p:cNvPr id="26682"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6683"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6684"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aphicFrame>
          <p:nvGraphicFramePr>
            <p:cNvPr id="26627" name="Object 72"/>
            <p:cNvGraphicFramePr>
              <a:graphicFrameLocks noChangeAspect="1"/>
            </p:cNvGraphicFramePr>
            <p:nvPr/>
          </p:nvGraphicFramePr>
          <p:xfrm>
            <a:off x="5128" y="2739"/>
            <a:ext cx="455" cy="323"/>
          </p:xfrm>
          <a:graphic>
            <a:graphicData uri="http://schemas.openxmlformats.org/presentationml/2006/ole">
              <p:oleObj spid="_x0000_s290819" name="Clip" r:id="rId5" imgW="1305000" imgH="1085760" progId="">
                <p:embed/>
              </p:oleObj>
            </a:graphicData>
          </a:graphic>
        </p:graphicFrame>
        <p:grpSp>
          <p:nvGrpSpPr>
            <p:cNvPr id="13" name="Group 73"/>
            <p:cNvGrpSpPr>
              <a:grpSpLocks/>
            </p:cNvGrpSpPr>
            <p:nvPr/>
          </p:nvGrpSpPr>
          <p:grpSpPr bwMode="auto">
            <a:xfrm>
              <a:off x="1066" y="2649"/>
              <a:ext cx="217" cy="413"/>
              <a:chOff x="4180" y="783"/>
              <a:chExt cx="150" cy="307"/>
            </a:xfrm>
          </p:grpSpPr>
          <p:sp>
            <p:nvSpPr>
              <p:cNvPr id="26667" name="AutoShape 7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68" name="Rectangle 75"/>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6669" name="Rectangle 7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0" name="AutoShape 7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1" name="Line 78"/>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zh-CN" altLang="en-US"/>
              </a:p>
            </p:txBody>
          </p:sp>
          <p:sp>
            <p:nvSpPr>
              <p:cNvPr id="26672" name="Line 79"/>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zh-CN" altLang="en-US"/>
              </a:p>
            </p:txBody>
          </p:sp>
          <p:sp>
            <p:nvSpPr>
              <p:cNvPr id="26673" name="Rectangle 8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74" name="Rectangle 81"/>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sp>
          <p:nvSpPr>
            <p:cNvPr id="26651" name="AutoShape 82"/>
            <p:cNvSpPr>
              <a:spLocks noChangeArrowheads="1"/>
            </p:cNvSpPr>
            <p:nvPr/>
          </p:nvSpPr>
          <p:spPr bwMode="auto">
            <a:xfrm>
              <a:off x="762" y="2481"/>
              <a:ext cx="260" cy="287"/>
            </a:xfrm>
            <a:prstGeom prst="can">
              <a:avLst>
                <a:gd name="adj" fmla="val 22317"/>
              </a:avLst>
            </a:prstGeom>
            <a:solidFill>
              <a:schemeClr val="accent1"/>
            </a:solidFill>
            <a:ln w="9525">
              <a:solidFill>
                <a:schemeClr val="tx1"/>
              </a:solidFill>
              <a:round/>
              <a:headEnd/>
              <a:tailEnd/>
            </a:ln>
          </p:spPr>
          <p:txBody>
            <a:bodyPr wrap="none" anchor="ctr"/>
            <a:lstStyle/>
            <a:p>
              <a:endParaRPr lang="ko-KR" altLang="ko-KR">
                <a:ea typeface="굴림" pitchFamily="34" charset="-127"/>
              </a:endParaRPr>
            </a:p>
          </p:txBody>
        </p:sp>
        <p:sp>
          <p:nvSpPr>
            <p:cNvPr id="26652" name="AutoShape 90"/>
            <p:cNvSpPr>
              <a:spLocks noChangeArrowheads="1"/>
            </p:cNvSpPr>
            <p:nvPr/>
          </p:nvSpPr>
          <p:spPr bwMode="auto">
            <a:xfrm>
              <a:off x="4741" y="2819"/>
              <a:ext cx="515" cy="239"/>
            </a:xfrm>
            <a:prstGeom prst="rightArrow">
              <a:avLst>
                <a:gd name="adj1" fmla="val 50000"/>
                <a:gd name="adj2" fmla="val 53870"/>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grpSp>
          <p:nvGrpSpPr>
            <p:cNvPr id="14" name="Group 92"/>
            <p:cNvGrpSpPr>
              <a:grpSpLocks/>
            </p:cNvGrpSpPr>
            <p:nvPr/>
          </p:nvGrpSpPr>
          <p:grpSpPr bwMode="auto">
            <a:xfrm>
              <a:off x="1328" y="2714"/>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65"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54" name="Text Box 97"/>
            <p:cNvSpPr txBox="1">
              <a:spLocks noChangeArrowheads="1"/>
            </p:cNvSpPr>
            <p:nvPr/>
          </p:nvSpPr>
          <p:spPr bwMode="auto">
            <a:xfrm>
              <a:off x="1313" y="2788"/>
              <a:ext cx="1419" cy="250"/>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grpSp>
          <p:nvGrpSpPr>
            <p:cNvPr id="15" name="Group 83"/>
            <p:cNvGrpSpPr>
              <a:grpSpLocks/>
            </p:cNvGrpSpPr>
            <p:nvPr/>
          </p:nvGrpSpPr>
          <p:grpSpPr bwMode="auto">
            <a:xfrm>
              <a:off x="3419" y="2835"/>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6661"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pSp>
        <p:sp>
          <p:nvSpPr>
            <p:cNvPr id="26656" name="Text Box 88"/>
            <p:cNvSpPr txBox="1">
              <a:spLocks noChangeArrowheads="1"/>
            </p:cNvSpPr>
            <p:nvPr/>
          </p:nvSpPr>
          <p:spPr bwMode="auto">
            <a:xfrm>
              <a:off x="3475" y="2807"/>
              <a:ext cx="1629" cy="250"/>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  R</a:t>
              </a:r>
              <a:r>
                <a:rPr lang="en-US" altLang="ko-KR" sz="2800" baseline="-25000">
                  <a:latin typeface="Comic Sans MS" pitchFamily="66" charset="0"/>
                  <a:ea typeface="굴림" pitchFamily="34" charset="-127"/>
                </a:rPr>
                <a:t>c</a:t>
              </a:r>
              <a:r>
                <a:rPr lang="en-US" altLang="ko-KR" sz="2000" baseline="-25000">
                  <a:latin typeface="Comic Sans MS" pitchFamily="66" charset="0"/>
                  <a:ea typeface="굴림" pitchFamily="34" charset="-127"/>
                </a:rPr>
                <a:t> </a:t>
              </a:r>
              <a:r>
                <a:rPr lang="en-US" altLang="ko-KR" sz="2000">
                  <a:latin typeface="Comic Sans MS" pitchFamily="66" charset="0"/>
                  <a:ea typeface="굴림" pitchFamily="34" charset="-127"/>
                </a:rPr>
                <a:t>bits/sec</a:t>
              </a:r>
            </a:p>
          </p:txBody>
        </p:sp>
        <p:sp>
          <p:nvSpPr>
            <p:cNvPr id="26657" name="AutoShape 98"/>
            <p:cNvSpPr>
              <a:spLocks noChangeArrowheads="1"/>
            </p:cNvSpPr>
            <p:nvPr/>
          </p:nvSpPr>
          <p:spPr bwMode="auto">
            <a:xfrm>
              <a:off x="2668" y="2815"/>
              <a:ext cx="860" cy="240"/>
            </a:xfrm>
            <a:prstGeom prst="rightArrow">
              <a:avLst>
                <a:gd name="adj1" fmla="val 50000"/>
                <a:gd name="adj2" fmla="val 89583"/>
              </a:avLst>
            </a:prstGeom>
            <a:solidFill>
              <a:schemeClr val="accent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6658" name="AutoShape 89"/>
            <p:cNvSpPr>
              <a:spLocks noChangeArrowheads="1"/>
            </p:cNvSpPr>
            <p:nvPr/>
          </p:nvSpPr>
          <p:spPr bwMode="auto">
            <a:xfrm flipV="1">
              <a:off x="814" y="2689"/>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16" name="Group 108"/>
          <p:cNvGrpSpPr>
            <a:grpSpLocks/>
          </p:cNvGrpSpPr>
          <p:nvPr/>
        </p:nvGrpSpPr>
        <p:grpSpPr bwMode="auto">
          <a:xfrm>
            <a:off x="203200" y="5191125"/>
            <a:ext cx="8607425" cy="1211263"/>
            <a:chOff x="128" y="3270"/>
            <a:chExt cx="5422" cy="763"/>
          </a:xfrm>
        </p:grpSpPr>
        <p:sp>
          <p:nvSpPr>
            <p:cNvPr id="26644" name="Rectangle 102"/>
            <p:cNvSpPr>
              <a:spLocks noChangeArrowheads="1"/>
            </p:cNvSpPr>
            <p:nvPr/>
          </p:nvSpPr>
          <p:spPr bwMode="auto">
            <a:xfrm>
              <a:off x="128" y="3393"/>
              <a:ext cx="5403" cy="640"/>
            </a:xfrm>
            <a:prstGeom prst="rect">
              <a:avLst/>
            </a:prstGeom>
            <a:solidFill>
              <a:schemeClr val="bg1"/>
            </a:solidFill>
            <a:ln w="28575">
              <a:solidFill>
                <a:srgbClr val="FF3300"/>
              </a:solidFill>
              <a:miter lim="800000"/>
              <a:headEnd/>
              <a:tailEnd/>
            </a:ln>
          </p:spPr>
          <p:txBody>
            <a:bodyPr wrap="none" anchor="ctr"/>
            <a:lstStyle/>
            <a:p>
              <a:endParaRPr lang="ko-KR" altLang="ko-KR">
                <a:ea typeface="굴림" pitchFamily="34" charset="-127"/>
              </a:endParaRPr>
            </a:p>
          </p:txBody>
        </p:sp>
        <p:sp>
          <p:nvSpPr>
            <p:cNvPr id="26645" name="Text Box 101"/>
            <p:cNvSpPr txBox="1">
              <a:spLocks noChangeArrowheads="1"/>
            </p:cNvSpPr>
            <p:nvPr/>
          </p:nvSpPr>
          <p:spPr bwMode="auto">
            <a:xfrm>
              <a:off x="208" y="3585"/>
              <a:ext cx="5342" cy="288"/>
            </a:xfrm>
            <a:prstGeom prst="rect">
              <a:avLst/>
            </a:prstGeom>
            <a:noFill/>
            <a:ln w="9525">
              <a:noFill/>
              <a:miter lim="800000"/>
              <a:headEnd/>
              <a:tailEnd/>
            </a:ln>
          </p:spPr>
          <p:txBody>
            <a:bodyPr>
              <a:spAutoFit/>
            </a:bodyPr>
            <a:lstStyle/>
            <a:p>
              <a:r>
                <a:rPr lang="en-US" altLang="ko-KR" dirty="0">
                  <a:latin typeface="Comic Sans MS" pitchFamily="66" charset="0"/>
                  <a:ea typeface="굴림" pitchFamily="34" charset="-127"/>
                </a:rPr>
                <a:t>link on end-end path that constrains </a:t>
              </a:r>
              <a:r>
                <a:rPr lang="en-US" altLang="ko-KR" dirty="0" smtClean="0">
                  <a:latin typeface="Comic Sans MS" pitchFamily="66" charset="0"/>
                  <a:ea typeface="굴림" pitchFamily="34" charset="-127"/>
                </a:rPr>
                <a:t>end-end </a:t>
              </a:r>
              <a:r>
                <a:rPr lang="en-US" altLang="ko-KR" dirty="0">
                  <a:latin typeface="Comic Sans MS" pitchFamily="66" charset="0"/>
                  <a:ea typeface="굴림" pitchFamily="34" charset="-127"/>
                </a:rPr>
                <a:t>throughput</a:t>
              </a:r>
            </a:p>
          </p:txBody>
        </p:sp>
        <p:sp>
          <p:nvSpPr>
            <p:cNvPr id="26646" name="Text Box 104"/>
            <p:cNvSpPr txBox="1">
              <a:spLocks noChangeArrowheads="1"/>
            </p:cNvSpPr>
            <p:nvPr/>
          </p:nvSpPr>
          <p:spPr bwMode="auto">
            <a:xfrm>
              <a:off x="322" y="3270"/>
              <a:ext cx="1712" cy="288"/>
            </a:xfrm>
            <a:prstGeom prst="rect">
              <a:avLst/>
            </a:prstGeom>
            <a:solidFill>
              <a:schemeClr val="bg1"/>
            </a:solidFill>
            <a:ln w="9525">
              <a:noFill/>
              <a:miter lim="800000"/>
              <a:headEnd/>
              <a:tailEnd/>
            </a:ln>
          </p:spPr>
          <p:txBody>
            <a:bodyPr>
              <a:spAutoFit/>
            </a:bodyPr>
            <a:lstStyle/>
            <a:p>
              <a:r>
                <a:rPr lang="en-US" altLang="ko-KR" i="1">
                  <a:solidFill>
                    <a:srgbClr val="FF3300"/>
                  </a:solidFill>
                  <a:latin typeface="Comic Sans MS" pitchFamily="66" charset="0"/>
                  <a:ea typeface="굴림" pitchFamily="34" charset="-127"/>
                </a:rPr>
                <a:t>bottleneck link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7654" name="Slide Number Placeholder 5"/>
          <p:cNvSpPr>
            <a:spLocks noGrp="1"/>
          </p:cNvSpPr>
          <p:nvPr>
            <p:ph type="sldNum" sz="quarter" idx="12"/>
          </p:nvPr>
        </p:nvSpPr>
        <p:spPr>
          <a:noFill/>
        </p:spPr>
        <p:txBody>
          <a:bodyPr/>
          <a:lstStyle/>
          <a:p>
            <a:r>
              <a:rPr lang="en-US" altLang="ko-KR" smtClean="0">
                <a:ea typeface="굴림" pitchFamily="34" charset="-127"/>
              </a:rPr>
              <a:t>1-</a:t>
            </a:r>
            <a:fld id="{580C2F27-29DD-4536-A96E-2F2AD9F27808}" type="slidenum">
              <a:rPr lang="en-US" altLang="ko-KR" smtClean="0">
                <a:ea typeface="굴림" pitchFamily="34" charset="-127"/>
              </a:rPr>
              <a:pPr/>
              <a:t>85</a:t>
            </a:fld>
            <a:endParaRPr lang="en-US" altLang="ko-KR" smtClean="0">
              <a:ea typeface="굴림" pitchFamily="34" charset="-127"/>
            </a:endParaRPr>
          </a:p>
        </p:txBody>
      </p:sp>
      <p:sp>
        <p:nvSpPr>
          <p:cNvPr id="27655" name="Rectangle 2"/>
          <p:cNvSpPr>
            <a:spLocks noGrp="1" noChangeArrowheads="1"/>
          </p:cNvSpPr>
          <p:nvPr>
            <p:ph type="title"/>
          </p:nvPr>
        </p:nvSpPr>
        <p:spPr>
          <a:xfrm>
            <a:off x="533400" y="254000"/>
            <a:ext cx="7772400" cy="1143000"/>
          </a:xfrm>
        </p:spPr>
        <p:txBody>
          <a:bodyPr/>
          <a:lstStyle/>
          <a:p>
            <a:r>
              <a:rPr lang="en-US" altLang="ko-KR" smtClean="0">
                <a:ea typeface="굴림" pitchFamily="34" charset="-127"/>
              </a:rPr>
              <a:t>Throughput: Internet scenario</a:t>
            </a:r>
          </a:p>
        </p:txBody>
      </p:sp>
      <p:sp>
        <p:nvSpPr>
          <p:cNvPr id="27656" name="Text Box 44"/>
          <p:cNvSpPr txBox="1">
            <a:spLocks noChangeArrowheads="1"/>
          </p:cNvSpPr>
          <p:nvPr/>
        </p:nvSpPr>
        <p:spPr bwMode="auto">
          <a:xfrm>
            <a:off x="4384675" y="5672138"/>
            <a:ext cx="4464050" cy="701675"/>
          </a:xfrm>
          <a:prstGeom prst="rect">
            <a:avLst/>
          </a:prstGeom>
          <a:noFill/>
          <a:ln w="9525">
            <a:noFill/>
            <a:miter lim="800000"/>
            <a:headEnd/>
            <a:tailEnd/>
          </a:ln>
        </p:spPr>
        <p:txBody>
          <a:bodyPr>
            <a:spAutoFit/>
          </a:bodyPr>
          <a:lstStyle/>
          <a:p>
            <a:pPr algn="ctr"/>
            <a:r>
              <a:rPr lang="en-US" altLang="ko-KR" sz="2000" dirty="0">
                <a:latin typeface="Comic Sans MS" pitchFamily="66" charset="0"/>
                <a:ea typeface="굴림" pitchFamily="34" charset="-127"/>
              </a:rPr>
              <a:t>10 connections (fairly) share backbone bottleneck link </a:t>
            </a:r>
            <a:r>
              <a:rPr lang="en-US" altLang="ko-KR" sz="2000" dirty="0">
                <a:solidFill>
                  <a:srgbClr val="0000FF"/>
                </a:solidFill>
                <a:latin typeface="Comic Sans MS" pitchFamily="66" charset="0"/>
                <a:ea typeface="굴림" pitchFamily="34" charset="-127"/>
              </a:rPr>
              <a:t>R</a:t>
            </a:r>
            <a:r>
              <a:rPr lang="en-US" altLang="ko-KR" sz="2000" baseline="-25000" dirty="0">
                <a:latin typeface="Comic Sans MS" pitchFamily="66" charset="0"/>
                <a:ea typeface="굴림" pitchFamily="34" charset="-127"/>
              </a:rPr>
              <a:t> </a:t>
            </a:r>
            <a:r>
              <a:rPr lang="en-US" altLang="ko-KR" sz="2000" dirty="0">
                <a:latin typeface="Comic Sans MS" pitchFamily="66" charset="0"/>
                <a:ea typeface="굴림" pitchFamily="34" charset="-127"/>
              </a:rPr>
              <a:t>bits/sec</a:t>
            </a:r>
          </a:p>
        </p:txBody>
      </p:sp>
      <p:sp>
        <p:nvSpPr>
          <p:cNvPr id="27657"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27658" name="AutoShape 21"/>
          <p:cNvSpPr>
            <a:spLocks noChangeArrowheads="1"/>
          </p:cNvSpPr>
          <p:nvPr/>
        </p:nvSpPr>
        <p:spPr bwMode="auto">
          <a:xfrm>
            <a:off x="4595813" y="2386013"/>
            <a:ext cx="312737" cy="152400"/>
          </a:xfrm>
          <a:prstGeom prst="parallelogram">
            <a:avLst>
              <a:gd name="adj" fmla="val 79053"/>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59" name="Rectangle 22"/>
          <p:cNvSpPr>
            <a:spLocks noChangeArrowheads="1"/>
          </p:cNvSpPr>
          <p:nvPr/>
        </p:nvSpPr>
        <p:spPr bwMode="auto">
          <a:xfrm>
            <a:off x="4754563" y="1882775"/>
            <a:ext cx="144462"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60" name="Rectangle 23"/>
          <p:cNvSpPr>
            <a:spLocks noChangeArrowheads="1"/>
          </p:cNvSpPr>
          <p:nvPr/>
        </p:nvSpPr>
        <p:spPr bwMode="auto">
          <a:xfrm>
            <a:off x="4595813" y="2025650"/>
            <a:ext cx="200025"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1" name="AutoShape 24"/>
          <p:cNvSpPr>
            <a:spLocks noChangeArrowheads="1"/>
          </p:cNvSpPr>
          <p:nvPr/>
        </p:nvSpPr>
        <p:spPr bwMode="auto">
          <a:xfrm>
            <a:off x="4595813" y="1878013"/>
            <a:ext cx="312737" cy="153987"/>
          </a:xfrm>
          <a:prstGeom prst="parallelogram">
            <a:avLst>
              <a:gd name="adj" fmla="val 78238"/>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2" name="Line 25"/>
          <p:cNvSpPr>
            <a:spLocks noChangeShapeType="1"/>
          </p:cNvSpPr>
          <p:nvPr/>
        </p:nvSpPr>
        <p:spPr bwMode="auto">
          <a:xfrm>
            <a:off x="4908550" y="1889125"/>
            <a:ext cx="0" cy="496888"/>
          </a:xfrm>
          <a:prstGeom prst="line">
            <a:avLst/>
          </a:prstGeom>
          <a:noFill/>
          <a:ln w="9525">
            <a:solidFill>
              <a:schemeClr val="tx1"/>
            </a:solidFill>
            <a:round/>
            <a:headEnd/>
            <a:tailEnd/>
          </a:ln>
        </p:spPr>
        <p:txBody>
          <a:bodyPr wrap="none" anchor="ctr"/>
          <a:lstStyle/>
          <a:p>
            <a:endParaRPr lang="zh-CN" altLang="en-US"/>
          </a:p>
        </p:txBody>
      </p:sp>
      <p:sp>
        <p:nvSpPr>
          <p:cNvPr id="27663" name="Line 26"/>
          <p:cNvSpPr>
            <a:spLocks noChangeShapeType="1"/>
          </p:cNvSpPr>
          <p:nvPr/>
        </p:nvSpPr>
        <p:spPr bwMode="auto">
          <a:xfrm flipH="1">
            <a:off x="4795838" y="2386013"/>
            <a:ext cx="112712" cy="147637"/>
          </a:xfrm>
          <a:prstGeom prst="line">
            <a:avLst/>
          </a:prstGeom>
          <a:noFill/>
          <a:ln w="9525">
            <a:solidFill>
              <a:schemeClr val="tx1"/>
            </a:solidFill>
            <a:round/>
            <a:headEnd/>
            <a:tailEnd/>
          </a:ln>
        </p:spPr>
        <p:txBody>
          <a:bodyPr wrap="none" anchor="ctr"/>
          <a:lstStyle/>
          <a:p>
            <a:endParaRPr lang="zh-CN" altLang="en-US"/>
          </a:p>
        </p:txBody>
      </p:sp>
      <p:sp>
        <p:nvSpPr>
          <p:cNvPr id="27664" name="Rectangle 27"/>
          <p:cNvSpPr>
            <a:spLocks noChangeArrowheads="1"/>
          </p:cNvSpPr>
          <p:nvPr/>
        </p:nvSpPr>
        <p:spPr bwMode="auto">
          <a:xfrm>
            <a:off x="4622800" y="2093913"/>
            <a:ext cx="131763"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65" name="Rectangle 28"/>
          <p:cNvSpPr>
            <a:spLocks noChangeArrowheads="1"/>
          </p:cNvSpPr>
          <p:nvPr/>
        </p:nvSpPr>
        <p:spPr bwMode="auto">
          <a:xfrm>
            <a:off x="4641850" y="2181225"/>
            <a:ext cx="98425" cy="103188"/>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7666"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69"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graphicFrame>
        <p:nvGraphicFramePr>
          <p:cNvPr id="27650" name="Object 429"/>
          <p:cNvGraphicFramePr>
            <a:graphicFrameLocks noChangeAspect="1"/>
          </p:cNvGraphicFramePr>
          <p:nvPr/>
        </p:nvGraphicFramePr>
        <p:xfrm>
          <a:off x="4524375" y="4532313"/>
          <a:ext cx="546100" cy="530225"/>
        </p:xfrm>
        <a:graphic>
          <a:graphicData uri="http://schemas.openxmlformats.org/presentationml/2006/ole">
            <p:oleObj spid="_x0000_s291842" name="Clip" r:id="rId4" imgW="1305000" imgH="1085760" progId="">
              <p:embed/>
            </p:oleObj>
          </a:graphicData>
        </a:graphic>
      </p:graphicFrame>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73"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75"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27676" name="AutoShape 459"/>
          <p:cNvSpPr>
            <a:spLocks noChangeArrowheads="1"/>
          </p:cNvSpPr>
          <p:nvPr/>
        </p:nvSpPr>
        <p:spPr bwMode="auto">
          <a:xfrm>
            <a:off x="5184775" y="1943100"/>
            <a:ext cx="312738" cy="153988"/>
          </a:xfrm>
          <a:prstGeom prst="parallelogram">
            <a:avLst>
              <a:gd name="adj" fmla="val 78238"/>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77" name="Rectangle 460"/>
          <p:cNvSpPr>
            <a:spLocks noChangeArrowheads="1"/>
          </p:cNvSpPr>
          <p:nvPr/>
        </p:nvSpPr>
        <p:spPr bwMode="auto">
          <a:xfrm>
            <a:off x="5343525" y="1439863"/>
            <a:ext cx="144463"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678" name="Rectangle 461"/>
          <p:cNvSpPr>
            <a:spLocks noChangeArrowheads="1"/>
          </p:cNvSpPr>
          <p:nvPr/>
        </p:nvSpPr>
        <p:spPr bwMode="auto">
          <a:xfrm>
            <a:off x="5186363" y="1584325"/>
            <a:ext cx="198437"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79" name="AutoShape 462"/>
          <p:cNvSpPr>
            <a:spLocks noChangeArrowheads="1"/>
          </p:cNvSpPr>
          <p:nvPr/>
        </p:nvSpPr>
        <p:spPr bwMode="auto">
          <a:xfrm>
            <a:off x="5184775" y="1435100"/>
            <a:ext cx="312738" cy="153988"/>
          </a:xfrm>
          <a:prstGeom prst="parallelogram">
            <a:avLst>
              <a:gd name="adj" fmla="val 78238"/>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80" name="Line 463"/>
          <p:cNvSpPr>
            <a:spLocks noChangeShapeType="1"/>
          </p:cNvSpPr>
          <p:nvPr/>
        </p:nvSpPr>
        <p:spPr bwMode="auto">
          <a:xfrm>
            <a:off x="5497513" y="1446213"/>
            <a:ext cx="0" cy="496887"/>
          </a:xfrm>
          <a:prstGeom prst="line">
            <a:avLst/>
          </a:prstGeom>
          <a:noFill/>
          <a:ln w="9525">
            <a:solidFill>
              <a:schemeClr val="tx1"/>
            </a:solidFill>
            <a:round/>
            <a:headEnd/>
            <a:tailEnd/>
          </a:ln>
        </p:spPr>
        <p:txBody>
          <a:bodyPr wrap="none" anchor="ctr"/>
          <a:lstStyle/>
          <a:p>
            <a:endParaRPr lang="zh-CN" altLang="en-US"/>
          </a:p>
        </p:txBody>
      </p:sp>
      <p:sp>
        <p:nvSpPr>
          <p:cNvPr id="27681" name="Line 464"/>
          <p:cNvSpPr>
            <a:spLocks noChangeShapeType="1"/>
          </p:cNvSpPr>
          <p:nvPr/>
        </p:nvSpPr>
        <p:spPr bwMode="auto">
          <a:xfrm flipH="1">
            <a:off x="5384800" y="1943100"/>
            <a:ext cx="112713" cy="149225"/>
          </a:xfrm>
          <a:prstGeom prst="line">
            <a:avLst/>
          </a:prstGeom>
          <a:noFill/>
          <a:ln w="9525">
            <a:solidFill>
              <a:schemeClr val="tx1"/>
            </a:solidFill>
            <a:round/>
            <a:headEnd/>
            <a:tailEnd/>
          </a:ln>
        </p:spPr>
        <p:txBody>
          <a:bodyPr wrap="none" anchor="ctr"/>
          <a:lstStyle/>
          <a:p>
            <a:endParaRPr lang="zh-CN" altLang="en-US"/>
          </a:p>
        </p:txBody>
      </p:sp>
      <p:sp>
        <p:nvSpPr>
          <p:cNvPr id="27682" name="Rectangle 465"/>
          <p:cNvSpPr>
            <a:spLocks noChangeArrowheads="1"/>
          </p:cNvSpPr>
          <p:nvPr/>
        </p:nvSpPr>
        <p:spPr bwMode="auto">
          <a:xfrm>
            <a:off x="5211763" y="1651000"/>
            <a:ext cx="131762"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683" name="Rectangle 466"/>
          <p:cNvSpPr>
            <a:spLocks noChangeArrowheads="1"/>
          </p:cNvSpPr>
          <p:nvPr/>
        </p:nvSpPr>
        <p:spPr bwMode="auto">
          <a:xfrm>
            <a:off x="5230813" y="1739900"/>
            <a:ext cx="100012" cy="10160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86"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88"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91"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93"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696"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698"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graphicFrame>
        <p:nvGraphicFramePr>
          <p:cNvPr id="27651" name="Object 488"/>
          <p:cNvGraphicFramePr>
            <a:graphicFrameLocks noChangeAspect="1"/>
          </p:cNvGraphicFramePr>
          <p:nvPr/>
        </p:nvGraphicFramePr>
        <p:xfrm>
          <a:off x="5189538" y="4987925"/>
          <a:ext cx="544512" cy="530225"/>
        </p:xfrm>
        <a:graphic>
          <a:graphicData uri="http://schemas.openxmlformats.org/presentationml/2006/ole">
            <p:oleObj spid="_x0000_s291843" name="Clip" r:id="rId5" imgW="1305000" imgH="1085760" progId="">
              <p:embed/>
            </p:oleObj>
          </a:graphicData>
        </a:graphic>
      </p:graphicFrame>
      <p:sp>
        <p:nvSpPr>
          <p:cNvPr id="27699" name="AutoShape 490"/>
          <p:cNvSpPr>
            <a:spLocks noChangeArrowheads="1"/>
          </p:cNvSpPr>
          <p:nvPr/>
        </p:nvSpPr>
        <p:spPr bwMode="auto">
          <a:xfrm>
            <a:off x="8074025" y="2266950"/>
            <a:ext cx="314325" cy="153988"/>
          </a:xfrm>
          <a:prstGeom prst="parallelogram">
            <a:avLst>
              <a:gd name="adj" fmla="val 78635"/>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700" name="Rectangle 491"/>
          <p:cNvSpPr>
            <a:spLocks noChangeArrowheads="1"/>
          </p:cNvSpPr>
          <p:nvPr/>
        </p:nvSpPr>
        <p:spPr bwMode="auto">
          <a:xfrm>
            <a:off x="8232775" y="1763713"/>
            <a:ext cx="144463" cy="50800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7701" name="Rectangle 492"/>
          <p:cNvSpPr>
            <a:spLocks noChangeArrowheads="1"/>
          </p:cNvSpPr>
          <p:nvPr/>
        </p:nvSpPr>
        <p:spPr bwMode="auto">
          <a:xfrm>
            <a:off x="8075613" y="1908175"/>
            <a:ext cx="200025" cy="50800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2" name="AutoShape 493"/>
          <p:cNvSpPr>
            <a:spLocks noChangeArrowheads="1"/>
          </p:cNvSpPr>
          <p:nvPr/>
        </p:nvSpPr>
        <p:spPr bwMode="auto">
          <a:xfrm>
            <a:off x="8074025" y="1758950"/>
            <a:ext cx="314325" cy="153988"/>
          </a:xfrm>
          <a:prstGeom prst="parallelogram">
            <a:avLst>
              <a:gd name="adj" fmla="val 78635"/>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3" name="Line 494"/>
          <p:cNvSpPr>
            <a:spLocks noChangeShapeType="1"/>
          </p:cNvSpPr>
          <p:nvPr/>
        </p:nvSpPr>
        <p:spPr bwMode="auto">
          <a:xfrm>
            <a:off x="8388350" y="1770063"/>
            <a:ext cx="0" cy="496887"/>
          </a:xfrm>
          <a:prstGeom prst="line">
            <a:avLst/>
          </a:prstGeom>
          <a:noFill/>
          <a:ln w="9525">
            <a:solidFill>
              <a:schemeClr val="tx1"/>
            </a:solidFill>
            <a:round/>
            <a:headEnd/>
            <a:tailEnd/>
          </a:ln>
        </p:spPr>
        <p:txBody>
          <a:bodyPr wrap="none" anchor="ctr"/>
          <a:lstStyle/>
          <a:p>
            <a:endParaRPr lang="zh-CN" altLang="en-US"/>
          </a:p>
        </p:txBody>
      </p:sp>
      <p:sp>
        <p:nvSpPr>
          <p:cNvPr id="27704" name="Line 495"/>
          <p:cNvSpPr>
            <a:spLocks noChangeShapeType="1"/>
          </p:cNvSpPr>
          <p:nvPr/>
        </p:nvSpPr>
        <p:spPr bwMode="auto">
          <a:xfrm flipH="1">
            <a:off x="8275638" y="2266950"/>
            <a:ext cx="112712" cy="149225"/>
          </a:xfrm>
          <a:prstGeom prst="line">
            <a:avLst/>
          </a:prstGeom>
          <a:noFill/>
          <a:ln w="9525">
            <a:solidFill>
              <a:schemeClr val="tx1"/>
            </a:solidFill>
            <a:round/>
            <a:headEnd/>
            <a:tailEnd/>
          </a:ln>
        </p:spPr>
        <p:txBody>
          <a:bodyPr wrap="none" anchor="ctr"/>
          <a:lstStyle/>
          <a:p>
            <a:endParaRPr lang="zh-CN" altLang="en-US"/>
          </a:p>
        </p:txBody>
      </p:sp>
      <p:sp>
        <p:nvSpPr>
          <p:cNvPr id="27705" name="Rectangle 496"/>
          <p:cNvSpPr>
            <a:spLocks noChangeArrowheads="1"/>
          </p:cNvSpPr>
          <p:nvPr/>
        </p:nvSpPr>
        <p:spPr bwMode="auto">
          <a:xfrm>
            <a:off x="8102600" y="1974850"/>
            <a:ext cx="130175" cy="292100"/>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7706" name="Rectangle 497"/>
          <p:cNvSpPr>
            <a:spLocks noChangeArrowheads="1"/>
          </p:cNvSpPr>
          <p:nvPr/>
        </p:nvSpPr>
        <p:spPr bwMode="auto">
          <a:xfrm>
            <a:off x="8120063" y="2063750"/>
            <a:ext cx="100012" cy="101600"/>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709"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711"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ko-KR" altLang="ko-KR">
              <a:ea typeface="굴림" charset="-127"/>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ko-KR" altLang="ko-KR">
              <a:ea typeface="굴림" charset="-127"/>
            </a:endParaRPr>
          </a:p>
        </p:txBody>
      </p:sp>
      <p:sp>
        <p:nvSpPr>
          <p:cNvPr id="27714"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ko-KR" altLang="ko-KR">
              <a:ea typeface="굴림" pitchFamily="34" charset="-127"/>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ko-KR" altLang="ko-KR">
              <a:ea typeface="굴림" charset="-127"/>
            </a:endParaRPr>
          </a:p>
        </p:txBody>
      </p:sp>
      <p:sp>
        <p:nvSpPr>
          <p:cNvPr id="27716"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graphicFrame>
        <p:nvGraphicFramePr>
          <p:cNvPr id="27652" name="Object 512"/>
          <p:cNvGraphicFramePr>
            <a:graphicFrameLocks noChangeAspect="1"/>
          </p:cNvGraphicFramePr>
          <p:nvPr/>
        </p:nvGraphicFramePr>
        <p:xfrm>
          <a:off x="8077200" y="4799013"/>
          <a:ext cx="546100" cy="530225"/>
        </p:xfrm>
        <a:graphic>
          <a:graphicData uri="http://schemas.openxmlformats.org/presentationml/2006/ole">
            <p:oleObj spid="_x0000_s291844" name="Clip" r:id="rId6" imgW="1305000" imgH="1085760" progId="">
              <p:embed/>
            </p:oleObj>
          </a:graphicData>
        </a:graphic>
      </p:graphicFrame>
      <p:sp>
        <p:nvSpPr>
          <p:cNvPr id="27717"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7718"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s</a:t>
            </a:r>
            <a:endParaRPr lang="en-US" altLang="ko-KR" sz="2000">
              <a:latin typeface="Comic Sans MS" pitchFamily="66" charset="0"/>
              <a:ea typeface="굴림" pitchFamily="34" charset="-127"/>
            </a:endParaRPr>
          </a:p>
        </p:txBody>
      </p:sp>
      <p:sp>
        <p:nvSpPr>
          <p:cNvPr id="27719"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27720"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1"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27722"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27723"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4"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r>
              <a:rPr lang="en-US" altLang="ko-KR" sz="2800" baseline="-25000">
                <a:latin typeface="Comic Sans MS" pitchFamily="66" charset="0"/>
                <a:ea typeface="굴림" pitchFamily="34" charset="-127"/>
              </a:rPr>
              <a:t>c</a:t>
            </a:r>
            <a:endParaRPr lang="en-US" altLang="ko-KR" sz="2000">
              <a:latin typeface="Comic Sans MS" pitchFamily="66" charset="0"/>
              <a:ea typeface="굴림" pitchFamily="34" charset="-127"/>
            </a:endParaRPr>
          </a:p>
        </p:txBody>
      </p:sp>
      <p:sp>
        <p:nvSpPr>
          <p:cNvPr id="27725"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ko-KR" sz="2000">
                <a:latin typeface="Comic Sans MS" pitchFamily="66" charset="0"/>
                <a:ea typeface="굴림" pitchFamily="34" charset="-127"/>
              </a:rPr>
              <a:t>R</a:t>
            </a:r>
          </a:p>
        </p:txBody>
      </p:sp>
      <p:sp>
        <p:nvSpPr>
          <p:cNvPr id="26702" name="Rectangle 523"/>
          <p:cNvSpPr>
            <a:spLocks noGrp="1" noChangeArrowheads="1"/>
          </p:cNvSpPr>
          <p:nvPr>
            <p:ph type="body" idx="1"/>
          </p:nvPr>
        </p:nvSpPr>
        <p:spPr>
          <a:xfrm>
            <a:off x="476250" y="1795463"/>
            <a:ext cx="3759200" cy="4076700"/>
          </a:xfrm>
        </p:spPr>
        <p:txBody>
          <a:bodyPr>
            <a:normAutofit fontScale="92500" lnSpcReduction="10000"/>
          </a:bodyPr>
          <a:lstStyle/>
          <a:p>
            <a:pPr>
              <a:defRPr/>
            </a:pPr>
            <a:r>
              <a:rPr lang="en-US" altLang="ko-KR" dirty="0" smtClean="0">
                <a:ea typeface="굴림" charset="-127"/>
              </a:rPr>
              <a:t>per-connection end-end throughput: </a:t>
            </a:r>
            <a:r>
              <a:rPr lang="en-US" altLang="ko-KR" dirty="0" smtClean="0">
                <a:solidFill>
                  <a:srgbClr val="0000FF"/>
                </a:solidFill>
                <a:ea typeface="굴림" charset="-127"/>
              </a:rPr>
              <a:t>min(</a:t>
            </a:r>
            <a:r>
              <a:rPr lang="en-US" altLang="ko-KR" dirty="0" err="1" smtClean="0">
                <a:solidFill>
                  <a:srgbClr val="0000FF"/>
                </a:solidFill>
                <a:ea typeface="굴림" charset="-127"/>
              </a:rPr>
              <a:t>R</a:t>
            </a:r>
            <a:r>
              <a:rPr lang="en-US" altLang="ko-KR" baseline="-25000" dirty="0" err="1" smtClean="0">
                <a:solidFill>
                  <a:srgbClr val="0000FF"/>
                </a:solidFill>
                <a:ea typeface="굴림" charset="-127"/>
              </a:rPr>
              <a:t>c</a:t>
            </a:r>
            <a:r>
              <a:rPr lang="en-US" altLang="ko-KR" dirty="0" err="1" smtClean="0">
                <a:solidFill>
                  <a:srgbClr val="0000FF"/>
                </a:solidFill>
                <a:ea typeface="굴림" charset="-127"/>
              </a:rPr>
              <a:t>,R</a:t>
            </a:r>
            <a:r>
              <a:rPr lang="en-US" altLang="ko-KR" baseline="-25000" dirty="0" err="1" smtClean="0">
                <a:solidFill>
                  <a:srgbClr val="0000FF"/>
                </a:solidFill>
                <a:ea typeface="굴림" charset="-127"/>
              </a:rPr>
              <a:t>s</a:t>
            </a:r>
            <a:r>
              <a:rPr lang="en-US" altLang="ko-KR" dirty="0" err="1" smtClean="0">
                <a:solidFill>
                  <a:srgbClr val="0000FF"/>
                </a:solidFill>
                <a:ea typeface="굴림" charset="-127"/>
              </a:rPr>
              <a:t>,R</a:t>
            </a:r>
            <a:r>
              <a:rPr lang="en-US" altLang="ko-KR" dirty="0" smtClean="0">
                <a:solidFill>
                  <a:srgbClr val="0000FF"/>
                </a:solidFill>
                <a:ea typeface="굴림" charset="-127"/>
              </a:rPr>
              <a:t>/10)</a:t>
            </a:r>
          </a:p>
          <a:p>
            <a:pPr>
              <a:defRPr/>
            </a:pPr>
            <a:r>
              <a:rPr lang="en-US" altLang="ko-KR" dirty="0" smtClean="0">
                <a:ea typeface="굴림" charset="-127"/>
              </a:rPr>
              <a:t>in practice: </a:t>
            </a:r>
            <a:r>
              <a:rPr lang="en-US" altLang="ko-KR" dirty="0" err="1" smtClean="0">
                <a:ea typeface="굴림" charset="-127"/>
              </a:rPr>
              <a:t>R</a:t>
            </a:r>
            <a:r>
              <a:rPr lang="en-US" altLang="ko-KR" baseline="-25000" dirty="0" err="1" smtClean="0">
                <a:ea typeface="굴림" charset="-127"/>
              </a:rPr>
              <a:t>c</a:t>
            </a:r>
            <a:r>
              <a:rPr lang="en-US" altLang="ko-KR" dirty="0" smtClean="0">
                <a:ea typeface="굴림" charset="-127"/>
              </a:rPr>
              <a:t> or R</a:t>
            </a:r>
            <a:r>
              <a:rPr lang="en-US" altLang="ko-KR" baseline="-25000" dirty="0" smtClean="0">
                <a:ea typeface="굴림" charset="-127"/>
              </a:rPr>
              <a:t>s</a:t>
            </a:r>
            <a:r>
              <a:rPr lang="en-US" altLang="ko-KR" dirty="0" smtClean="0">
                <a:ea typeface="굴림" charset="-127"/>
              </a:rPr>
              <a:t> is often bottleneck since the backbone links tend to be quite faster than links in the access networks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7043" name="Slide Number Placeholder 5"/>
          <p:cNvSpPr>
            <a:spLocks noGrp="1"/>
          </p:cNvSpPr>
          <p:nvPr>
            <p:ph type="sldNum" sz="quarter" idx="12"/>
          </p:nvPr>
        </p:nvSpPr>
        <p:spPr>
          <a:noFill/>
        </p:spPr>
        <p:txBody>
          <a:bodyPr/>
          <a:lstStyle/>
          <a:p>
            <a:r>
              <a:rPr lang="en-US" altLang="ko-KR" smtClean="0">
                <a:ea typeface="굴림" pitchFamily="34" charset="-127"/>
              </a:rPr>
              <a:t>1-</a:t>
            </a:r>
            <a:fld id="{CBDEE2BE-4C0A-4843-A7F1-8A4F3FF8B3EE}" type="slidenum">
              <a:rPr lang="en-US" altLang="ko-KR" smtClean="0">
                <a:ea typeface="굴림" pitchFamily="34" charset="-127"/>
              </a:rPr>
              <a:pPr/>
              <a:t>86</a:t>
            </a:fld>
            <a:endParaRPr lang="en-US" altLang="ko-KR" smtClean="0">
              <a:ea typeface="굴림" pitchFamily="34" charset="-127"/>
            </a:endParaRPr>
          </a:p>
        </p:txBody>
      </p:sp>
      <p:sp>
        <p:nvSpPr>
          <p:cNvPr id="87044"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87045"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FF3300"/>
                </a:solidFill>
                <a:ea typeface="굴림" pitchFamily="34" charset="-127"/>
              </a:rPr>
              <a:t>1.6 Protocol layers, service models</a:t>
            </a:r>
          </a:p>
          <a:p>
            <a:pPr lvl="1">
              <a:buFont typeface="Wingdings" pitchFamily="2" charset="2"/>
              <a:buNone/>
            </a:pPr>
            <a:r>
              <a:rPr lang="en-US" altLang="ko-KR" dirty="0" smtClean="0">
                <a:solidFill>
                  <a:srgbClr val="FF3300"/>
                </a:solidFill>
                <a:ea typeface="굴림" pitchFamily="34" charset="-127"/>
              </a:rPr>
              <a:t>How is the Internet organized?</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8067" name="Slide Number Placeholder 6"/>
          <p:cNvSpPr>
            <a:spLocks noGrp="1"/>
          </p:cNvSpPr>
          <p:nvPr>
            <p:ph type="sldNum" sz="quarter" idx="12"/>
          </p:nvPr>
        </p:nvSpPr>
        <p:spPr>
          <a:noFill/>
        </p:spPr>
        <p:txBody>
          <a:bodyPr/>
          <a:lstStyle/>
          <a:p>
            <a:r>
              <a:rPr lang="en-US" altLang="ko-KR" smtClean="0">
                <a:ea typeface="굴림" pitchFamily="34" charset="-127"/>
              </a:rPr>
              <a:t>1-</a:t>
            </a:r>
            <a:fld id="{863DAAE6-10BF-42F2-9C37-168914212F0A}" type="slidenum">
              <a:rPr lang="en-US" altLang="ko-KR" smtClean="0">
                <a:ea typeface="굴림" pitchFamily="34" charset="-127"/>
              </a:rPr>
              <a:pPr/>
              <a:t>87</a:t>
            </a:fld>
            <a:endParaRPr lang="en-US" altLang="ko-KR" smtClean="0">
              <a:ea typeface="굴림" pitchFamily="34" charset="-127"/>
            </a:endParaRPr>
          </a:p>
        </p:txBody>
      </p:sp>
      <p:sp>
        <p:nvSpPr>
          <p:cNvPr id="88068" name="Rectangle 2"/>
          <p:cNvSpPr>
            <a:spLocks noGrp="1" noChangeArrowheads="1"/>
          </p:cNvSpPr>
          <p:nvPr>
            <p:ph type="title"/>
          </p:nvPr>
        </p:nvSpPr>
        <p:spPr/>
        <p:txBody>
          <a:bodyPr/>
          <a:lstStyle/>
          <a:p>
            <a:r>
              <a:rPr lang="en-US" altLang="ko-KR" smtClean="0">
                <a:ea typeface="굴림" pitchFamily="34" charset="-127"/>
              </a:rPr>
              <a:t>Protocol “Layers”</a:t>
            </a:r>
          </a:p>
        </p:txBody>
      </p:sp>
      <p:sp>
        <p:nvSpPr>
          <p:cNvPr id="88069" name="Rectangle 3"/>
          <p:cNvSpPr>
            <a:spLocks noGrp="1" noChangeArrowheads="1"/>
          </p:cNvSpPr>
          <p:nvPr>
            <p:ph type="body" sz="half" idx="1"/>
          </p:nvPr>
        </p:nvSpPr>
        <p:spPr>
          <a:xfrm>
            <a:off x="533400" y="1371600"/>
            <a:ext cx="4152900" cy="4648200"/>
          </a:xfrm>
        </p:spPr>
        <p:txBody>
          <a:bodyPr/>
          <a:lstStyle/>
          <a:p>
            <a:pPr>
              <a:buFont typeface="Wingdings" pitchFamily="2" charset="2"/>
              <a:buNone/>
            </a:pPr>
            <a:r>
              <a:rPr lang="en-US" altLang="ko-KR" sz="2400" u="sng" dirty="0" smtClean="0">
                <a:solidFill>
                  <a:srgbClr val="FF0000"/>
                </a:solidFill>
                <a:ea typeface="굴림" pitchFamily="34" charset="-127"/>
              </a:rPr>
              <a:t>Networks are complex! </a:t>
            </a:r>
          </a:p>
          <a:p>
            <a:r>
              <a:rPr lang="en-US" altLang="ko-KR" sz="2400" dirty="0" smtClean="0">
                <a:ea typeface="굴림" pitchFamily="34" charset="-127"/>
              </a:rPr>
              <a:t>many “pieces”:</a:t>
            </a:r>
          </a:p>
          <a:p>
            <a:pPr lvl="1"/>
            <a:r>
              <a:rPr lang="en-US" altLang="ko-KR" dirty="0" smtClean="0">
                <a:ea typeface="굴림" pitchFamily="34" charset="-127"/>
              </a:rPr>
              <a:t>hosts</a:t>
            </a:r>
          </a:p>
          <a:p>
            <a:pPr lvl="1"/>
            <a:r>
              <a:rPr lang="en-US" altLang="ko-KR" dirty="0" smtClean="0">
                <a:ea typeface="굴림" pitchFamily="34" charset="-127"/>
              </a:rPr>
              <a:t>routers</a:t>
            </a:r>
          </a:p>
          <a:p>
            <a:pPr lvl="1"/>
            <a:r>
              <a:rPr lang="en-US" altLang="ko-KR" dirty="0" smtClean="0">
                <a:ea typeface="굴림" pitchFamily="34" charset="-127"/>
              </a:rPr>
              <a:t>links of various media</a:t>
            </a:r>
          </a:p>
          <a:p>
            <a:pPr lvl="1"/>
            <a:r>
              <a:rPr lang="en-US" altLang="ko-KR" dirty="0" smtClean="0">
                <a:ea typeface="굴림" pitchFamily="34" charset="-127"/>
              </a:rPr>
              <a:t>applications</a:t>
            </a:r>
          </a:p>
          <a:p>
            <a:pPr lvl="1"/>
            <a:r>
              <a:rPr lang="en-US" altLang="ko-KR" dirty="0" smtClean="0">
                <a:ea typeface="굴림" pitchFamily="34" charset="-127"/>
              </a:rPr>
              <a:t>protocols</a:t>
            </a:r>
          </a:p>
          <a:p>
            <a:pPr lvl="1"/>
            <a:r>
              <a:rPr lang="en-US" altLang="ko-KR" dirty="0" smtClean="0">
                <a:ea typeface="굴림" pitchFamily="34" charset="-127"/>
              </a:rPr>
              <a:t>hardware, software</a:t>
            </a:r>
            <a:endParaRPr lang="en-US" altLang="ko-KR" sz="2000" dirty="0" smtClean="0">
              <a:ea typeface="굴림" pitchFamily="34" charset="-127"/>
            </a:endParaRPr>
          </a:p>
        </p:txBody>
      </p:sp>
      <p:sp>
        <p:nvSpPr>
          <p:cNvPr id="88070" name="Rectangle 4"/>
          <p:cNvSpPr>
            <a:spLocks noGrp="1" noChangeArrowheads="1"/>
          </p:cNvSpPr>
          <p:nvPr>
            <p:ph type="body" sz="half" idx="2"/>
          </p:nvPr>
        </p:nvSpPr>
        <p:spPr>
          <a:xfrm>
            <a:off x="4552950" y="2266950"/>
            <a:ext cx="3943350" cy="2619375"/>
          </a:xfrm>
        </p:spPr>
        <p:txBody>
          <a:bodyPr/>
          <a:lstStyle/>
          <a:p>
            <a:pPr algn="ctr">
              <a:buFont typeface="Wingdings" pitchFamily="2" charset="2"/>
              <a:buNone/>
            </a:pPr>
            <a:r>
              <a:rPr lang="en-US" altLang="ko-KR" u="sng" smtClean="0">
                <a:solidFill>
                  <a:srgbClr val="FF0000"/>
                </a:solidFill>
                <a:ea typeface="굴림" pitchFamily="34" charset="-127"/>
              </a:rPr>
              <a:t>Question:</a:t>
            </a:r>
            <a:r>
              <a:rPr lang="en-US" altLang="ko-KR" sz="2400" u="sng" smtClean="0">
                <a:solidFill>
                  <a:srgbClr val="FF0000"/>
                </a:solidFill>
                <a:ea typeface="굴림" pitchFamily="34" charset="-127"/>
              </a:rPr>
              <a:t> </a:t>
            </a:r>
          </a:p>
          <a:p>
            <a:pPr algn="ctr">
              <a:buFont typeface="Wingdings" pitchFamily="2" charset="2"/>
              <a:buNone/>
            </a:pPr>
            <a:r>
              <a:rPr lang="en-US" altLang="ko-KR" sz="2400" smtClean="0">
                <a:ea typeface="굴림" pitchFamily="34" charset="-127"/>
              </a:rPr>
              <a:t>Is there any hope of </a:t>
            </a:r>
            <a:r>
              <a:rPr lang="en-US" altLang="ko-KR" sz="2400" i="1" smtClean="0">
                <a:ea typeface="굴림" pitchFamily="34" charset="-127"/>
              </a:rPr>
              <a:t>organizing</a:t>
            </a:r>
            <a:r>
              <a:rPr lang="en-US" altLang="ko-KR" sz="2400" smtClean="0">
                <a:ea typeface="굴림" pitchFamily="34" charset="-127"/>
              </a:rPr>
              <a:t> structure of network?</a:t>
            </a:r>
          </a:p>
          <a:p>
            <a:pPr algn="ctr">
              <a:buFont typeface="Wingdings" pitchFamily="2" charset="2"/>
              <a:buNone/>
            </a:pPr>
            <a:endParaRPr lang="en-US" altLang="ko-KR" sz="2400" smtClean="0">
              <a:ea typeface="굴림" pitchFamily="34" charset="-127"/>
            </a:endParaRPr>
          </a:p>
          <a:p>
            <a:pPr algn="ctr">
              <a:buFont typeface="Wingdings" pitchFamily="2" charset="2"/>
              <a:buNone/>
            </a:pPr>
            <a:r>
              <a:rPr lang="en-US" altLang="ko-KR" sz="2400" smtClean="0">
                <a:ea typeface="굴림" pitchFamily="34" charset="-127"/>
              </a:rPr>
              <a:t>Or at least our discussion of networks?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89091" name="Slide Number Placeholder 5"/>
          <p:cNvSpPr>
            <a:spLocks noGrp="1"/>
          </p:cNvSpPr>
          <p:nvPr>
            <p:ph type="sldNum" sz="quarter" idx="12"/>
          </p:nvPr>
        </p:nvSpPr>
        <p:spPr>
          <a:noFill/>
        </p:spPr>
        <p:txBody>
          <a:bodyPr/>
          <a:lstStyle/>
          <a:p>
            <a:r>
              <a:rPr lang="en-US" altLang="ko-KR" smtClean="0">
                <a:ea typeface="굴림" pitchFamily="34" charset="-127"/>
              </a:rPr>
              <a:t>1-</a:t>
            </a:r>
            <a:fld id="{43D6FE08-454A-4241-AAB2-8A1B657B6347}" type="slidenum">
              <a:rPr lang="en-US" altLang="ko-KR" smtClean="0">
                <a:ea typeface="굴림" pitchFamily="34" charset="-127"/>
              </a:rPr>
              <a:pPr/>
              <a:t>88</a:t>
            </a:fld>
            <a:endParaRPr lang="en-US" altLang="ko-KR" smtClean="0">
              <a:ea typeface="굴림" pitchFamily="34" charset="-127"/>
            </a:endParaRPr>
          </a:p>
        </p:txBody>
      </p:sp>
      <p:sp>
        <p:nvSpPr>
          <p:cNvPr id="89092" name="Rectangle 2"/>
          <p:cNvSpPr>
            <a:spLocks noGrp="1" noChangeArrowheads="1"/>
          </p:cNvSpPr>
          <p:nvPr>
            <p:ph type="title"/>
          </p:nvPr>
        </p:nvSpPr>
        <p:spPr/>
        <p:txBody>
          <a:bodyPr/>
          <a:lstStyle/>
          <a:p>
            <a:r>
              <a:rPr lang="en-US" altLang="ko-KR" sz="3600" smtClean="0">
                <a:ea typeface="굴림" pitchFamily="34" charset="-127"/>
              </a:rPr>
              <a:t>Organization of air travel</a:t>
            </a:r>
            <a:endParaRPr lang="en-US" altLang="ko-KR" smtClean="0">
              <a:ea typeface="굴림" pitchFamily="34" charset="-127"/>
            </a:endParaRPr>
          </a:p>
        </p:txBody>
      </p:sp>
      <p:sp>
        <p:nvSpPr>
          <p:cNvPr id="89093" name="Rectangle 3"/>
          <p:cNvSpPr>
            <a:spLocks noGrp="1" noChangeArrowheads="1"/>
          </p:cNvSpPr>
          <p:nvPr>
            <p:ph type="body" idx="1"/>
          </p:nvPr>
        </p:nvSpPr>
        <p:spPr>
          <a:xfrm>
            <a:off x="838200" y="5489575"/>
            <a:ext cx="7772400" cy="542925"/>
          </a:xfrm>
        </p:spPr>
        <p:txBody>
          <a:bodyPr/>
          <a:lstStyle/>
          <a:p>
            <a:r>
              <a:rPr lang="en-US" altLang="ko-KR" smtClean="0">
                <a:ea typeface="굴림" pitchFamily="34" charset="-127"/>
              </a:rPr>
              <a:t>a series of steps</a:t>
            </a:r>
          </a:p>
        </p:txBody>
      </p:sp>
      <p:grpSp>
        <p:nvGrpSpPr>
          <p:cNvPr id="2" name="Group 4"/>
          <p:cNvGrpSpPr>
            <a:grpSpLocks/>
          </p:cNvGrpSpPr>
          <p:nvPr/>
        </p:nvGrpSpPr>
        <p:grpSpPr bwMode="auto">
          <a:xfrm>
            <a:off x="1111250" y="1587500"/>
            <a:ext cx="6508750" cy="3294063"/>
            <a:chOff x="700" y="1000"/>
            <a:chExt cx="4100" cy="2075"/>
          </a:xfrm>
        </p:grpSpPr>
        <p:sp>
          <p:nvSpPr>
            <p:cNvPr id="89095" name="Text Box 5"/>
            <p:cNvSpPr txBox="1">
              <a:spLocks noChangeArrowheads="1"/>
            </p:cNvSpPr>
            <p:nvPr/>
          </p:nvSpPr>
          <p:spPr bwMode="auto">
            <a:xfrm>
              <a:off x="846" y="1007"/>
              <a:ext cx="1401" cy="1786"/>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ticket (purchase)</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baggage (check)</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gates (load)</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runway takeoff</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airplane routing</a:t>
              </a:r>
            </a:p>
          </p:txBody>
        </p:sp>
        <p:sp>
          <p:nvSpPr>
            <p:cNvPr id="89096" name="Text Box 6"/>
            <p:cNvSpPr txBox="1">
              <a:spLocks noChangeArrowheads="1"/>
            </p:cNvSpPr>
            <p:nvPr/>
          </p:nvSpPr>
          <p:spPr bwMode="auto">
            <a:xfrm>
              <a:off x="3242" y="1001"/>
              <a:ext cx="1364" cy="1786"/>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ticket (complain)</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baggage (claim)</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gates (unload)</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runway landing</a:t>
              </a:r>
            </a:p>
            <a:p>
              <a:endParaRPr lang="en-US" altLang="ko-KR" sz="2000">
                <a:latin typeface="Comic Sans MS" pitchFamily="66" charset="0"/>
                <a:ea typeface="굴림" pitchFamily="34" charset="-127"/>
              </a:endParaRPr>
            </a:p>
            <a:p>
              <a:r>
                <a:rPr lang="en-US" altLang="ko-KR" sz="2000">
                  <a:latin typeface="Comic Sans MS" pitchFamily="66" charset="0"/>
                  <a:ea typeface="굴림" pitchFamily="34" charset="-127"/>
                </a:rPr>
                <a:t>airplane routing</a:t>
              </a:r>
            </a:p>
          </p:txBody>
        </p:sp>
        <p:sp>
          <p:nvSpPr>
            <p:cNvPr id="89097" name="Text Box 7"/>
            <p:cNvSpPr txBox="1">
              <a:spLocks noChangeArrowheads="1"/>
            </p:cNvSpPr>
            <p:nvPr/>
          </p:nvSpPr>
          <p:spPr bwMode="auto">
            <a:xfrm>
              <a:off x="2074" y="2825"/>
              <a:ext cx="1285" cy="250"/>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airplane routing</a:t>
              </a:r>
            </a:p>
          </p:txBody>
        </p:sp>
        <p:sp>
          <p:nvSpPr>
            <p:cNvPr id="89098"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0115" name="Slide Number Placeholder 5"/>
          <p:cNvSpPr>
            <a:spLocks noGrp="1"/>
          </p:cNvSpPr>
          <p:nvPr>
            <p:ph type="sldNum" sz="quarter" idx="12"/>
          </p:nvPr>
        </p:nvSpPr>
        <p:spPr>
          <a:noFill/>
        </p:spPr>
        <p:txBody>
          <a:bodyPr/>
          <a:lstStyle/>
          <a:p>
            <a:r>
              <a:rPr lang="en-US" altLang="ko-KR" smtClean="0">
                <a:ea typeface="굴림" pitchFamily="34" charset="-127"/>
              </a:rPr>
              <a:t>1-</a:t>
            </a:r>
            <a:fld id="{976385DB-5D46-4D5F-A82D-060D06E7F729}" type="slidenum">
              <a:rPr lang="en-US" altLang="ko-KR" smtClean="0">
                <a:ea typeface="굴림" pitchFamily="34" charset="-127"/>
              </a:rPr>
              <a:pPr/>
              <a:t>89</a:t>
            </a:fld>
            <a:endParaRPr lang="en-US" altLang="ko-KR" smtClean="0">
              <a:ea typeface="굴림" pitchFamily="34" charset="-127"/>
            </a:endParaRPr>
          </a:p>
        </p:txBody>
      </p:sp>
      <p:grpSp>
        <p:nvGrpSpPr>
          <p:cNvPr id="2" name="Group 38"/>
          <p:cNvGrpSpPr>
            <a:grpSpLocks/>
          </p:cNvGrpSpPr>
          <p:nvPr/>
        </p:nvGrpSpPr>
        <p:grpSpPr bwMode="auto">
          <a:xfrm>
            <a:off x="434975" y="1314450"/>
            <a:ext cx="8418513" cy="2835275"/>
            <a:chOff x="258" y="1214"/>
            <a:chExt cx="5303" cy="1786"/>
          </a:xfrm>
        </p:grpSpPr>
        <p:sp>
          <p:nvSpPr>
            <p:cNvPr id="90119"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ko-KR" altLang="ko-KR">
                <a:ea typeface="굴림" pitchFamily="34" charset="-127"/>
              </a:endParaRPr>
            </a:p>
          </p:txBody>
        </p:sp>
        <p:sp>
          <p:nvSpPr>
            <p:cNvPr id="90120" name="Text Box 3"/>
            <p:cNvSpPr txBox="1">
              <a:spLocks noChangeArrowheads="1"/>
            </p:cNvSpPr>
            <p:nvPr/>
          </p:nvSpPr>
          <p:spPr bwMode="auto">
            <a:xfrm>
              <a:off x="258" y="1597"/>
              <a:ext cx="1071" cy="1021"/>
            </a:xfrm>
            <a:prstGeom prst="rect">
              <a:avLst/>
            </a:prstGeom>
            <a:noFill/>
            <a:ln w="9525">
              <a:noFill/>
              <a:miter lim="800000"/>
              <a:headEnd/>
              <a:tailEnd/>
            </a:ln>
          </p:spPr>
          <p:txBody>
            <a:bodyPr>
              <a:spAutoFit/>
            </a:bodyPr>
            <a:lstStyle/>
            <a:p>
              <a:pPr algn="ctr">
                <a:lnSpc>
                  <a:spcPct val="80000"/>
                </a:lnSpc>
              </a:pPr>
              <a:r>
                <a:rPr lang="en-US" altLang="ko-KR" sz="1400">
                  <a:latin typeface="Arial" charset="0"/>
                  <a:ea typeface="굴림" pitchFamily="34" charset="-127"/>
                </a:rPr>
                <a:t>ticket (purchase)</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baggage (check)</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gates (load)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runway (takeoff)</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airplane routing</a:t>
              </a:r>
            </a:p>
          </p:txBody>
        </p:sp>
        <p:sp>
          <p:nvSpPr>
            <p:cNvPr id="90121" name="Line 4"/>
            <p:cNvSpPr>
              <a:spLocks noChangeShapeType="1"/>
            </p:cNvSpPr>
            <p:nvPr/>
          </p:nvSpPr>
          <p:spPr bwMode="auto">
            <a:xfrm>
              <a:off x="271" y="1770"/>
              <a:ext cx="1021" cy="1"/>
            </a:xfrm>
            <a:prstGeom prst="line">
              <a:avLst/>
            </a:prstGeom>
            <a:noFill/>
            <a:ln w="19050">
              <a:solidFill>
                <a:schemeClr val="tx1"/>
              </a:solidFill>
              <a:round/>
              <a:headEnd/>
              <a:tailEnd/>
            </a:ln>
          </p:spPr>
          <p:txBody>
            <a:bodyPr/>
            <a:lstStyle/>
            <a:p>
              <a:endParaRPr lang="zh-CN" altLang="en-US"/>
            </a:p>
          </p:txBody>
        </p:sp>
        <p:sp>
          <p:nvSpPr>
            <p:cNvPr id="90122" name="Line 5"/>
            <p:cNvSpPr>
              <a:spLocks noChangeShapeType="1"/>
            </p:cNvSpPr>
            <p:nvPr/>
          </p:nvSpPr>
          <p:spPr bwMode="auto">
            <a:xfrm>
              <a:off x="275" y="1989"/>
              <a:ext cx="1021" cy="1"/>
            </a:xfrm>
            <a:prstGeom prst="line">
              <a:avLst/>
            </a:prstGeom>
            <a:noFill/>
            <a:ln w="19050">
              <a:solidFill>
                <a:schemeClr val="tx1"/>
              </a:solidFill>
              <a:round/>
              <a:headEnd/>
              <a:tailEnd/>
            </a:ln>
          </p:spPr>
          <p:txBody>
            <a:bodyPr/>
            <a:lstStyle/>
            <a:p>
              <a:endParaRPr lang="zh-CN" altLang="en-US"/>
            </a:p>
          </p:txBody>
        </p:sp>
        <p:sp>
          <p:nvSpPr>
            <p:cNvPr id="90123" name="Line 6"/>
            <p:cNvSpPr>
              <a:spLocks noChangeShapeType="1"/>
            </p:cNvSpPr>
            <p:nvPr/>
          </p:nvSpPr>
          <p:spPr bwMode="auto">
            <a:xfrm>
              <a:off x="271" y="2207"/>
              <a:ext cx="1021" cy="1"/>
            </a:xfrm>
            <a:prstGeom prst="line">
              <a:avLst/>
            </a:prstGeom>
            <a:noFill/>
            <a:ln w="19050">
              <a:solidFill>
                <a:schemeClr val="tx1"/>
              </a:solidFill>
              <a:round/>
              <a:headEnd/>
              <a:tailEnd/>
            </a:ln>
          </p:spPr>
          <p:txBody>
            <a:bodyPr/>
            <a:lstStyle/>
            <a:p>
              <a:endParaRPr lang="zh-CN" altLang="en-US"/>
            </a:p>
          </p:txBody>
        </p:sp>
        <p:sp>
          <p:nvSpPr>
            <p:cNvPr id="90124" name="Line 7"/>
            <p:cNvSpPr>
              <a:spLocks noChangeShapeType="1"/>
            </p:cNvSpPr>
            <p:nvPr/>
          </p:nvSpPr>
          <p:spPr bwMode="auto">
            <a:xfrm>
              <a:off x="279" y="2426"/>
              <a:ext cx="1021" cy="1"/>
            </a:xfrm>
            <a:prstGeom prst="line">
              <a:avLst/>
            </a:prstGeom>
            <a:noFill/>
            <a:ln w="19050">
              <a:solidFill>
                <a:schemeClr val="tx1"/>
              </a:solidFill>
              <a:round/>
              <a:headEnd/>
              <a:tailEnd/>
            </a:ln>
          </p:spPr>
          <p:txBody>
            <a:bodyPr/>
            <a:lstStyle/>
            <a:p>
              <a:endParaRPr lang="zh-CN" altLang="en-US"/>
            </a:p>
          </p:txBody>
        </p:sp>
        <p:sp>
          <p:nvSpPr>
            <p:cNvPr id="90125" name="Text Box 8"/>
            <p:cNvSpPr txBox="1">
              <a:spLocks noChangeArrowheads="1"/>
            </p:cNvSpPr>
            <p:nvPr/>
          </p:nvSpPr>
          <p:spPr bwMode="auto">
            <a:xfrm>
              <a:off x="493" y="2706"/>
              <a:ext cx="525"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departure</a:t>
              </a:r>
            </a:p>
            <a:p>
              <a:pPr algn="ctr" eaLnBrk="1" hangingPunct="1"/>
              <a:r>
                <a:rPr lang="en-US" altLang="ko-KR" sz="1200">
                  <a:latin typeface="Arial" charset="0"/>
                  <a:ea typeface="굴림" pitchFamily="34" charset="-127"/>
                </a:rPr>
                <a:t>airport</a:t>
              </a:r>
            </a:p>
          </p:txBody>
        </p:sp>
        <p:sp>
          <p:nvSpPr>
            <p:cNvPr id="90126" name="Text Box 9"/>
            <p:cNvSpPr txBox="1">
              <a:spLocks noChangeArrowheads="1"/>
            </p:cNvSpPr>
            <p:nvPr/>
          </p:nvSpPr>
          <p:spPr bwMode="auto">
            <a:xfrm>
              <a:off x="3756" y="2712"/>
              <a:ext cx="387"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arrival</a:t>
              </a:r>
            </a:p>
            <a:p>
              <a:pPr algn="ctr" eaLnBrk="1" hangingPunct="1"/>
              <a:r>
                <a:rPr lang="en-US" altLang="ko-KR" sz="1200">
                  <a:latin typeface="Arial" charset="0"/>
                  <a:ea typeface="굴림" pitchFamily="34" charset="-127"/>
                </a:rPr>
                <a:t>airport</a:t>
              </a:r>
            </a:p>
          </p:txBody>
        </p:sp>
        <p:sp>
          <p:nvSpPr>
            <p:cNvPr id="90127" name="Text Box 10"/>
            <p:cNvSpPr txBox="1">
              <a:spLocks noChangeArrowheads="1"/>
            </p:cNvSpPr>
            <p:nvPr/>
          </p:nvSpPr>
          <p:spPr bwMode="auto">
            <a:xfrm>
              <a:off x="1859" y="2709"/>
              <a:ext cx="1042" cy="288"/>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intermediate air-traffic</a:t>
              </a:r>
            </a:p>
            <a:p>
              <a:pPr algn="ctr" eaLnBrk="1" hangingPunct="1"/>
              <a:r>
                <a:rPr lang="en-US" altLang="ko-KR" sz="1200">
                  <a:latin typeface="Arial" charset="0"/>
                  <a:ea typeface="굴림" pitchFamily="34" charset="-127"/>
                </a:rPr>
                <a:t>control centers</a:t>
              </a:r>
            </a:p>
          </p:txBody>
        </p:sp>
        <p:pic>
          <p:nvPicPr>
            <p:cNvPr id="90128" name="Picture 11" descr="yylgaifm[1]"/>
            <p:cNvPicPr>
              <a:picLocks noChangeAspect="1" noChangeArrowheads="1"/>
            </p:cNvPicPr>
            <p:nvPr/>
          </p:nvPicPr>
          <p:blipFill>
            <a:blip r:embed="rId3" cstate="print"/>
            <a:srcRect/>
            <a:stretch>
              <a:fillRect/>
            </a:stretch>
          </p:blipFill>
          <p:spPr bwMode="auto">
            <a:xfrm flipH="1">
              <a:off x="1830" y="1315"/>
              <a:ext cx="963" cy="290"/>
            </a:xfrm>
            <a:prstGeom prst="rect">
              <a:avLst/>
            </a:prstGeom>
            <a:noFill/>
            <a:ln w="9525">
              <a:noFill/>
              <a:miter lim="800000"/>
              <a:headEnd/>
              <a:tailEnd/>
            </a:ln>
          </p:spPr>
        </p:pic>
        <p:sp>
          <p:nvSpPr>
            <p:cNvPr id="90129" name="Line 12"/>
            <p:cNvSpPr>
              <a:spLocks noChangeShapeType="1"/>
            </p:cNvSpPr>
            <p:nvPr/>
          </p:nvSpPr>
          <p:spPr bwMode="auto">
            <a:xfrm>
              <a:off x="2133" y="1214"/>
              <a:ext cx="284" cy="1"/>
            </a:xfrm>
            <a:prstGeom prst="line">
              <a:avLst/>
            </a:prstGeom>
            <a:noFill/>
            <a:ln w="9525">
              <a:solidFill>
                <a:schemeClr val="tx1"/>
              </a:solidFill>
              <a:round/>
              <a:headEnd/>
              <a:tailEnd/>
            </a:ln>
          </p:spPr>
          <p:txBody>
            <a:bodyPr/>
            <a:lstStyle/>
            <a:p>
              <a:endParaRPr lang="zh-CN" altLang="en-US"/>
            </a:p>
          </p:txBody>
        </p:sp>
        <p:sp>
          <p:nvSpPr>
            <p:cNvPr id="90130" name="Line 13"/>
            <p:cNvSpPr>
              <a:spLocks noChangeShapeType="1"/>
            </p:cNvSpPr>
            <p:nvPr/>
          </p:nvSpPr>
          <p:spPr bwMode="auto">
            <a:xfrm>
              <a:off x="2229" y="1310"/>
              <a:ext cx="284" cy="1"/>
            </a:xfrm>
            <a:prstGeom prst="line">
              <a:avLst/>
            </a:prstGeom>
            <a:noFill/>
            <a:ln w="9525">
              <a:solidFill>
                <a:schemeClr val="tx1"/>
              </a:solidFill>
              <a:round/>
              <a:headEnd/>
              <a:tailEnd/>
            </a:ln>
          </p:spPr>
          <p:txBody>
            <a:bodyPr/>
            <a:lstStyle/>
            <a:p>
              <a:endParaRPr lang="zh-CN" altLang="en-US"/>
            </a:p>
          </p:txBody>
        </p:sp>
        <p:sp>
          <p:nvSpPr>
            <p:cNvPr id="90131" name="Line 14"/>
            <p:cNvSpPr>
              <a:spLocks noChangeShapeType="1"/>
            </p:cNvSpPr>
            <p:nvPr/>
          </p:nvSpPr>
          <p:spPr bwMode="auto">
            <a:xfrm>
              <a:off x="2325" y="1406"/>
              <a:ext cx="284" cy="1"/>
            </a:xfrm>
            <a:prstGeom prst="line">
              <a:avLst/>
            </a:prstGeom>
            <a:noFill/>
            <a:ln w="9525">
              <a:solidFill>
                <a:schemeClr val="tx1"/>
              </a:solidFill>
              <a:round/>
              <a:headEnd/>
              <a:tailEnd/>
            </a:ln>
          </p:spPr>
          <p:txBody>
            <a:bodyPr/>
            <a:lstStyle/>
            <a:p>
              <a:endParaRPr lang="zh-CN" altLang="en-US"/>
            </a:p>
          </p:txBody>
        </p:sp>
        <p:grpSp>
          <p:nvGrpSpPr>
            <p:cNvPr id="3" name="Group 15"/>
            <p:cNvGrpSpPr>
              <a:grpSpLocks/>
            </p:cNvGrpSpPr>
            <p:nvPr/>
          </p:nvGrpSpPr>
          <p:grpSpPr bwMode="auto">
            <a:xfrm>
              <a:off x="1436" y="2441"/>
              <a:ext cx="1071" cy="186"/>
              <a:chOff x="1813" y="2187"/>
              <a:chExt cx="1071" cy="186"/>
            </a:xfrm>
          </p:grpSpPr>
          <p:sp>
            <p:nvSpPr>
              <p:cNvPr id="90152"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0153" name="Text Box 17"/>
              <p:cNvSpPr txBox="1">
                <a:spLocks noChangeArrowheads="1"/>
              </p:cNvSpPr>
              <p:nvPr/>
            </p:nvSpPr>
            <p:spPr bwMode="auto">
              <a:xfrm>
                <a:off x="1813" y="2200"/>
                <a:ext cx="1071" cy="165"/>
              </a:xfrm>
              <a:prstGeom prst="rect">
                <a:avLst/>
              </a:prstGeom>
              <a:noFill/>
              <a:ln w="9525">
                <a:noFill/>
                <a:miter lim="800000"/>
                <a:headEnd/>
                <a:tailEnd/>
              </a:ln>
            </p:spPr>
            <p:txBody>
              <a:bodyPr>
                <a:spAutoFit/>
              </a:bodyPr>
              <a:lstStyle/>
              <a:p>
                <a:pPr>
                  <a:lnSpc>
                    <a:spcPct val="80000"/>
                  </a:lnSpc>
                </a:pPr>
                <a:r>
                  <a:rPr lang="en-US" altLang="ko-KR" sz="1400">
                    <a:latin typeface="Arial" charset="0"/>
                    <a:ea typeface="굴림" pitchFamily="34" charset="-127"/>
                  </a:rPr>
                  <a:t>airplane routing</a:t>
                </a:r>
              </a:p>
            </p:txBody>
          </p:sp>
        </p:grpSp>
        <p:grpSp>
          <p:nvGrpSpPr>
            <p:cNvPr id="4" name="Group 18"/>
            <p:cNvGrpSpPr>
              <a:grpSpLocks/>
            </p:cNvGrpSpPr>
            <p:nvPr/>
          </p:nvGrpSpPr>
          <p:grpSpPr bwMode="auto">
            <a:xfrm>
              <a:off x="2417" y="2441"/>
              <a:ext cx="1071" cy="186"/>
              <a:chOff x="1813" y="2187"/>
              <a:chExt cx="1071" cy="186"/>
            </a:xfrm>
          </p:grpSpPr>
          <p:sp>
            <p:nvSpPr>
              <p:cNvPr id="90150"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90151" name="Text Box 20"/>
              <p:cNvSpPr txBox="1">
                <a:spLocks noChangeArrowheads="1"/>
              </p:cNvSpPr>
              <p:nvPr/>
            </p:nvSpPr>
            <p:spPr bwMode="auto">
              <a:xfrm>
                <a:off x="1813" y="2200"/>
                <a:ext cx="1071" cy="165"/>
              </a:xfrm>
              <a:prstGeom prst="rect">
                <a:avLst/>
              </a:prstGeom>
              <a:noFill/>
              <a:ln w="9525">
                <a:noFill/>
                <a:miter lim="800000"/>
                <a:headEnd/>
                <a:tailEnd/>
              </a:ln>
            </p:spPr>
            <p:txBody>
              <a:bodyPr>
                <a:spAutoFit/>
              </a:bodyPr>
              <a:lstStyle/>
              <a:p>
                <a:pPr>
                  <a:lnSpc>
                    <a:spcPct val="80000"/>
                  </a:lnSpc>
                </a:pPr>
                <a:r>
                  <a:rPr lang="en-US" altLang="ko-KR" sz="1400">
                    <a:latin typeface="Arial" charset="0"/>
                    <a:ea typeface="굴림" pitchFamily="34" charset="-127"/>
                  </a:rPr>
                  <a:t>airplane routing</a:t>
                </a:r>
              </a:p>
            </p:txBody>
          </p:sp>
        </p:grpSp>
        <p:sp>
          <p:nvSpPr>
            <p:cNvPr id="90134"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ko-KR" altLang="ko-KR">
                <a:ea typeface="굴림" pitchFamily="34" charset="-127"/>
              </a:endParaRPr>
            </a:p>
          </p:txBody>
        </p:sp>
        <p:sp>
          <p:nvSpPr>
            <p:cNvPr id="90135" name="Text Box 22"/>
            <p:cNvSpPr txBox="1">
              <a:spLocks noChangeArrowheads="1"/>
            </p:cNvSpPr>
            <p:nvPr/>
          </p:nvSpPr>
          <p:spPr bwMode="auto">
            <a:xfrm>
              <a:off x="3412" y="1598"/>
              <a:ext cx="1071" cy="1021"/>
            </a:xfrm>
            <a:prstGeom prst="rect">
              <a:avLst/>
            </a:prstGeom>
            <a:noFill/>
            <a:ln w="9525">
              <a:noFill/>
              <a:miter lim="800000"/>
              <a:headEnd/>
              <a:tailEnd/>
            </a:ln>
          </p:spPr>
          <p:txBody>
            <a:bodyPr>
              <a:spAutoFit/>
            </a:bodyPr>
            <a:lstStyle/>
            <a:p>
              <a:pPr algn="ctr">
                <a:lnSpc>
                  <a:spcPct val="80000"/>
                </a:lnSpc>
              </a:pPr>
              <a:r>
                <a:rPr lang="en-US" altLang="ko-KR" sz="1400">
                  <a:latin typeface="Arial" charset="0"/>
                  <a:ea typeface="굴림" pitchFamily="34" charset="-127"/>
                </a:rPr>
                <a:t>ticket (complain)</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baggage (claim</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gates (unload)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runway (land)</a:t>
              </a:r>
            </a:p>
            <a:p>
              <a:pPr algn="ctr">
                <a:lnSpc>
                  <a:spcPct val="80000"/>
                </a:lnSpc>
              </a:pPr>
              <a:endParaRPr lang="en-US" altLang="ko-KR" sz="1400">
                <a:latin typeface="Arial" charset="0"/>
                <a:ea typeface="굴림" pitchFamily="34" charset="-127"/>
              </a:endParaRPr>
            </a:p>
            <a:p>
              <a:pPr algn="ctr">
                <a:lnSpc>
                  <a:spcPct val="80000"/>
                </a:lnSpc>
              </a:pPr>
              <a:r>
                <a:rPr lang="en-US" altLang="ko-KR" sz="1400">
                  <a:latin typeface="Arial" charset="0"/>
                  <a:ea typeface="굴림" pitchFamily="34" charset="-127"/>
                </a:rPr>
                <a:t>airplane routing</a:t>
              </a:r>
            </a:p>
          </p:txBody>
        </p:sp>
        <p:sp>
          <p:nvSpPr>
            <p:cNvPr id="90136" name="Line 23"/>
            <p:cNvSpPr>
              <a:spLocks noChangeShapeType="1"/>
            </p:cNvSpPr>
            <p:nvPr/>
          </p:nvSpPr>
          <p:spPr bwMode="auto">
            <a:xfrm>
              <a:off x="3453" y="1777"/>
              <a:ext cx="1021" cy="1"/>
            </a:xfrm>
            <a:prstGeom prst="line">
              <a:avLst/>
            </a:prstGeom>
            <a:noFill/>
            <a:ln w="19050">
              <a:solidFill>
                <a:schemeClr val="tx1"/>
              </a:solidFill>
              <a:round/>
              <a:headEnd/>
              <a:tailEnd/>
            </a:ln>
          </p:spPr>
          <p:txBody>
            <a:bodyPr/>
            <a:lstStyle/>
            <a:p>
              <a:endParaRPr lang="zh-CN" altLang="en-US"/>
            </a:p>
          </p:txBody>
        </p:sp>
        <p:sp>
          <p:nvSpPr>
            <p:cNvPr id="90137" name="Line 24"/>
            <p:cNvSpPr>
              <a:spLocks noChangeShapeType="1"/>
            </p:cNvSpPr>
            <p:nvPr/>
          </p:nvSpPr>
          <p:spPr bwMode="auto">
            <a:xfrm>
              <a:off x="3457" y="1996"/>
              <a:ext cx="1021" cy="1"/>
            </a:xfrm>
            <a:prstGeom prst="line">
              <a:avLst/>
            </a:prstGeom>
            <a:noFill/>
            <a:ln w="19050">
              <a:solidFill>
                <a:schemeClr val="tx1"/>
              </a:solidFill>
              <a:round/>
              <a:headEnd/>
              <a:tailEnd/>
            </a:ln>
          </p:spPr>
          <p:txBody>
            <a:bodyPr/>
            <a:lstStyle/>
            <a:p>
              <a:endParaRPr lang="zh-CN" altLang="en-US"/>
            </a:p>
          </p:txBody>
        </p:sp>
        <p:sp>
          <p:nvSpPr>
            <p:cNvPr id="90138" name="Line 25"/>
            <p:cNvSpPr>
              <a:spLocks noChangeShapeType="1"/>
            </p:cNvSpPr>
            <p:nvPr/>
          </p:nvSpPr>
          <p:spPr bwMode="auto">
            <a:xfrm>
              <a:off x="3453" y="2214"/>
              <a:ext cx="1021" cy="1"/>
            </a:xfrm>
            <a:prstGeom prst="line">
              <a:avLst/>
            </a:prstGeom>
            <a:noFill/>
            <a:ln w="19050">
              <a:solidFill>
                <a:schemeClr val="tx1"/>
              </a:solidFill>
              <a:round/>
              <a:headEnd/>
              <a:tailEnd/>
            </a:ln>
          </p:spPr>
          <p:txBody>
            <a:bodyPr/>
            <a:lstStyle/>
            <a:p>
              <a:endParaRPr lang="zh-CN" altLang="en-US"/>
            </a:p>
          </p:txBody>
        </p:sp>
        <p:sp>
          <p:nvSpPr>
            <p:cNvPr id="90139" name="Line 26"/>
            <p:cNvSpPr>
              <a:spLocks noChangeShapeType="1"/>
            </p:cNvSpPr>
            <p:nvPr/>
          </p:nvSpPr>
          <p:spPr bwMode="auto">
            <a:xfrm>
              <a:off x="3461" y="2433"/>
              <a:ext cx="1021" cy="1"/>
            </a:xfrm>
            <a:prstGeom prst="line">
              <a:avLst/>
            </a:prstGeom>
            <a:noFill/>
            <a:ln w="19050">
              <a:solidFill>
                <a:schemeClr val="tx1"/>
              </a:solidFill>
              <a:round/>
              <a:headEnd/>
              <a:tailEnd/>
            </a:ln>
          </p:spPr>
          <p:txBody>
            <a:bodyPr/>
            <a:lstStyle/>
            <a:p>
              <a:endParaRPr lang="zh-CN" altLang="en-US"/>
            </a:p>
          </p:txBody>
        </p:sp>
        <p:sp>
          <p:nvSpPr>
            <p:cNvPr id="90140"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1"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2"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3"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4"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ko-KR" altLang="ko-KR">
                <a:ea typeface="굴림" pitchFamily="34" charset="-127"/>
              </a:endParaRPr>
            </a:p>
          </p:txBody>
        </p:sp>
        <p:sp>
          <p:nvSpPr>
            <p:cNvPr id="90145" name="Text Box 32"/>
            <p:cNvSpPr txBox="1">
              <a:spLocks noChangeArrowheads="1"/>
            </p:cNvSpPr>
            <p:nvPr/>
          </p:nvSpPr>
          <p:spPr bwMode="auto">
            <a:xfrm>
              <a:off x="4776" y="1588"/>
              <a:ext cx="340"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ticket</a:t>
              </a:r>
            </a:p>
          </p:txBody>
        </p:sp>
        <p:sp>
          <p:nvSpPr>
            <p:cNvPr id="90146" name="Text Box 33"/>
            <p:cNvSpPr txBox="1">
              <a:spLocks noChangeArrowheads="1"/>
            </p:cNvSpPr>
            <p:nvPr/>
          </p:nvSpPr>
          <p:spPr bwMode="auto">
            <a:xfrm>
              <a:off x="4774" y="1801"/>
              <a:ext cx="487"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baggage</a:t>
              </a:r>
            </a:p>
          </p:txBody>
        </p:sp>
        <p:sp>
          <p:nvSpPr>
            <p:cNvPr id="90147" name="Text Box 34"/>
            <p:cNvSpPr txBox="1">
              <a:spLocks noChangeArrowheads="1"/>
            </p:cNvSpPr>
            <p:nvPr/>
          </p:nvSpPr>
          <p:spPr bwMode="auto">
            <a:xfrm>
              <a:off x="4772" y="2013"/>
              <a:ext cx="302"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gate</a:t>
              </a:r>
            </a:p>
          </p:txBody>
        </p:sp>
        <p:sp>
          <p:nvSpPr>
            <p:cNvPr id="90148" name="Text Box 35"/>
            <p:cNvSpPr txBox="1">
              <a:spLocks noChangeArrowheads="1"/>
            </p:cNvSpPr>
            <p:nvPr/>
          </p:nvSpPr>
          <p:spPr bwMode="auto">
            <a:xfrm>
              <a:off x="4767" y="2225"/>
              <a:ext cx="738"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takeoff/landing</a:t>
              </a:r>
            </a:p>
          </p:txBody>
        </p:sp>
        <p:sp>
          <p:nvSpPr>
            <p:cNvPr id="90149" name="Text Box 36"/>
            <p:cNvSpPr txBox="1">
              <a:spLocks noChangeArrowheads="1"/>
            </p:cNvSpPr>
            <p:nvPr/>
          </p:nvSpPr>
          <p:spPr bwMode="auto">
            <a:xfrm>
              <a:off x="4769" y="2444"/>
              <a:ext cx="774" cy="173"/>
            </a:xfrm>
            <a:prstGeom prst="rect">
              <a:avLst/>
            </a:prstGeom>
            <a:noFill/>
            <a:ln w="9525">
              <a:noFill/>
              <a:miter lim="800000"/>
              <a:headEnd/>
              <a:tailEnd/>
            </a:ln>
          </p:spPr>
          <p:txBody>
            <a:bodyPr wrap="none">
              <a:spAutoFit/>
            </a:bodyPr>
            <a:lstStyle/>
            <a:p>
              <a:pPr algn="ctr" eaLnBrk="1" hangingPunct="1"/>
              <a:r>
                <a:rPr lang="en-US" altLang="ko-KR" sz="1200">
                  <a:latin typeface="Arial" charset="0"/>
                  <a:ea typeface="굴림" pitchFamily="34" charset="-127"/>
                </a:rPr>
                <a:t>airplane routing</a:t>
              </a:r>
            </a:p>
          </p:txBody>
        </p:sp>
      </p:grpSp>
      <p:sp>
        <p:nvSpPr>
          <p:cNvPr id="90117" name="Rectangle 39"/>
          <p:cNvSpPr>
            <a:spLocks noGrp="1" noChangeArrowheads="1"/>
          </p:cNvSpPr>
          <p:nvPr>
            <p:ph type="title"/>
          </p:nvPr>
        </p:nvSpPr>
        <p:spPr>
          <a:xfrm>
            <a:off x="533400" y="3175"/>
            <a:ext cx="7772400" cy="1143000"/>
          </a:xfrm>
        </p:spPr>
        <p:txBody>
          <a:bodyPr/>
          <a:lstStyle/>
          <a:p>
            <a:r>
              <a:rPr lang="en-US" altLang="ko-KR" smtClean="0">
                <a:ea typeface="굴림" pitchFamily="34" charset="-127"/>
              </a:rPr>
              <a:t>Layering of airline functionality</a:t>
            </a:r>
          </a:p>
        </p:txBody>
      </p:sp>
      <p:sp>
        <p:nvSpPr>
          <p:cNvPr id="90118" name="Rectangle 40"/>
          <p:cNvSpPr>
            <a:spLocks noGrp="1" noChangeArrowheads="1"/>
          </p:cNvSpPr>
          <p:nvPr>
            <p:ph type="body" idx="1"/>
          </p:nvPr>
        </p:nvSpPr>
        <p:spPr>
          <a:xfrm>
            <a:off x="533400" y="4438650"/>
            <a:ext cx="7613650" cy="1763713"/>
          </a:xfrm>
        </p:spPr>
        <p:txBody>
          <a:bodyPr/>
          <a:lstStyle/>
          <a:p>
            <a:pPr>
              <a:buFont typeface="Wingdings" pitchFamily="2" charset="2"/>
              <a:buNone/>
            </a:pPr>
            <a:r>
              <a:rPr lang="en-US" altLang="ko-KR" sz="2400" smtClean="0">
                <a:solidFill>
                  <a:srgbClr val="FF0000"/>
                </a:solidFill>
                <a:ea typeface="굴림" pitchFamily="34" charset="-127"/>
              </a:rPr>
              <a:t>Layers: </a:t>
            </a:r>
            <a:r>
              <a:rPr lang="en-US" altLang="ko-KR" sz="2400" smtClean="0">
                <a:ea typeface="굴림" pitchFamily="34" charset="-127"/>
              </a:rPr>
              <a:t>each layer implements a service</a:t>
            </a:r>
            <a:endParaRPr lang="en-US" altLang="ko-KR" smtClean="0">
              <a:ea typeface="굴림" pitchFamily="34" charset="-127"/>
            </a:endParaRPr>
          </a:p>
          <a:p>
            <a:pPr lvl="1"/>
            <a:r>
              <a:rPr lang="en-US" altLang="ko-KR" smtClean="0">
                <a:ea typeface="굴림" pitchFamily="34" charset="-127"/>
              </a:rPr>
              <a:t>via its own internal-layer actions</a:t>
            </a:r>
          </a:p>
          <a:p>
            <a:pPr lvl="1"/>
            <a:r>
              <a:rPr lang="en-US" altLang="ko-KR" smtClean="0">
                <a:ea typeface="굴림" pitchFamily="34" charset="-127"/>
              </a:rPr>
              <a:t>relying on services provided by layer below</a:t>
            </a:r>
          </a:p>
          <a:p>
            <a:pPr>
              <a:buFont typeface="Wingdings" pitchFamily="2" charset="2"/>
              <a:buNone/>
            </a:pPr>
            <a:endParaRPr lang="en-US" altLang="ko-KR" smtClean="0">
              <a:ea typeface="굴림" pitchFamily="34" charset="-127"/>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dirty="0"/>
              <a:t> Introduction</a:t>
            </a:r>
            <a:endParaRPr lang="en-US" altLang="ko-KR" dirty="0">
              <a:latin typeface="Times New Roman" pitchFamily="18" charset="0"/>
            </a:endParaRPr>
          </a:p>
        </p:txBody>
      </p:sp>
      <p:sp>
        <p:nvSpPr>
          <p:cNvPr id="49155" name="Slide Number Placeholder 5"/>
          <p:cNvSpPr>
            <a:spLocks noGrp="1"/>
          </p:cNvSpPr>
          <p:nvPr>
            <p:ph type="sldNum" sz="quarter" idx="12"/>
          </p:nvPr>
        </p:nvSpPr>
        <p:spPr>
          <a:noFill/>
        </p:spPr>
        <p:txBody>
          <a:bodyPr/>
          <a:lstStyle/>
          <a:p>
            <a:r>
              <a:rPr lang="en-US" altLang="ko-KR" smtClean="0">
                <a:ea typeface="굴림" pitchFamily="34" charset="-127"/>
              </a:rPr>
              <a:t>1-</a:t>
            </a:r>
            <a:fld id="{5F2E5B24-0CE1-4ADF-9EDB-95040FDA0A40}" type="slidenum">
              <a:rPr lang="en-US" altLang="ko-KR" smtClean="0">
                <a:ea typeface="굴림" pitchFamily="34" charset="-127"/>
              </a:rPr>
              <a:pPr/>
              <a:t>9</a:t>
            </a:fld>
            <a:endParaRPr lang="en-US" altLang="ko-KR" smtClean="0">
              <a:ea typeface="굴림" pitchFamily="34" charset="-127"/>
            </a:endParaRPr>
          </a:p>
        </p:txBody>
      </p:sp>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lvl="1">
              <a:buFont typeface="Wingdings" pitchFamily="2" charset="2"/>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p>
          <a:p>
            <a:pPr lvl="1">
              <a:buFont typeface="Wingdings" pitchFamily="2" charset="2"/>
              <a:buNone/>
            </a:pPr>
            <a:r>
              <a:rPr lang="en-US" altLang="ko-KR" dirty="0" smtClean="0">
                <a:solidFill>
                  <a:srgbClr val="FF0000"/>
                </a:solidFill>
                <a:ea typeface="굴림" pitchFamily="34" charset="-127"/>
              </a:rPr>
              <a:t>1.2 What </a:t>
            </a:r>
            <a:r>
              <a:rPr lang="en-US" altLang="ko-KR" i="1" dirty="0" smtClean="0">
                <a:solidFill>
                  <a:srgbClr val="FF0000"/>
                </a:solidFill>
                <a:ea typeface="굴림" pitchFamily="34" charset="-127"/>
              </a:rPr>
              <a:t>is</a:t>
            </a:r>
            <a:r>
              <a:rPr lang="en-US" altLang="ko-KR" dirty="0" smtClean="0">
                <a:solidFill>
                  <a:srgbClr val="FF0000"/>
                </a:solidFill>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a:t>
            </a:r>
            <a:r>
              <a:rPr lang="en-US" altLang="ko-KR" dirty="0" smtClean="0">
                <a:ea typeface="굴림" pitchFamily="34" charset="-127"/>
              </a:rPr>
              <a:t> Delay, loss and throughput in packet-switched networks</a:t>
            </a:r>
          </a:p>
          <a:p>
            <a:pPr lvl="1">
              <a:buFont typeface="Wingdings" pitchFamily="2" charset="2"/>
              <a:buNone/>
            </a:pPr>
            <a:r>
              <a:rPr lang="en-US" altLang="ko-KR" dirty="0" smtClean="0">
                <a:solidFill>
                  <a:srgbClr val="0000FF"/>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chemeClr val="accent2"/>
                </a:solidFill>
                <a:ea typeface="굴림" pitchFamily="34" charset="-127"/>
              </a:rPr>
              <a:t>1.7</a:t>
            </a:r>
            <a:r>
              <a:rPr lang="en-US" altLang="ko-KR" dirty="0" smtClean="0">
                <a:ea typeface="굴림" pitchFamily="34" charset="-127"/>
              </a:rPr>
              <a:t>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1139" name="Slide Number Placeholder 5"/>
          <p:cNvSpPr>
            <a:spLocks noGrp="1"/>
          </p:cNvSpPr>
          <p:nvPr>
            <p:ph type="sldNum" sz="quarter" idx="12"/>
          </p:nvPr>
        </p:nvSpPr>
        <p:spPr>
          <a:noFill/>
        </p:spPr>
        <p:txBody>
          <a:bodyPr/>
          <a:lstStyle/>
          <a:p>
            <a:r>
              <a:rPr lang="en-US" altLang="ko-KR" smtClean="0">
                <a:ea typeface="굴림" pitchFamily="34" charset="-127"/>
              </a:rPr>
              <a:t>1-</a:t>
            </a:r>
            <a:fld id="{B62AB28E-6F2A-42F1-843D-659554CC6B26}" type="slidenum">
              <a:rPr lang="en-US" altLang="ko-KR" smtClean="0">
                <a:ea typeface="굴림" pitchFamily="34" charset="-127"/>
              </a:rPr>
              <a:pPr/>
              <a:t>90</a:t>
            </a:fld>
            <a:endParaRPr lang="en-US" altLang="ko-KR" smtClean="0">
              <a:ea typeface="굴림" pitchFamily="34" charset="-127"/>
            </a:endParaRPr>
          </a:p>
        </p:txBody>
      </p:sp>
      <p:sp>
        <p:nvSpPr>
          <p:cNvPr id="91140" name="Rectangle 2"/>
          <p:cNvSpPr>
            <a:spLocks noGrp="1" noChangeArrowheads="1"/>
          </p:cNvSpPr>
          <p:nvPr>
            <p:ph type="title"/>
          </p:nvPr>
        </p:nvSpPr>
        <p:spPr/>
        <p:txBody>
          <a:bodyPr/>
          <a:lstStyle/>
          <a:p>
            <a:r>
              <a:rPr lang="en-US" altLang="ko-KR" smtClean="0">
                <a:ea typeface="굴림" pitchFamily="34" charset="-127"/>
              </a:rPr>
              <a:t>Why layering?</a:t>
            </a:r>
          </a:p>
        </p:txBody>
      </p:sp>
      <p:sp>
        <p:nvSpPr>
          <p:cNvPr id="83973" name="Rectangle 3"/>
          <p:cNvSpPr>
            <a:spLocks noGrp="1" noChangeArrowheads="1"/>
          </p:cNvSpPr>
          <p:nvPr>
            <p:ph type="body" idx="1"/>
          </p:nvPr>
        </p:nvSpPr>
        <p:spPr>
          <a:xfrm>
            <a:off x="546099" y="1346200"/>
            <a:ext cx="8326967" cy="5336822"/>
          </a:xfrm>
        </p:spPr>
        <p:txBody>
          <a:bodyPr>
            <a:normAutofit fontScale="92500"/>
          </a:bodyPr>
          <a:lstStyle/>
          <a:p>
            <a:pPr>
              <a:spcBef>
                <a:spcPts val="1200"/>
              </a:spcBef>
              <a:buFont typeface="Wingdings" pitchFamily="2" charset="2"/>
              <a:buNone/>
              <a:defRPr/>
            </a:pPr>
            <a:r>
              <a:rPr lang="en-US" altLang="ko-KR" dirty="0" smtClean="0">
                <a:ea typeface="굴림" charset="-127"/>
              </a:rPr>
              <a:t>Dealing with complex systems:</a:t>
            </a:r>
          </a:p>
          <a:p>
            <a:pPr>
              <a:spcBef>
                <a:spcPts val="1200"/>
              </a:spcBef>
              <a:defRPr/>
            </a:pPr>
            <a:r>
              <a:rPr lang="en-US" altLang="ko-KR" sz="2400" dirty="0" smtClean="0">
                <a:ea typeface="굴림" charset="-127"/>
              </a:rPr>
              <a:t>explicit structure allows identification, relationship of complex system’s pieces</a:t>
            </a:r>
            <a:endParaRPr lang="en-US" altLang="ko-KR" dirty="0" smtClean="0">
              <a:ea typeface="굴림" charset="-127"/>
            </a:endParaRPr>
          </a:p>
          <a:p>
            <a:pPr lvl="1">
              <a:spcBef>
                <a:spcPts val="1200"/>
              </a:spcBef>
              <a:defRPr/>
            </a:pPr>
            <a:r>
              <a:rPr lang="en-US" altLang="ko-KR" sz="2200" dirty="0" smtClean="0">
                <a:ea typeface="굴림" charset="-127"/>
              </a:rPr>
              <a:t>layered </a:t>
            </a:r>
            <a:r>
              <a:rPr lang="en-US" altLang="ko-KR" sz="2200" dirty="0" smtClean="0">
                <a:solidFill>
                  <a:srgbClr val="FF0000"/>
                </a:solidFill>
                <a:ea typeface="굴림" charset="-127"/>
              </a:rPr>
              <a:t>reference model</a:t>
            </a:r>
            <a:r>
              <a:rPr lang="en-US" altLang="ko-KR" sz="2200" dirty="0" smtClean="0">
                <a:ea typeface="굴림" charset="-127"/>
              </a:rPr>
              <a:t> for discussion</a:t>
            </a:r>
          </a:p>
          <a:p>
            <a:pPr>
              <a:spcBef>
                <a:spcPts val="1200"/>
              </a:spcBef>
              <a:defRPr/>
            </a:pPr>
            <a:r>
              <a:rPr lang="en-US" altLang="ko-KR" sz="2400" dirty="0" smtClean="0">
                <a:ea typeface="굴림" charset="-127"/>
              </a:rPr>
              <a:t>modularization </a:t>
            </a:r>
            <a:r>
              <a:rPr lang="en-US" altLang="ko-KR" sz="2400" u="sng" dirty="0" smtClean="0">
                <a:ea typeface="굴림" charset="-127"/>
              </a:rPr>
              <a:t>eases maintenance</a:t>
            </a:r>
            <a:r>
              <a:rPr lang="en-US" altLang="ko-KR" sz="2400" dirty="0" smtClean="0">
                <a:ea typeface="굴림" charset="-127"/>
              </a:rPr>
              <a:t>, updating of system</a:t>
            </a:r>
          </a:p>
          <a:p>
            <a:pPr lvl="1">
              <a:spcBef>
                <a:spcPts val="1200"/>
              </a:spcBef>
              <a:defRPr/>
            </a:pPr>
            <a:r>
              <a:rPr lang="en-US" altLang="ko-KR" sz="2200" dirty="0" smtClean="0">
                <a:ea typeface="굴림" charset="-127"/>
              </a:rPr>
              <a:t>change of implementation of layer’s service transparent to rest of system</a:t>
            </a:r>
          </a:p>
          <a:p>
            <a:pPr lvl="1">
              <a:spcBef>
                <a:spcPts val="1200"/>
              </a:spcBef>
              <a:defRPr/>
            </a:pPr>
            <a:r>
              <a:rPr lang="en-US" altLang="ko-KR" sz="2200" dirty="0" smtClean="0">
                <a:ea typeface="굴림" charset="-127"/>
              </a:rPr>
              <a:t>e.g., change in gate procedure doesn’t affect rest of system</a:t>
            </a:r>
          </a:p>
          <a:p>
            <a:pPr>
              <a:spcBef>
                <a:spcPts val="1200"/>
              </a:spcBef>
              <a:defRPr/>
            </a:pPr>
            <a:r>
              <a:rPr lang="en-US" altLang="ko-KR" sz="2400" dirty="0" smtClean="0">
                <a:ea typeface="굴림" charset="-127"/>
              </a:rPr>
              <a:t>layering considered </a:t>
            </a:r>
            <a:r>
              <a:rPr lang="en-US" altLang="ko-KR" sz="2400" dirty="0" smtClean="0">
                <a:solidFill>
                  <a:srgbClr val="0070C0"/>
                </a:solidFill>
                <a:ea typeface="굴림" charset="-127"/>
              </a:rPr>
              <a:t>harmful</a:t>
            </a:r>
            <a:r>
              <a:rPr lang="en-US" altLang="ko-KR" sz="2400" dirty="0" smtClean="0">
                <a:ea typeface="굴림" charset="-127"/>
              </a:rPr>
              <a:t>?</a:t>
            </a:r>
          </a:p>
          <a:p>
            <a:pPr lvl="1">
              <a:spcBef>
                <a:spcPts val="1200"/>
              </a:spcBef>
              <a:defRPr/>
            </a:pPr>
            <a:r>
              <a:rPr lang="en-US" altLang="ko-KR" sz="2200" dirty="0" smtClean="0">
                <a:ea typeface="굴림" charset="-127"/>
              </a:rPr>
              <a:t>Functionality may be duplicated.</a:t>
            </a:r>
          </a:p>
          <a:p>
            <a:pPr lvl="1">
              <a:spcBef>
                <a:spcPts val="1200"/>
              </a:spcBef>
              <a:defRPr/>
            </a:pPr>
            <a:r>
              <a:rPr lang="en-US" altLang="ko-KR" sz="2200" dirty="0" smtClean="0">
                <a:ea typeface="굴림" charset="-127"/>
              </a:rPr>
              <a:t>One layer may need information present only in another layer (violates the goal of separation of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2163" name="Slide Number Placeholder 6"/>
          <p:cNvSpPr>
            <a:spLocks noGrp="1"/>
          </p:cNvSpPr>
          <p:nvPr>
            <p:ph type="sldNum" sz="quarter" idx="12"/>
          </p:nvPr>
        </p:nvSpPr>
        <p:spPr>
          <a:noFill/>
        </p:spPr>
        <p:txBody>
          <a:bodyPr/>
          <a:lstStyle/>
          <a:p>
            <a:r>
              <a:rPr lang="en-US" altLang="ko-KR" smtClean="0">
                <a:ea typeface="굴림" pitchFamily="34" charset="-127"/>
              </a:rPr>
              <a:t>1-</a:t>
            </a:r>
            <a:fld id="{98BC7E3B-2ACD-484F-8E2D-B15321960F8C}" type="slidenum">
              <a:rPr lang="en-US" altLang="ko-KR" smtClean="0">
                <a:ea typeface="굴림" pitchFamily="34" charset="-127"/>
              </a:rPr>
              <a:pPr/>
              <a:t>91</a:t>
            </a:fld>
            <a:endParaRPr lang="en-US" altLang="ko-KR" smtClean="0">
              <a:ea typeface="굴림" pitchFamily="34" charset="-127"/>
            </a:endParaRPr>
          </a:p>
        </p:txBody>
      </p:sp>
      <p:sp>
        <p:nvSpPr>
          <p:cNvPr id="92164" name="Rectangle 2"/>
          <p:cNvSpPr>
            <a:spLocks noChangeArrowheads="1"/>
          </p:cNvSpPr>
          <p:nvPr/>
        </p:nvSpPr>
        <p:spPr bwMode="auto">
          <a:xfrm>
            <a:off x="6578600" y="1714500"/>
            <a:ext cx="1892300" cy="3530600"/>
          </a:xfrm>
          <a:prstGeom prst="rect">
            <a:avLst/>
          </a:prstGeom>
          <a:solidFill>
            <a:schemeClr val="accent2"/>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2165" name="Rectangle 3"/>
          <p:cNvSpPr>
            <a:spLocks noGrp="1" noChangeArrowheads="1"/>
          </p:cNvSpPr>
          <p:nvPr>
            <p:ph type="title"/>
          </p:nvPr>
        </p:nvSpPr>
        <p:spPr/>
        <p:txBody>
          <a:bodyPr/>
          <a:lstStyle/>
          <a:p>
            <a:r>
              <a:rPr lang="en-US" altLang="ko-KR" smtClean="0">
                <a:ea typeface="굴림" pitchFamily="34" charset="-127"/>
              </a:rPr>
              <a:t>Internet protocol stack</a:t>
            </a:r>
          </a:p>
        </p:txBody>
      </p:sp>
      <p:sp>
        <p:nvSpPr>
          <p:cNvPr id="92166" name="Rectangle 4"/>
          <p:cNvSpPr>
            <a:spLocks noGrp="1" noChangeArrowheads="1"/>
          </p:cNvSpPr>
          <p:nvPr>
            <p:ph type="body" sz="half" idx="1"/>
          </p:nvPr>
        </p:nvSpPr>
        <p:spPr>
          <a:xfrm>
            <a:off x="571500" y="1422399"/>
            <a:ext cx="5715000" cy="5126681"/>
          </a:xfrm>
        </p:spPr>
        <p:txBody>
          <a:bodyPr/>
          <a:lstStyle/>
          <a:p>
            <a:r>
              <a:rPr lang="en-US" altLang="ko-KR" sz="2400" dirty="0" smtClean="0">
                <a:solidFill>
                  <a:srgbClr val="FF0000"/>
                </a:solidFill>
                <a:ea typeface="굴림" pitchFamily="34" charset="-127"/>
              </a:rPr>
              <a:t>application:</a:t>
            </a:r>
            <a:r>
              <a:rPr lang="en-US" altLang="ko-KR" sz="2400" dirty="0" smtClean="0">
                <a:ea typeface="굴림" pitchFamily="34" charset="-127"/>
              </a:rPr>
              <a:t> supporting network applications</a:t>
            </a:r>
          </a:p>
          <a:p>
            <a:pPr lvl="1"/>
            <a:r>
              <a:rPr lang="en-US" altLang="ko-KR" sz="2000" dirty="0" smtClean="0">
                <a:ea typeface="굴림" pitchFamily="34" charset="-127"/>
              </a:rPr>
              <a:t>FTP, SMTP, HTTP</a:t>
            </a:r>
          </a:p>
          <a:p>
            <a:r>
              <a:rPr lang="en-US" altLang="ko-KR" sz="2400" dirty="0" smtClean="0">
                <a:solidFill>
                  <a:srgbClr val="FF0000"/>
                </a:solidFill>
                <a:ea typeface="굴림" pitchFamily="34" charset="-127"/>
              </a:rPr>
              <a:t>transport:</a:t>
            </a:r>
            <a:r>
              <a:rPr lang="en-US" altLang="ko-KR" sz="2400" dirty="0" smtClean="0">
                <a:ea typeface="굴림" pitchFamily="34" charset="-127"/>
              </a:rPr>
              <a:t> process-process data transfer</a:t>
            </a:r>
          </a:p>
          <a:p>
            <a:pPr lvl="1"/>
            <a:r>
              <a:rPr lang="en-US" altLang="ko-KR" sz="2000" dirty="0" smtClean="0">
                <a:ea typeface="굴림" pitchFamily="34" charset="-127"/>
              </a:rPr>
              <a:t>TCP, UDP</a:t>
            </a:r>
          </a:p>
          <a:p>
            <a:r>
              <a:rPr lang="en-US" altLang="ko-KR" sz="2400" dirty="0" smtClean="0">
                <a:solidFill>
                  <a:srgbClr val="FF0000"/>
                </a:solidFill>
                <a:ea typeface="굴림" pitchFamily="34" charset="-127"/>
              </a:rPr>
              <a:t>network:</a:t>
            </a:r>
            <a:r>
              <a:rPr lang="en-US" altLang="ko-KR" sz="2400" dirty="0" smtClean="0">
                <a:ea typeface="굴림" pitchFamily="34" charset="-127"/>
              </a:rPr>
              <a:t> routing of </a:t>
            </a:r>
            <a:r>
              <a:rPr lang="en-US" altLang="ko-KR" sz="2400" dirty="0" err="1" smtClean="0">
                <a:ea typeface="굴림" pitchFamily="34" charset="-127"/>
              </a:rPr>
              <a:t>datagrams</a:t>
            </a:r>
            <a:r>
              <a:rPr lang="en-US" altLang="ko-KR" sz="2400" dirty="0" smtClean="0">
                <a:ea typeface="굴림" pitchFamily="34" charset="-127"/>
              </a:rPr>
              <a:t> from source to destination</a:t>
            </a:r>
          </a:p>
          <a:p>
            <a:pPr lvl="1"/>
            <a:r>
              <a:rPr lang="en-US" altLang="ko-KR" sz="2000" dirty="0" smtClean="0">
                <a:ea typeface="굴림" pitchFamily="34" charset="-127"/>
              </a:rPr>
              <a:t>IP, routing protocols</a:t>
            </a:r>
          </a:p>
          <a:p>
            <a:r>
              <a:rPr lang="en-US" altLang="ko-KR" sz="2400" dirty="0" smtClean="0">
                <a:solidFill>
                  <a:srgbClr val="FF0000"/>
                </a:solidFill>
                <a:ea typeface="굴림" pitchFamily="34" charset="-127"/>
              </a:rPr>
              <a:t>link:</a:t>
            </a:r>
            <a:r>
              <a:rPr lang="en-US" altLang="ko-KR" sz="2400" dirty="0" smtClean="0">
                <a:ea typeface="굴림" pitchFamily="34" charset="-127"/>
              </a:rPr>
              <a:t> data transfer between neighboring network elements</a:t>
            </a:r>
          </a:p>
          <a:p>
            <a:pPr lvl="1"/>
            <a:r>
              <a:rPr lang="en-US" altLang="ko-KR" sz="2000" dirty="0" smtClean="0">
                <a:ea typeface="굴림" pitchFamily="34" charset="-127"/>
              </a:rPr>
              <a:t>PPP, Ethernet</a:t>
            </a:r>
          </a:p>
          <a:p>
            <a:r>
              <a:rPr lang="en-US" altLang="ko-KR" sz="2400" dirty="0" smtClean="0">
                <a:solidFill>
                  <a:srgbClr val="FF0000"/>
                </a:solidFill>
                <a:ea typeface="굴림" pitchFamily="34" charset="-127"/>
              </a:rPr>
              <a:t>physical:</a:t>
            </a:r>
            <a:r>
              <a:rPr lang="en-US" altLang="ko-KR" sz="2400" dirty="0" smtClean="0">
                <a:ea typeface="굴림" pitchFamily="34" charset="-127"/>
              </a:rPr>
              <a:t> bits “on the wire”</a:t>
            </a:r>
          </a:p>
          <a:p>
            <a:endParaRPr lang="en-US" altLang="ko-KR" sz="2400" dirty="0" smtClean="0">
              <a:ea typeface="굴림" pitchFamily="34" charset="-127"/>
            </a:endParaRPr>
          </a:p>
        </p:txBody>
      </p:sp>
      <p:grpSp>
        <p:nvGrpSpPr>
          <p:cNvPr id="2" name="Group 5"/>
          <p:cNvGrpSpPr>
            <a:grpSpLocks/>
          </p:cNvGrpSpPr>
          <p:nvPr/>
        </p:nvGrpSpPr>
        <p:grpSpPr bwMode="auto">
          <a:xfrm>
            <a:off x="6508750" y="1828800"/>
            <a:ext cx="1898650" cy="3530600"/>
            <a:chOff x="3076" y="888"/>
            <a:chExt cx="1196" cy="2224"/>
          </a:xfrm>
        </p:grpSpPr>
        <p:sp>
          <p:nvSpPr>
            <p:cNvPr id="92168"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2169" name="Text Box 7"/>
            <p:cNvSpPr txBox="1">
              <a:spLocks noChangeArrowheads="1"/>
            </p:cNvSpPr>
            <p:nvPr/>
          </p:nvSpPr>
          <p:spPr bwMode="auto">
            <a:xfrm>
              <a:off x="3150" y="949"/>
              <a:ext cx="1070" cy="2128"/>
            </a:xfrm>
            <a:prstGeom prst="rect">
              <a:avLst/>
            </a:prstGeom>
            <a:noFill/>
            <a:ln w="9525">
              <a:noFill/>
              <a:miter lim="800000"/>
              <a:headEnd/>
              <a:tailEnd/>
            </a:ln>
          </p:spPr>
          <p:txBody>
            <a:bodyPr wrap="none">
              <a:spAutoFit/>
            </a:bodyPr>
            <a:lstStyle/>
            <a:p>
              <a:pPr algn="ctr"/>
              <a:r>
                <a:rPr lang="en-US" altLang="ko-KR">
                  <a:latin typeface="Comic Sans MS" pitchFamily="66" charset="0"/>
                  <a:ea typeface="굴림" pitchFamily="34" charset="-127"/>
                </a:rPr>
                <a:t>application</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transport</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network</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link</a:t>
              </a:r>
            </a:p>
            <a:p>
              <a:pPr algn="ctr"/>
              <a:endParaRPr lang="en-US" altLang="ko-KR">
                <a:latin typeface="Comic Sans MS" pitchFamily="66" charset="0"/>
                <a:ea typeface="굴림" pitchFamily="34" charset="-127"/>
              </a:endParaRPr>
            </a:p>
            <a:p>
              <a:pPr algn="ctr"/>
              <a:r>
                <a:rPr lang="en-US" altLang="ko-KR">
                  <a:latin typeface="Comic Sans MS" pitchFamily="66" charset="0"/>
                  <a:ea typeface="굴림" pitchFamily="34" charset="-127"/>
                </a:rPr>
                <a:t>physical</a:t>
              </a:r>
            </a:p>
          </p:txBody>
        </p:sp>
        <p:sp>
          <p:nvSpPr>
            <p:cNvPr id="92170" name="Line 8"/>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lstStyle/>
            <a:p>
              <a:endParaRPr lang="zh-CN" altLang="en-US"/>
            </a:p>
          </p:txBody>
        </p:sp>
        <p:sp>
          <p:nvSpPr>
            <p:cNvPr id="92171" name="Line 9"/>
            <p:cNvSpPr>
              <a:spLocks noChangeShapeType="1"/>
            </p:cNvSpPr>
            <p:nvPr/>
          </p:nvSpPr>
          <p:spPr bwMode="auto">
            <a:xfrm>
              <a:off x="3076" y="1768"/>
              <a:ext cx="1188" cy="0"/>
            </a:xfrm>
            <a:prstGeom prst="line">
              <a:avLst/>
            </a:prstGeom>
            <a:noFill/>
            <a:ln w="38100">
              <a:solidFill>
                <a:schemeClr val="accent2"/>
              </a:solidFill>
              <a:round/>
              <a:headEnd/>
              <a:tailEnd/>
            </a:ln>
          </p:spPr>
          <p:txBody>
            <a:bodyPr wrap="none" anchor="ctr"/>
            <a:lstStyle/>
            <a:p>
              <a:endParaRPr lang="zh-CN" altLang="en-US"/>
            </a:p>
          </p:txBody>
        </p:sp>
        <p:sp>
          <p:nvSpPr>
            <p:cNvPr id="92172" name="Line 10"/>
            <p:cNvSpPr>
              <a:spLocks noChangeShapeType="1"/>
            </p:cNvSpPr>
            <p:nvPr/>
          </p:nvSpPr>
          <p:spPr bwMode="auto">
            <a:xfrm>
              <a:off x="3076" y="2216"/>
              <a:ext cx="1188" cy="0"/>
            </a:xfrm>
            <a:prstGeom prst="line">
              <a:avLst/>
            </a:prstGeom>
            <a:noFill/>
            <a:ln w="38100">
              <a:solidFill>
                <a:schemeClr val="accent2"/>
              </a:solidFill>
              <a:round/>
              <a:headEnd/>
              <a:tailEnd/>
            </a:ln>
          </p:spPr>
          <p:txBody>
            <a:bodyPr wrap="none" anchor="ctr"/>
            <a:lstStyle/>
            <a:p>
              <a:endParaRPr lang="zh-CN" altLang="en-US"/>
            </a:p>
          </p:txBody>
        </p:sp>
        <p:sp>
          <p:nvSpPr>
            <p:cNvPr id="92173" name="Line 11"/>
            <p:cNvSpPr>
              <a:spLocks noChangeShapeType="1"/>
            </p:cNvSpPr>
            <p:nvPr/>
          </p:nvSpPr>
          <p:spPr bwMode="auto">
            <a:xfrm>
              <a:off x="3076" y="2664"/>
              <a:ext cx="1188" cy="0"/>
            </a:xfrm>
            <a:prstGeom prst="line">
              <a:avLst/>
            </a:prstGeom>
            <a:noFill/>
            <a:ln w="38100">
              <a:solidFill>
                <a:schemeClr val="accent2"/>
              </a:solid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3187" name="Slide Number Placeholder 6"/>
          <p:cNvSpPr>
            <a:spLocks noGrp="1"/>
          </p:cNvSpPr>
          <p:nvPr>
            <p:ph type="sldNum" sz="quarter" idx="12"/>
          </p:nvPr>
        </p:nvSpPr>
        <p:spPr>
          <a:noFill/>
        </p:spPr>
        <p:txBody>
          <a:bodyPr/>
          <a:lstStyle/>
          <a:p>
            <a:r>
              <a:rPr lang="en-US" altLang="ko-KR" smtClean="0">
                <a:ea typeface="굴림" pitchFamily="34" charset="-127"/>
              </a:rPr>
              <a:t>1-</a:t>
            </a:r>
            <a:fld id="{3B134F90-1125-4E56-B38A-25C9A9E3209E}" type="slidenum">
              <a:rPr lang="en-US" altLang="ko-KR" smtClean="0">
                <a:ea typeface="굴림" pitchFamily="34" charset="-127"/>
              </a:rPr>
              <a:pPr/>
              <a:t>92</a:t>
            </a:fld>
            <a:endParaRPr lang="en-US" altLang="ko-KR" smtClean="0">
              <a:ea typeface="굴림" pitchFamily="34" charset="-127"/>
            </a:endParaRPr>
          </a:p>
        </p:txBody>
      </p:sp>
      <p:sp>
        <p:nvSpPr>
          <p:cNvPr id="93188" name="Rectangle 2"/>
          <p:cNvSpPr>
            <a:spLocks noChangeArrowheads="1"/>
          </p:cNvSpPr>
          <p:nvPr/>
        </p:nvSpPr>
        <p:spPr bwMode="auto">
          <a:xfrm>
            <a:off x="7077075" y="1714500"/>
            <a:ext cx="1892300" cy="3530600"/>
          </a:xfrm>
          <a:prstGeom prst="rect">
            <a:avLst/>
          </a:prstGeom>
          <a:solidFill>
            <a:schemeClr val="accent2"/>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3189" name="Rectangle 3"/>
          <p:cNvSpPr>
            <a:spLocks noGrp="1" noChangeArrowheads="1"/>
          </p:cNvSpPr>
          <p:nvPr>
            <p:ph type="title"/>
          </p:nvPr>
        </p:nvSpPr>
        <p:spPr/>
        <p:txBody>
          <a:bodyPr/>
          <a:lstStyle/>
          <a:p>
            <a:r>
              <a:rPr lang="en-US" altLang="ko-KR" dirty="0" smtClean="0">
                <a:ea typeface="굴림" pitchFamily="34" charset="-127"/>
              </a:rPr>
              <a:t>OSI reference model</a:t>
            </a:r>
          </a:p>
        </p:txBody>
      </p:sp>
      <p:sp>
        <p:nvSpPr>
          <p:cNvPr id="93190" name="Rectangle 4"/>
          <p:cNvSpPr>
            <a:spLocks noGrp="1" noChangeArrowheads="1"/>
          </p:cNvSpPr>
          <p:nvPr>
            <p:ph type="body" sz="half" idx="1"/>
          </p:nvPr>
        </p:nvSpPr>
        <p:spPr>
          <a:xfrm>
            <a:off x="571500" y="1422400"/>
            <a:ext cx="5715000" cy="4648200"/>
          </a:xfrm>
        </p:spPr>
        <p:txBody>
          <a:bodyPr/>
          <a:lstStyle/>
          <a:p>
            <a:r>
              <a:rPr lang="en-US" altLang="ko-KR" sz="2400" smtClean="0">
                <a:solidFill>
                  <a:srgbClr val="FF0000"/>
                </a:solidFill>
                <a:ea typeface="굴림" pitchFamily="34" charset="-127"/>
              </a:rPr>
              <a:t>presentation:</a:t>
            </a:r>
            <a:r>
              <a:rPr lang="en-US" altLang="ko-KR" sz="2400" smtClean="0">
                <a:ea typeface="굴림" pitchFamily="34" charset="-127"/>
              </a:rPr>
              <a:t> allow applications to interpret meaning of data, e.g., encryption, compression, machine-specific conventions</a:t>
            </a:r>
          </a:p>
          <a:p>
            <a:r>
              <a:rPr lang="en-US" altLang="ko-KR" sz="2400" i="1" smtClean="0">
                <a:solidFill>
                  <a:srgbClr val="FF3300"/>
                </a:solidFill>
                <a:ea typeface="굴림" pitchFamily="34" charset="-127"/>
              </a:rPr>
              <a:t>session:</a:t>
            </a:r>
            <a:r>
              <a:rPr lang="en-US" altLang="ko-KR" sz="2400" smtClean="0">
                <a:ea typeface="굴림" pitchFamily="34" charset="-127"/>
              </a:rPr>
              <a:t> synchronization, checkpointing, recovery of data exchange</a:t>
            </a:r>
          </a:p>
          <a:p>
            <a:r>
              <a:rPr lang="en-US" altLang="ko-KR" sz="2400" smtClean="0">
                <a:ea typeface="굴림" pitchFamily="34" charset="-127"/>
              </a:rPr>
              <a:t>Internet stack “missing” these layers!</a:t>
            </a:r>
          </a:p>
          <a:p>
            <a:pPr lvl="1"/>
            <a:r>
              <a:rPr lang="en-US" altLang="ko-KR" smtClean="0">
                <a:ea typeface="굴림" pitchFamily="34" charset="-127"/>
              </a:rPr>
              <a:t>these services, </a:t>
            </a:r>
            <a:r>
              <a:rPr lang="en-US" altLang="ko-KR" i="1" smtClean="0">
                <a:ea typeface="굴림" pitchFamily="34" charset="-127"/>
              </a:rPr>
              <a:t>if needed,</a:t>
            </a:r>
            <a:r>
              <a:rPr lang="en-US" altLang="ko-KR" smtClean="0">
                <a:ea typeface="굴림" pitchFamily="34" charset="-127"/>
              </a:rPr>
              <a:t> must be implemented in application</a:t>
            </a:r>
          </a:p>
          <a:p>
            <a:pPr lvl="1"/>
            <a:r>
              <a:rPr lang="en-US" altLang="ko-KR" smtClean="0">
                <a:ea typeface="굴림" pitchFamily="34" charset="-127"/>
              </a:rPr>
              <a:t>needed?</a:t>
            </a:r>
          </a:p>
        </p:txBody>
      </p:sp>
      <p:grpSp>
        <p:nvGrpSpPr>
          <p:cNvPr id="2" name="Group 14"/>
          <p:cNvGrpSpPr>
            <a:grpSpLocks/>
          </p:cNvGrpSpPr>
          <p:nvPr/>
        </p:nvGrpSpPr>
        <p:grpSpPr bwMode="auto">
          <a:xfrm>
            <a:off x="6902450" y="1762125"/>
            <a:ext cx="1982788" cy="3587750"/>
            <a:chOff x="3265" y="1545"/>
            <a:chExt cx="1249" cy="2260"/>
          </a:xfrm>
        </p:grpSpPr>
        <p:sp>
          <p:nvSpPr>
            <p:cNvPr id="93192" name="Rectangle 6"/>
            <p:cNvSpPr>
              <a:spLocks noChangeArrowheads="1"/>
            </p:cNvSpPr>
            <p:nvPr/>
          </p:nvSpPr>
          <p:spPr bwMode="auto">
            <a:xfrm>
              <a:off x="3310" y="1545"/>
              <a:ext cx="1192" cy="2259"/>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93193" name="Text Box 7"/>
            <p:cNvSpPr txBox="1">
              <a:spLocks noChangeArrowheads="1"/>
            </p:cNvSpPr>
            <p:nvPr/>
          </p:nvSpPr>
          <p:spPr bwMode="auto">
            <a:xfrm>
              <a:off x="3265" y="1654"/>
              <a:ext cx="1249" cy="2151"/>
            </a:xfrm>
            <a:prstGeom prst="rect">
              <a:avLst/>
            </a:prstGeom>
            <a:noFill/>
            <a:ln w="9525">
              <a:noFill/>
              <a:miter lim="800000"/>
              <a:headEnd/>
              <a:tailEnd/>
            </a:ln>
          </p:spPr>
          <p:txBody>
            <a:bodyPr>
              <a:spAutoFit/>
            </a:bodyPr>
            <a:lstStyle/>
            <a:p>
              <a:pPr algn="ctr">
                <a:lnSpc>
                  <a:spcPct val="70000"/>
                </a:lnSpc>
              </a:pPr>
              <a:r>
                <a:rPr lang="en-US" altLang="ko-KR" dirty="0">
                  <a:latin typeface="Comic Sans MS" pitchFamily="66" charset="0"/>
                  <a:ea typeface="굴림" pitchFamily="34" charset="-127"/>
                </a:rPr>
                <a:t>application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presentation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session</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transport</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network</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link</a:t>
              </a:r>
            </a:p>
            <a:p>
              <a:pPr algn="ctr">
                <a:lnSpc>
                  <a:spcPct val="70000"/>
                </a:lnSpc>
              </a:pPr>
              <a:endParaRPr lang="en-US" altLang="ko-KR" dirty="0">
                <a:latin typeface="Comic Sans MS" pitchFamily="66" charset="0"/>
                <a:ea typeface="굴림" pitchFamily="34" charset="-127"/>
              </a:endParaRPr>
            </a:p>
            <a:p>
              <a:pPr algn="ctr">
                <a:lnSpc>
                  <a:spcPct val="70000"/>
                </a:lnSpc>
              </a:pPr>
              <a:r>
                <a:rPr lang="en-US" altLang="ko-KR" dirty="0">
                  <a:latin typeface="Comic Sans MS" pitchFamily="66" charset="0"/>
                  <a:ea typeface="굴림" pitchFamily="34" charset="-127"/>
                </a:rPr>
                <a:t>physical</a:t>
              </a:r>
            </a:p>
          </p:txBody>
        </p:sp>
        <p:sp>
          <p:nvSpPr>
            <p:cNvPr id="93194" name="Line 8"/>
            <p:cNvSpPr>
              <a:spLocks noChangeShapeType="1"/>
            </p:cNvSpPr>
            <p:nvPr/>
          </p:nvSpPr>
          <p:spPr bwMode="auto">
            <a:xfrm>
              <a:off x="3297" y="1918"/>
              <a:ext cx="1188" cy="0"/>
            </a:xfrm>
            <a:prstGeom prst="line">
              <a:avLst/>
            </a:prstGeom>
            <a:noFill/>
            <a:ln w="38100">
              <a:solidFill>
                <a:schemeClr val="accent2"/>
              </a:solidFill>
              <a:round/>
              <a:headEnd/>
              <a:tailEnd/>
            </a:ln>
          </p:spPr>
          <p:txBody>
            <a:bodyPr wrap="none" anchor="ctr"/>
            <a:lstStyle/>
            <a:p>
              <a:endParaRPr lang="zh-CN" altLang="en-US"/>
            </a:p>
          </p:txBody>
        </p:sp>
        <p:sp>
          <p:nvSpPr>
            <p:cNvPr id="93195" name="Line 9"/>
            <p:cNvSpPr>
              <a:spLocks noChangeShapeType="1"/>
            </p:cNvSpPr>
            <p:nvPr/>
          </p:nvSpPr>
          <p:spPr bwMode="auto">
            <a:xfrm>
              <a:off x="3306" y="2533"/>
              <a:ext cx="1188" cy="0"/>
            </a:xfrm>
            <a:prstGeom prst="line">
              <a:avLst/>
            </a:prstGeom>
            <a:noFill/>
            <a:ln w="38100">
              <a:solidFill>
                <a:schemeClr val="accent2"/>
              </a:solidFill>
              <a:round/>
              <a:headEnd/>
              <a:tailEnd/>
            </a:ln>
          </p:spPr>
          <p:txBody>
            <a:bodyPr wrap="none" anchor="ctr"/>
            <a:lstStyle/>
            <a:p>
              <a:endParaRPr lang="zh-CN" altLang="en-US"/>
            </a:p>
          </p:txBody>
        </p:sp>
        <p:sp>
          <p:nvSpPr>
            <p:cNvPr id="93196" name="Line 10"/>
            <p:cNvSpPr>
              <a:spLocks noChangeShapeType="1"/>
            </p:cNvSpPr>
            <p:nvPr/>
          </p:nvSpPr>
          <p:spPr bwMode="auto">
            <a:xfrm>
              <a:off x="3306" y="2873"/>
              <a:ext cx="1188" cy="0"/>
            </a:xfrm>
            <a:prstGeom prst="line">
              <a:avLst/>
            </a:prstGeom>
            <a:noFill/>
            <a:ln w="38100">
              <a:solidFill>
                <a:schemeClr val="accent2"/>
              </a:solidFill>
              <a:round/>
              <a:headEnd/>
              <a:tailEnd/>
            </a:ln>
          </p:spPr>
          <p:txBody>
            <a:bodyPr wrap="none" anchor="ctr"/>
            <a:lstStyle/>
            <a:p>
              <a:endParaRPr lang="zh-CN" altLang="en-US"/>
            </a:p>
          </p:txBody>
        </p:sp>
        <p:sp>
          <p:nvSpPr>
            <p:cNvPr id="93197" name="Line 11"/>
            <p:cNvSpPr>
              <a:spLocks noChangeShapeType="1"/>
            </p:cNvSpPr>
            <p:nvPr/>
          </p:nvSpPr>
          <p:spPr bwMode="auto">
            <a:xfrm>
              <a:off x="3307" y="3513"/>
              <a:ext cx="1188" cy="0"/>
            </a:xfrm>
            <a:prstGeom prst="line">
              <a:avLst/>
            </a:prstGeom>
            <a:noFill/>
            <a:ln w="38100">
              <a:solidFill>
                <a:schemeClr val="accent2"/>
              </a:solidFill>
              <a:round/>
              <a:headEnd/>
              <a:tailEnd/>
            </a:ln>
          </p:spPr>
          <p:txBody>
            <a:bodyPr wrap="none" anchor="ctr"/>
            <a:lstStyle/>
            <a:p>
              <a:endParaRPr lang="zh-CN" altLang="en-US"/>
            </a:p>
          </p:txBody>
        </p:sp>
        <p:sp>
          <p:nvSpPr>
            <p:cNvPr id="93198" name="Line 12"/>
            <p:cNvSpPr>
              <a:spLocks noChangeShapeType="1"/>
            </p:cNvSpPr>
            <p:nvPr/>
          </p:nvSpPr>
          <p:spPr bwMode="auto">
            <a:xfrm>
              <a:off x="3297" y="3209"/>
              <a:ext cx="1188" cy="0"/>
            </a:xfrm>
            <a:prstGeom prst="line">
              <a:avLst/>
            </a:prstGeom>
            <a:noFill/>
            <a:ln w="38100">
              <a:solidFill>
                <a:schemeClr val="accent2"/>
              </a:solidFill>
              <a:round/>
              <a:headEnd/>
              <a:tailEnd/>
            </a:ln>
          </p:spPr>
          <p:txBody>
            <a:bodyPr wrap="none" anchor="ctr"/>
            <a:lstStyle/>
            <a:p>
              <a:endParaRPr lang="zh-CN" altLang="en-US"/>
            </a:p>
          </p:txBody>
        </p:sp>
        <p:sp>
          <p:nvSpPr>
            <p:cNvPr id="93199" name="Line 13"/>
            <p:cNvSpPr>
              <a:spLocks noChangeShapeType="1"/>
            </p:cNvSpPr>
            <p:nvPr/>
          </p:nvSpPr>
          <p:spPr bwMode="auto">
            <a:xfrm>
              <a:off x="3296" y="2245"/>
              <a:ext cx="1188" cy="0"/>
            </a:xfrm>
            <a:prstGeom prst="line">
              <a:avLst/>
            </a:prstGeom>
            <a:noFill/>
            <a:ln w="38100">
              <a:solidFill>
                <a:schemeClr val="accent2"/>
              </a:solidFill>
              <a:round/>
              <a:headEnd/>
              <a:tailEnd/>
            </a:ln>
          </p:spPr>
          <p:txBody>
            <a:bodyPr wrap="none" anchor="ctr"/>
            <a:lstStyle/>
            <a:p>
              <a:endParaRPr lang="zh-CN" altLang="en-US"/>
            </a:p>
          </p:txBody>
        </p:sp>
      </p:grpSp>
      <p:sp>
        <p:nvSpPr>
          <p:cNvPr id="16" name="椭圆 15"/>
          <p:cNvSpPr/>
          <p:nvPr/>
        </p:nvSpPr>
        <p:spPr bwMode="auto">
          <a:xfrm>
            <a:off x="6705600" y="2352675"/>
            <a:ext cx="2438400" cy="99060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ooter Placeholder 3"/>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8677" name="Slide Number Placeholder 4"/>
          <p:cNvSpPr>
            <a:spLocks noGrp="1"/>
          </p:cNvSpPr>
          <p:nvPr>
            <p:ph type="sldNum" sz="quarter" idx="12"/>
          </p:nvPr>
        </p:nvSpPr>
        <p:spPr>
          <a:noFill/>
        </p:spPr>
        <p:txBody>
          <a:bodyPr/>
          <a:lstStyle/>
          <a:p>
            <a:r>
              <a:rPr lang="en-US" altLang="ko-KR" smtClean="0">
                <a:ea typeface="굴림" pitchFamily="34" charset="-127"/>
              </a:rPr>
              <a:t>1-</a:t>
            </a:r>
            <a:fld id="{89E68E86-A043-4DCD-BAAC-D6B89CA56D5E}" type="slidenum">
              <a:rPr lang="en-US" altLang="ko-KR" smtClean="0">
                <a:ea typeface="굴림" pitchFamily="34" charset="-127"/>
              </a:rPr>
              <a:pPr/>
              <a:t>93</a:t>
            </a:fld>
            <a:endParaRPr lang="en-US" altLang="ko-KR" smtClean="0">
              <a:ea typeface="굴림" pitchFamily="34" charset="-127"/>
            </a:endParaRPr>
          </a:p>
        </p:txBody>
      </p:sp>
      <p:sp>
        <p:nvSpPr>
          <p:cNvPr id="28678"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p>
        </p:txBody>
      </p:sp>
      <p:sp>
        <p:nvSpPr>
          <p:cNvPr id="28679"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28680" name="Text Box 8"/>
          <p:cNvSpPr txBox="1">
            <a:spLocks noChangeArrowheads="1"/>
          </p:cNvSpPr>
          <p:nvPr/>
        </p:nvSpPr>
        <p:spPr bwMode="auto">
          <a:xfrm>
            <a:off x="2716213" y="223838"/>
            <a:ext cx="1120775" cy="457200"/>
          </a:xfrm>
          <a:prstGeom prst="rect">
            <a:avLst/>
          </a:prstGeom>
          <a:noFill/>
          <a:ln w="9525">
            <a:noFill/>
            <a:miter lim="800000"/>
            <a:headEnd/>
            <a:tailEnd/>
          </a:ln>
        </p:spPr>
        <p:txBody>
          <a:bodyPr wrap="none">
            <a:spAutoFit/>
          </a:bodyPr>
          <a:lstStyle/>
          <a:p>
            <a:r>
              <a:rPr lang="en-US" altLang="ko-KR">
                <a:solidFill>
                  <a:schemeClr val="accent2"/>
                </a:solidFill>
                <a:latin typeface="Comic Sans MS" pitchFamily="66" charset="0"/>
                <a:ea typeface="굴림" pitchFamily="34" charset="-127"/>
              </a:rPr>
              <a:t>source</a:t>
            </a:r>
          </a:p>
        </p:txBody>
      </p:sp>
      <p:graphicFrame>
        <p:nvGraphicFramePr>
          <p:cNvPr id="28674" name="Object 9"/>
          <p:cNvGraphicFramePr>
            <a:graphicFrameLocks noChangeAspect="1"/>
          </p:cNvGraphicFramePr>
          <p:nvPr/>
        </p:nvGraphicFramePr>
        <p:xfrm>
          <a:off x="4098925" y="1201738"/>
          <a:ext cx="646113" cy="533400"/>
        </p:xfrm>
        <a:graphic>
          <a:graphicData uri="http://schemas.openxmlformats.org/presentationml/2006/ole">
            <p:oleObj spid="_x0000_s292866" name="Clip" r:id="rId4" imgW="1305000" imgH="1085760" progId="">
              <p:embed/>
            </p:oleObj>
          </a:graphicData>
        </a:graphic>
      </p:graphicFrame>
      <p:sp>
        <p:nvSpPr>
          <p:cNvPr id="28681" name="Freeform 10"/>
          <p:cNvSpPr>
            <a:spLocks/>
          </p:cNvSpPr>
          <p:nvPr/>
        </p:nvSpPr>
        <p:spPr bwMode="auto">
          <a:xfrm>
            <a:off x="3868738" y="6540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2" name="Group 11"/>
          <p:cNvGrpSpPr>
            <a:grpSpLocks/>
          </p:cNvGrpSpPr>
          <p:nvPr/>
        </p:nvGrpSpPr>
        <p:grpSpPr bwMode="auto">
          <a:xfrm>
            <a:off x="7488238" y="2827338"/>
            <a:ext cx="976312" cy="277812"/>
            <a:chOff x="198" y="3765"/>
            <a:chExt cx="693" cy="287"/>
          </a:xfrm>
        </p:grpSpPr>
        <p:sp>
          <p:nvSpPr>
            <p:cNvPr id="28812"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sp>
          <p:nvSpPr>
            <p:cNvPr id="28813"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 name="T15" fmla="*/ 0 w 658"/>
                <a:gd name="T16" fmla="*/ 0 h 281"/>
                <a:gd name="T17" fmla="*/ 658 w 658"/>
                <a:gd name="T18" fmla="*/ 281 h 281"/>
              </a:gdLst>
              <a:ahLst/>
              <a:cxnLst>
                <a:cxn ang="T10">
                  <a:pos x="T0" y="T1"/>
                </a:cxn>
                <a:cxn ang="T11">
                  <a:pos x="T2" y="T3"/>
                </a:cxn>
                <a:cxn ang="T12">
                  <a:pos x="T4" y="T5"/>
                </a:cxn>
                <a:cxn ang="T13">
                  <a:pos x="T6" y="T7"/>
                </a:cxn>
                <a:cxn ang="T14">
                  <a:pos x="T8" y="T9"/>
                </a:cxn>
              </a:cxnLst>
              <a:rect l="T15" t="T16" r="T17" b="T18"/>
              <a:pathLst>
                <a:path w="658" h="281">
                  <a:moveTo>
                    <a:pt x="0" y="281"/>
                  </a:moveTo>
                  <a:lnTo>
                    <a:pt x="13" y="150"/>
                  </a:lnTo>
                  <a:lnTo>
                    <a:pt x="658" y="0"/>
                  </a:lnTo>
                  <a:lnTo>
                    <a:pt x="658" y="130"/>
                  </a:lnTo>
                  <a:lnTo>
                    <a:pt x="0" y="281"/>
                  </a:lnTo>
                  <a:close/>
                </a:path>
              </a:pathLst>
            </a:custGeom>
            <a:solidFill>
              <a:schemeClr val="hlink"/>
            </a:solidFill>
            <a:ln w="9525">
              <a:noFill/>
              <a:round/>
              <a:headEnd/>
              <a:tailEnd/>
            </a:ln>
          </p:spPr>
          <p:txBody>
            <a:bodyPr/>
            <a:lstStyle/>
            <a:p>
              <a:endParaRPr lang="zh-CN" altLang="en-US"/>
            </a:p>
          </p:txBody>
        </p:sp>
        <p:sp>
          <p:nvSpPr>
            <p:cNvPr id="28814"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 name="T15" fmla="*/ 0 w 672"/>
                <a:gd name="T16" fmla="*/ 0 h 164"/>
                <a:gd name="T17" fmla="*/ 672 w 672"/>
                <a:gd name="T18" fmla="*/ 164 h 164"/>
              </a:gdLst>
              <a:ahLst/>
              <a:cxnLst>
                <a:cxn ang="T10">
                  <a:pos x="T0" y="T1"/>
                </a:cxn>
                <a:cxn ang="T11">
                  <a:pos x="T2" y="T3"/>
                </a:cxn>
                <a:cxn ang="T12">
                  <a:pos x="T4" y="T5"/>
                </a:cxn>
                <a:cxn ang="T13">
                  <a:pos x="T6" y="T7"/>
                </a:cxn>
                <a:cxn ang="T14">
                  <a:pos x="T8" y="T9"/>
                </a:cxn>
              </a:cxnLst>
              <a:rect l="T15" t="T16" r="T17" b="T18"/>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p:spPr>
          <p:txBody>
            <a:bodyPr/>
            <a:lstStyle/>
            <a:p>
              <a:endParaRPr lang="zh-CN" altLang="en-US"/>
            </a:p>
          </p:txBody>
        </p:sp>
        <p:grpSp>
          <p:nvGrpSpPr>
            <p:cNvPr id="3" name="Group 15"/>
            <p:cNvGrpSpPr>
              <a:grpSpLocks/>
            </p:cNvGrpSpPr>
            <p:nvPr/>
          </p:nvGrpSpPr>
          <p:grpSpPr bwMode="auto">
            <a:xfrm>
              <a:off x="423" y="3789"/>
              <a:ext cx="238" cy="103"/>
              <a:chOff x="2848" y="848"/>
              <a:chExt cx="140" cy="98"/>
            </a:xfrm>
          </p:grpSpPr>
          <p:sp>
            <p:nvSpPr>
              <p:cNvPr id="28820" name="Line 1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821" name="Line 1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822" name="Line 18"/>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4" name="Group 19"/>
            <p:cNvGrpSpPr>
              <a:grpSpLocks/>
            </p:cNvGrpSpPr>
            <p:nvPr/>
          </p:nvGrpSpPr>
          <p:grpSpPr bwMode="auto">
            <a:xfrm flipV="1">
              <a:off x="437" y="3787"/>
              <a:ext cx="238" cy="103"/>
              <a:chOff x="2848" y="848"/>
              <a:chExt cx="140" cy="98"/>
            </a:xfrm>
          </p:grpSpPr>
          <p:sp>
            <p:nvSpPr>
              <p:cNvPr id="28817" name="Line 2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818" name="Line 2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819" name="Line 22"/>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8683" name="Rectangle 23"/>
          <p:cNvSpPr>
            <a:spLocks noChangeArrowheads="1"/>
          </p:cNvSpPr>
          <p:nvPr/>
        </p:nvSpPr>
        <p:spPr bwMode="auto">
          <a:xfrm>
            <a:off x="2644775" y="660400"/>
            <a:ext cx="1296988" cy="1546225"/>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684"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685"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6" name="Text Box 26"/>
          <p:cNvSpPr txBox="1">
            <a:spLocks noChangeArrowheads="1"/>
          </p:cNvSpPr>
          <p:nvPr/>
        </p:nvSpPr>
        <p:spPr bwMode="auto">
          <a:xfrm>
            <a:off x="2554288" y="698500"/>
            <a:ext cx="1317625" cy="1600200"/>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application</a:t>
            </a:r>
          </a:p>
          <a:p>
            <a:pPr algn="ctr">
              <a:lnSpc>
                <a:spcPct val="110000"/>
              </a:lnSpc>
            </a:pPr>
            <a:r>
              <a:rPr lang="en-US" altLang="ko-KR" sz="1800">
                <a:latin typeface="Comic Sans MS" pitchFamily="66" charset="0"/>
                <a:ea typeface="굴림" pitchFamily="34" charset="-127"/>
              </a:rPr>
              <a:t>transport</a:t>
            </a:r>
          </a:p>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687"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8"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p>
        </p:txBody>
      </p:sp>
      <p:sp>
        <p:nvSpPr>
          <p:cNvPr id="28689"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5" name="Group 39"/>
          <p:cNvGrpSpPr>
            <a:grpSpLocks/>
          </p:cNvGrpSpPr>
          <p:nvPr/>
        </p:nvGrpSpPr>
        <p:grpSpPr bwMode="auto">
          <a:xfrm>
            <a:off x="1219200" y="1368425"/>
            <a:ext cx="1208088" cy="303213"/>
            <a:chOff x="501" y="1990"/>
            <a:chExt cx="761" cy="191"/>
          </a:xfrm>
        </p:grpSpPr>
        <p:sp>
          <p:nvSpPr>
            <p:cNvPr id="28806"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807"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808"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809"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810"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811"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sp>
        <p:nvSpPr>
          <p:cNvPr id="112645" name="Text Box 5"/>
          <p:cNvSpPr txBox="1">
            <a:spLocks noChangeArrowheads="1"/>
          </p:cNvSpPr>
          <p:nvPr/>
        </p:nvSpPr>
        <p:spPr bwMode="auto">
          <a:xfrm>
            <a:off x="395288" y="996950"/>
            <a:ext cx="971550"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segment</a:t>
            </a:r>
            <a:endParaRPr lang="en-US" altLang="ko-KR" sz="1600">
              <a:solidFill>
                <a:schemeClr val="accent2"/>
              </a:solidFill>
              <a:latin typeface="Comic Sans MS" pitchFamily="66" charset="0"/>
              <a:ea typeface="굴림" pitchFamily="34" charset="-127"/>
            </a:endParaRPr>
          </a:p>
        </p:txBody>
      </p:sp>
      <p:grpSp>
        <p:nvGrpSpPr>
          <p:cNvPr id="6" name="Group 178"/>
          <p:cNvGrpSpPr>
            <a:grpSpLocks/>
          </p:cNvGrpSpPr>
          <p:nvPr/>
        </p:nvGrpSpPr>
        <p:grpSpPr bwMode="auto">
          <a:xfrm>
            <a:off x="1533525" y="1033463"/>
            <a:ext cx="301625" cy="292100"/>
            <a:chOff x="1962" y="2058"/>
            <a:chExt cx="190" cy="184"/>
          </a:xfrm>
        </p:grpSpPr>
        <p:sp>
          <p:nvSpPr>
            <p:cNvPr id="28804"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805"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grpSp>
      <p:sp>
        <p:nvSpPr>
          <p:cNvPr id="112644" name="Text Box 4"/>
          <p:cNvSpPr txBox="1">
            <a:spLocks noChangeArrowheads="1"/>
          </p:cNvSpPr>
          <p:nvPr/>
        </p:nvSpPr>
        <p:spPr bwMode="auto">
          <a:xfrm>
            <a:off x="195263" y="1336675"/>
            <a:ext cx="1076325"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datagram</a:t>
            </a:r>
            <a:endParaRPr lang="en-US" altLang="ko-KR" sz="1600">
              <a:solidFill>
                <a:schemeClr val="accent2"/>
              </a:solidFill>
              <a:latin typeface="Comic Sans MS" pitchFamily="66" charset="0"/>
              <a:ea typeface="굴림" pitchFamily="34" charset="-127"/>
            </a:endParaRPr>
          </a:p>
        </p:txBody>
      </p:sp>
      <p:sp>
        <p:nvSpPr>
          <p:cNvPr id="28694" name="Text Box 54"/>
          <p:cNvSpPr txBox="1">
            <a:spLocks noChangeArrowheads="1"/>
          </p:cNvSpPr>
          <p:nvPr/>
        </p:nvSpPr>
        <p:spPr bwMode="auto">
          <a:xfrm>
            <a:off x="1547813" y="4157663"/>
            <a:ext cx="1508125" cy="396875"/>
          </a:xfrm>
          <a:prstGeom prst="rect">
            <a:avLst/>
          </a:prstGeom>
          <a:noFill/>
          <a:ln w="9525">
            <a:noFill/>
            <a:miter lim="800000"/>
            <a:headEnd/>
            <a:tailEnd/>
          </a:ln>
        </p:spPr>
        <p:txBody>
          <a:bodyPr wrap="none">
            <a:spAutoFit/>
          </a:bodyPr>
          <a:lstStyle/>
          <a:p>
            <a:r>
              <a:rPr lang="en-US" altLang="ko-KR" sz="2000">
                <a:solidFill>
                  <a:schemeClr val="accent2"/>
                </a:solidFill>
                <a:latin typeface="Comic Sans MS" pitchFamily="66" charset="0"/>
                <a:ea typeface="굴림" pitchFamily="34" charset="-127"/>
              </a:rPr>
              <a:t>destination</a:t>
            </a:r>
          </a:p>
        </p:txBody>
      </p:sp>
      <p:graphicFrame>
        <p:nvGraphicFramePr>
          <p:cNvPr id="28675" name="Object 55"/>
          <p:cNvGraphicFramePr>
            <a:graphicFrameLocks noChangeAspect="1"/>
          </p:cNvGraphicFramePr>
          <p:nvPr/>
        </p:nvGraphicFramePr>
        <p:xfrm>
          <a:off x="3209925" y="5087938"/>
          <a:ext cx="646113" cy="533400"/>
        </p:xfrm>
        <a:graphic>
          <a:graphicData uri="http://schemas.openxmlformats.org/presentationml/2006/ole">
            <p:oleObj spid="_x0000_s292867" name="Clip" r:id="rId5" imgW="1305000" imgH="1085760" progId="">
              <p:embed/>
            </p:oleObj>
          </a:graphicData>
        </a:graphic>
      </p:graphicFrame>
      <p:sp>
        <p:nvSpPr>
          <p:cNvPr id="28695"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28696" name="Rectangle 57"/>
          <p:cNvSpPr>
            <a:spLocks noChangeArrowheads="1"/>
          </p:cNvSpPr>
          <p:nvPr/>
        </p:nvSpPr>
        <p:spPr bwMode="auto">
          <a:xfrm>
            <a:off x="1755775" y="4546600"/>
            <a:ext cx="1296988" cy="1546225"/>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697"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698"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p>
        </p:txBody>
      </p:sp>
      <p:sp>
        <p:nvSpPr>
          <p:cNvPr id="28699" name="Text Box 60"/>
          <p:cNvSpPr txBox="1">
            <a:spLocks noChangeArrowheads="1"/>
          </p:cNvSpPr>
          <p:nvPr/>
        </p:nvSpPr>
        <p:spPr bwMode="auto">
          <a:xfrm>
            <a:off x="1665288" y="4584700"/>
            <a:ext cx="1317625" cy="1600200"/>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application</a:t>
            </a:r>
          </a:p>
          <a:p>
            <a:pPr algn="ctr">
              <a:lnSpc>
                <a:spcPct val="110000"/>
              </a:lnSpc>
            </a:pPr>
            <a:r>
              <a:rPr lang="en-US" altLang="ko-KR" sz="1800">
                <a:latin typeface="Comic Sans MS" pitchFamily="66" charset="0"/>
                <a:ea typeface="굴림" pitchFamily="34" charset="-127"/>
              </a:rPr>
              <a:t>transport</a:t>
            </a:r>
          </a:p>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700"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p>
        </p:txBody>
      </p:sp>
      <p:sp>
        <p:nvSpPr>
          <p:cNvPr id="28701"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p>
        </p:txBody>
      </p:sp>
      <p:sp>
        <p:nvSpPr>
          <p:cNvPr id="28702"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7" name="Group 64"/>
          <p:cNvGrpSpPr>
            <a:grpSpLocks/>
          </p:cNvGrpSpPr>
          <p:nvPr/>
        </p:nvGrpSpPr>
        <p:grpSpPr bwMode="auto">
          <a:xfrm>
            <a:off x="152400" y="5527675"/>
            <a:ext cx="1558925" cy="312738"/>
            <a:chOff x="332" y="2224"/>
            <a:chExt cx="982" cy="197"/>
          </a:xfrm>
        </p:grpSpPr>
        <p:sp>
          <p:nvSpPr>
            <p:cNvPr id="28796" name="Rectangle 65"/>
            <p:cNvSpPr>
              <a:spLocks noChangeArrowheads="1"/>
            </p:cNvSpPr>
            <p:nvPr/>
          </p:nvSpPr>
          <p:spPr bwMode="auto">
            <a:xfrm>
              <a:off x="345" y="2241"/>
              <a:ext cx="945"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97"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sp>
          <p:nvSpPr>
            <p:cNvPr id="28798"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99"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l</a:t>
              </a:r>
            </a:p>
          </p:txBody>
        </p:sp>
        <p:sp>
          <p:nvSpPr>
            <p:cNvPr id="28800"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801"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802" name="Line 71"/>
            <p:cNvSpPr>
              <a:spLocks noChangeShapeType="1"/>
            </p:cNvSpPr>
            <p:nvPr/>
          </p:nvSpPr>
          <p:spPr bwMode="auto">
            <a:xfrm>
              <a:off x="1178" y="2244"/>
              <a:ext cx="0" cy="154"/>
            </a:xfrm>
            <a:prstGeom prst="line">
              <a:avLst/>
            </a:prstGeom>
            <a:noFill/>
            <a:ln w="9525">
              <a:solidFill>
                <a:schemeClr val="tx1"/>
              </a:solidFill>
              <a:round/>
              <a:headEnd/>
              <a:tailEnd/>
            </a:ln>
          </p:spPr>
          <p:txBody>
            <a:bodyPr/>
            <a:lstStyle/>
            <a:p>
              <a:endParaRPr lang="zh-CN" altLang="en-US"/>
            </a:p>
          </p:txBody>
        </p:sp>
        <p:sp>
          <p:nvSpPr>
            <p:cNvPr id="28803"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sp>
          <p:nvSpPr>
            <p:cNvPr id="150" name="Line 71"/>
            <p:cNvSpPr>
              <a:spLocks noChangeShapeType="1"/>
            </p:cNvSpPr>
            <p:nvPr/>
          </p:nvSpPr>
          <p:spPr bwMode="auto">
            <a:xfrm>
              <a:off x="696" y="2251"/>
              <a:ext cx="0" cy="154"/>
            </a:xfrm>
            <a:prstGeom prst="line">
              <a:avLst/>
            </a:prstGeom>
            <a:noFill/>
            <a:ln w="9525">
              <a:solidFill>
                <a:schemeClr val="tx1"/>
              </a:solidFill>
              <a:round/>
              <a:headEnd/>
              <a:tailEnd/>
            </a:ln>
          </p:spPr>
          <p:txBody>
            <a:bodyPr/>
            <a:lstStyle/>
            <a:p>
              <a:endParaRPr lang="zh-CN" altLang="en-US"/>
            </a:p>
          </p:txBody>
        </p:sp>
        <p:sp>
          <p:nvSpPr>
            <p:cNvPr id="152" name="Rectangle 68"/>
            <p:cNvSpPr>
              <a:spLocks noChangeArrowheads="1"/>
            </p:cNvSpPr>
            <p:nvPr/>
          </p:nvSpPr>
          <p:spPr bwMode="auto">
            <a:xfrm>
              <a:off x="1127" y="2237"/>
              <a:ext cx="187" cy="184"/>
            </a:xfrm>
            <a:prstGeom prst="rect">
              <a:avLst/>
            </a:prstGeom>
            <a:noFill/>
            <a:ln w="19050">
              <a:noFill/>
              <a:miter lim="800000"/>
              <a:headEnd/>
              <a:tailEnd/>
            </a:ln>
          </p:spPr>
          <p:txBody>
            <a:bodyPr wrap="none" anchor="ctr"/>
            <a:lstStyle/>
            <a:p>
              <a:pPr algn="ctr"/>
              <a:r>
                <a:rPr lang="en-US" altLang="ko-KR" sz="1400" dirty="0" err="1" smtClean="0">
                  <a:latin typeface="Comic Sans MS" pitchFamily="66" charset="0"/>
                  <a:ea typeface="굴림" pitchFamily="34" charset="-127"/>
                </a:rPr>
                <a:t>T</a:t>
              </a:r>
              <a:r>
                <a:rPr lang="en-US" altLang="ko-KR" sz="1800" baseline="-25000" dirty="0" err="1" smtClean="0">
                  <a:latin typeface="Comic Sans MS" pitchFamily="66" charset="0"/>
                  <a:ea typeface="굴림" pitchFamily="34" charset="-127"/>
                </a:rPr>
                <a:t>l</a:t>
              </a:r>
              <a:endParaRPr lang="en-US" altLang="ko-KR" sz="1800" baseline="-25000" dirty="0">
                <a:latin typeface="Comic Sans MS" pitchFamily="66" charset="0"/>
                <a:ea typeface="굴림" pitchFamily="34" charset="-127"/>
              </a:endParaRPr>
            </a:p>
          </p:txBody>
        </p:sp>
        <p:sp>
          <p:nvSpPr>
            <p:cNvPr id="153" name="Line 70"/>
            <p:cNvSpPr>
              <a:spLocks noChangeShapeType="1"/>
            </p:cNvSpPr>
            <p:nvPr/>
          </p:nvSpPr>
          <p:spPr bwMode="auto">
            <a:xfrm>
              <a:off x="1305" y="2254"/>
              <a:ext cx="0" cy="162"/>
            </a:xfrm>
            <a:prstGeom prst="line">
              <a:avLst/>
            </a:prstGeom>
            <a:noFill/>
            <a:ln w="9525">
              <a:solidFill>
                <a:schemeClr val="tx1"/>
              </a:solidFill>
              <a:round/>
              <a:headEnd/>
              <a:tailEnd/>
            </a:ln>
          </p:spPr>
          <p:txBody>
            <a:bodyPr/>
            <a:lstStyle/>
            <a:p>
              <a:endParaRPr lang="zh-CN" altLang="en-US"/>
            </a:p>
          </p:txBody>
        </p:sp>
      </p:grpSp>
      <p:grpSp>
        <p:nvGrpSpPr>
          <p:cNvPr id="8" name="Group 73"/>
          <p:cNvGrpSpPr>
            <a:grpSpLocks/>
          </p:cNvGrpSpPr>
          <p:nvPr/>
        </p:nvGrpSpPr>
        <p:grpSpPr bwMode="auto">
          <a:xfrm>
            <a:off x="420688" y="5229225"/>
            <a:ext cx="1208087" cy="303213"/>
            <a:chOff x="501" y="1990"/>
            <a:chExt cx="761" cy="191"/>
          </a:xfrm>
        </p:grpSpPr>
        <p:sp>
          <p:nvSpPr>
            <p:cNvPr id="2879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91"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92"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93"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94"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95"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9" name="Group 80"/>
          <p:cNvGrpSpPr>
            <a:grpSpLocks/>
          </p:cNvGrpSpPr>
          <p:nvPr/>
        </p:nvGrpSpPr>
        <p:grpSpPr bwMode="auto">
          <a:xfrm>
            <a:off x="723900" y="4921250"/>
            <a:ext cx="890588" cy="303213"/>
            <a:chOff x="645" y="1734"/>
            <a:chExt cx="561" cy="191"/>
          </a:xfrm>
        </p:grpSpPr>
        <p:sp>
          <p:nvSpPr>
            <p:cNvPr id="2878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87"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88"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89"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p>
          </p:txBody>
        </p:sp>
      </p:grpSp>
      <p:grpSp>
        <p:nvGrpSpPr>
          <p:cNvPr id="10" name="Group 85"/>
          <p:cNvGrpSpPr>
            <a:grpSpLocks/>
          </p:cNvGrpSpPr>
          <p:nvPr/>
        </p:nvGrpSpPr>
        <p:grpSpPr bwMode="auto">
          <a:xfrm>
            <a:off x="930275" y="4610100"/>
            <a:ext cx="679450" cy="301625"/>
            <a:chOff x="780" y="1553"/>
            <a:chExt cx="428" cy="190"/>
          </a:xfrm>
        </p:grpSpPr>
        <p:sp>
          <p:nvSpPr>
            <p:cNvPr id="2878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85"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nvGrpSpPr>
          <p:cNvPr id="11" name="Group 88"/>
          <p:cNvGrpSpPr>
            <a:grpSpLocks/>
          </p:cNvGrpSpPr>
          <p:nvPr/>
        </p:nvGrpSpPr>
        <p:grpSpPr bwMode="auto">
          <a:xfrm>
            <a:off x="5654675" y="4164013"/>
            <a:ext cx="1387475" cy="1035050"/>
            <a:chOff x="3601" y="168"/>
            <a:chExt cx="874" cy="652"/>
          </a:xfrm>
        </p:grpSpPr>
        <p:sp>
          <p:nvSpPr>
            <p:cNvPr id="28779" name="Rectangle 89"/>
            <p:cNvSpPr>
              <a:spLocks noChangeArrowheads="1"/>
            </p:cNvSpPr>
            <p:nvPr/>
          </p:nvSpPr>
          <p:spPr bwMode="auto">
            <a:xfrm>
              <a:off x="3658" y="168"/>
              <a:ext cx="817" cy="596"/>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78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781"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p>
          </p:txBody>
        </p:sp>
        <p:sp>
          <p:nvSpPr>
            <p:cNvPr id="28782" name="Text Box 92"/>
            <p:cNvSpPr txBox="1">
              <a:spLocks noChangeArrowheads="1"/>
            </p:cNvSpPr>
            <p:nvPr/>
          </p:nvSpPr>
          <p:spPr bwMode="auto">
            <a:xfrm>
              <a:off x="3601" y="192"/>
              <a:ext cx="830" cy="628"/>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network</a:t>
              </a:r>
            </a:p>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sp>
          <p:nvSpPr>
            <p:cNvPr id="28783"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p>
          </p:txBody>
        </p:sp>
      </p:grpSp>
      <p:grpSp>
        <p:nvGrpSpPr>
          <p:cNvPr id="12" name="Group 94"/>
          <p:cNvGrpSpPr>
            <a:grpSpLocks/>
          </p:cNvGrpSpPr>
          <p:nvPr/>
        </p:nvGrpSpPr>
        <p:grpSpPr bwMode="auto">
          <a:xfrm>
            <a:off x="5821363" y="2271713"/>
            <a:ext cx="1387475" cy="733425"/>
            <a:chOff x="4696" y="597"/>
            <a:chExt cx="874" cy="462"/>
          </a:xfrm>
        </p:grpSpPr>
        <p:sp>
          <p:nvSpPr>
            <p:cNvPr id="28775" name="Rectangle 95"/>
            <p:cNvSpPr>
              <a:spLocks noChangeArrowheads="1"/>
            </p:cNvSpPr>
            <p:nvPr/>
          </p:nvSpPr>
          <p:spPr bwMode="auto">
            <a:xfrm>
              <a:off x="4753" y="597"/>
              <a:ext cx="817" cy="416"/>
            </a:xfrm>
            <a:prstGeom prst="rect">
              <a:avLst/>
            </a:prstGeom>
            <a:solidFill>
              <a:schemeClr val="accent2"/>
            </a:solidFill>
            <a:ln w="9525">
              <a:noFill/>
              <a:miter lim="800000"/>
              <a:headEnd/>
              <a:tailEnd/>
            </a:ln>
          </p:spPr>
          <p:txBody>
            <a:bodyPr wrap="none" anchor="ctr"/>
            <a:lstStyle/>
            <a:p>
              <a:endParaRPr lang="ko-KR" altLang="ko-KR">
                <a:ea typeface="굴림" pitchFamily="34" charset="-127"/>
              </a:endParaRPr>
            </a:p>
          </p:txBody>
        </p:sp>
        <p:sp>
          <p:nvSpPr>
            <p:cNvPr id="2877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ko-KR" altLang="ko-KR">
                <a:ea typeface="굴림" pitchFamily="34" charset="-127"/>
              </a:endParaRPr>
            </a:p>
          </p:txBody>
        </p:sp>
        <p:sp>
          <p:nvSpPr>
            <p:cNvPr id="28777"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p>
          </p:txBody>
        </p:sp>
        <p:sp>
          <p:nvSpPr>
            <p:cNvPr id="28778" name="Text Box 98"/>
            <p:cNvSpPr txBox="1">
              <a:spLocks noChangeArrowheads="1"/>
            </p:cNvSpPr>
            <p:nvPr/>
          </p:nvSpPr>
          <p:spPr bwMode="auto">
            <a:xfrm>
              <a:off x="4696" y="621"/>
              <a:ext cx="830" cy="438"/>
            </a:xfrm>
            <a:prstGeom prst="rect">
              <a:avLst/>
            </a:prstGeom>
            <a:noFill/>
            <a:ln w="9525">
              <a:noFill/>
              <a:miter lim="800000"/>
              <a:headEnd/>
              <a:tailEnd/>
            </a:ln>
          </p:spPr>
          <p:txBody>
            <a:bodyPr>
              <a:spAutoFit/>
            </a:bodyPr>
            <a:lstStyle/>
            <a:p>
              <a:pPr algn="ctr">
                <a:lnSpc>
                  <a:spcPct val="110000"/>
                </a:lnSpc>
              </a:pPr>
              <a:r>
                <a:rPr lang="en-US" altLang="ko-KR" sz="1800">
                  <a:latin typeface="Comic Sans MS" pitchFamily="66" charset="0"/>
                  <a:ea typeface="굴림" pitchFamily="34" charset="-127"/>
                </a:rPr>
                <a:t>link</a:t>
              </a:r>
            </a:p>
            <a:p>
              <a:pPr algn="ctr">
                <a:lnSpc>
                  <a:spcPct val="110000"/>
                </a:lnSpc>
              </a:pPr>
              <a:r>
                <a:rPr lang="en-US" altLang="ko-KR" sz="1800">
                  <a:latin typeface="Comic Sans MS" pitchFamily="66" charset="0"/>
                  <a:ea typeface="굴림" pitchFamily="34" charset="-127"/>
                </a:rPr>
                <a:t>physical</a:t>
              </a:r>
            </a:p>
          </p:txBody>
        </p:sp>
      </p:grpSp>
      <p:sp>
        <p:nvSpPr>
          <p:cNvPr id="28709"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3" name="Group 100"/>
          <p:cNvGrpSpPr>
            <a:grpSpLocks/>
          </p:cNvGrpSpPr>
          <p:nvPr/>
        </p:nvGrpSpPr>
        <p:grpSpPr bwMode="auto">
          <a:xfrm>
            <a:off x="7581900" y="4983163"/>
            <a:ext cx="766763" cy="433387"/>
            <a:chOff x="3600" y="219"/>
            <a:chExt cx="360" cy="175"/>
          </a:xfrm>
        </p:grpSpPr>
        <p:sp>
          <p:nvSpPr>
            <p:cNvPr id="28762"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sp>
          <p:nvSpPr>
            <p:cNvPr id="28763" name="Line 10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8764" name="Line 10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8765" name="Rectangle 10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ko-KR" altLang="ko-KR">
                <a:ea typeface="굴림" pitchFamily="34" charset="-127"/>
              </a:endParaRPr>
            </a:p>
          </p:txBody>
        </p:sp>
        <p:sp>
          <p:nvSpPr>
            <p:cNvPr id="28766"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ko-KR" altLang="ko-KR">
                <a:ea typeface="굴림" pitchFamily="34" charset="-127"/>
              </a:endParaRPr>
            </a:p>
          </p:txBody>
        </p:sp>
        <p:grpSp>
          <p:nvGrpSpPr>
            <p:cNvPr id="14" name="Group 106"/>
            <p:cNvGrpSpPr>
              <a:grpSpLocks/>
            </p:cNvGrpSpPr>
            <p:nvPr/>
          </p:nvGrpSpPr>
          <p:grpSpPr bwMode="auto">
            <a:xfrm>
              <a:off x="3686" y="244"/>
              <a:ext cx="177" cy="66"/>
              <a:chOff x="2848" y="848"/>
              <a:chExt cx="140" cy="98"/>
            </a:xfrm>
          </p:grpSpPr>
          <p:sp>
            <p:nvSpPr>
              <p:cNvPr id="28772" name="Line 10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773" name="Line 10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774" name="Line 10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15" name="Group 110"/>
            <p:cNvGrpSpPr>
              <a:grpSpLocks/>
            </p:cNvGrpSpPr>
            <p:nvPr/>
          </p:nvGrpSpPr>
          <p:grpSpPr bwMode="auto">
            <a:xfrm flipV="1">
              <a:off x="3686" y="243"/>
              <a:ext cx="177" cy="66"/>
              <a:chOff x="2848" y="848"/>
              <a:chExt cx="140" cy="98"/>
            </a:xfrm>
          </p:grpSpPr>
          <p:sp>
            <p:nvSpPr>
              <p:cNvPr id="28769" name="Line 11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8770" name="Line 11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8771" name="Line 11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8711"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FF0000"/>
            </a:solidFill>
            <a:round/>
            <a:headEnd/>
            <a:tailEnd type="triangle" w="med" len="med"/>
          </a:ln>
        </p:spPr>
        <p:txBody>
          <a:bodyPr wrap="none" anchor="ctr"/>
          <a:lstStyle/>
          <a:p>
            <a:endParaRPr lang="zh-CN" altLang="en-US"/>
          </a:p>
        </p:txBody>
      </p:sp>
      <p:grpSp>
        <p:nvGrpSpPr>
          <p:cNvPr id="16" name="Group 115"/>
          <p:cNvGrpSpPr>
            <a:grpSpLocks/>
          </p:cNvGrpSpPr>
          <p:nvPr/>
        </p:nvGrpSpPr>
        <p:grpSpPr bwMode="auto">
          <a:xfrm>
            <a:off x="4238625" y="4546600"/>
            <a:ext cx="1479550" cy="303213"/>
            <a:chOff x="332" y="2224"/>
            <a:chExt cx="932" cy="191"/>
          </a:xfrm>
        </p:grpSpPr>
        <p:sp>
          <p:nvSpPr>
            <p:cNvPr id="28754"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55"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56"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57"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l</a:t>
              </a:r>
            </a:p>
          </p:txBody>
        </p:sp>
        <p:sp>
          <p:nvSpPr>
            <p:cNvPr id="28758"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59"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760"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8761"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17" name="Group 124"/>
          <p:cNvGrpSpPr>
            <a:grpSpLocks/>
          </p:cNvGrpSpPr>
          <p:nvPr/>
        </p:nvGrpSpPr>
        <p:grpSpPr bwMode="auto">
          <a:xfrm>
            <a:off x="4497388" y="4240213"/>
            <a:ext cx="1208087" cy="303212"/>
            <a:chOff x="501" y="1990"/>
            <a:chExt cx="761" cy="191"/>
          </a:xfrm>
        </p:grpSpPr>
        <p:sp>
          <p:nvSpPr>
            <p:cNvPr id="28748"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49"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50"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51"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52"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53"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18" name="Group 140"/>
          <p:cNvGrpSpPr>
            <a:grpSpLocks/>
          </p:cNvGrpSpPr>
          <p:nvPr/>
        </p:nvGrpSpPr>
        <p:grpSpPr bwMode="auto">
          <a:xfrm>
            <a:off x="7269163" y="4606925"/>
            <a:ext cx="1208087" cy="303213"/>
            <a:chOff x="501" y="1990"/>
            <a:chExt cx="761" cy="191"/>
          </a:xfrm>
        </p:grpSpPr>
        <p:sp>
          <p:nvSpPr>
            <p:cNvPr id="287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43"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44"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n</a:t>
              </a:r>
            </a:p>
          </p:txBody>
        </p:sp>
        <p:sp>
          <p:nvSpPr>
            <p:cNvPr id="28745"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46"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8747"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19" name="Group 156"/>
          <p:cNvGrpSpPr>
            <a:grpSpLocks/>
          </p:cNvGrpSpPr>
          <p:nvPr/>
        </p:nvGrpSpPr>
        <p:grpSpPr bwMode="auto">
          <a:xfrm>
            <a:off x="938213" y="1665288"/>
            <a:ext cx="1655763" cy="303212"/>
            <a:chOff x="332" y="2224"/>
            <a:chExt cx="1043" cy="191"/>
          </a:xfrm>
        </p:grpSpPr>
        <p:sp>
          <p:nvSpPr>
            <p:cNvPr id="28734" name="Rectangle 157"/>
            <p:cNvSpPr>
              <a:spLocks noChangeArrowheads="1"/>
            </p:cNvSpPr>
            <p:nvPr/>
          </p:nvSpPr>
          <p:spPr bwMode="auto">
            <a:xfrm>
              <a:off x="345" y="2244"/>
              <a:ext cx="1016" cy="159"/>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5"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H</a:t>
              </a:r>
              <a:r>
                <a:rPr lang="en-US" altLang="ko-KR" sz="1800" baseline="-25000">
                  <a:latin typeface="Comic Sans MS" pitchFamily="66" charset="0"/>
                  <a:ea typeface="굴림" pitchFamily="34" charset="-127"/>
                </a:rPr>
                <a:t>t</a:t>
              </a:r>
            </a:p>
          </p:txBody>
        </p:sp>
        <p:sp>
          <p:nvSpPr>
            <p:cNvPr id="28736"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ko-KR" sz="1400" dirty="0" err="1">
                  <a:latin typeface="Comic Sans MS" pitchFamily="66" charset="0"/>
                  <a:ea typeface="굴림" pitchFamily="34" charset="-127"/>
                </a:rPr>
                <a:t>H</a:t>
              </a:r>
              <a:r>
                <a:rPr lang="en-US" altLang="ko-KR" sz="1800" baseline="-25000" dirty="0" err="1">
                  <a:latin typeface="Comic Sans MS" pitchFamily="66" charset="0"/>
                  <a:ea typeface="굴림" pitchFamily="34" charset="-127"/>
                </a:rPr>
                <a:t>n</a:t>
              </a:r>
              <a:endParaRPr lang="en-US" altLang="ko-KR" sz="1800" baseline="-25000" dirty="0">
                <a:latin typeface="Comic Sans MS" pitchFamily="66" charset="0"/>
                <a:ea typeface="굴림" pitchFamily="34" charset="-127"/>
              </a:endParaRPr>
            </a:p>
          </p:txBody>
        </p:sp>
        <p:sp>
          <p:nvSpPr>
            <p:cNvPr id="28737"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l</a:t>
              </a:r>
            </a:p>
          </p:txBody>
        </p:sp>
        <p:sp>
          <p:nvSpPr>
            <p:cNvPr id="28738"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sp>
          <p:nvSpPr>
            <p:cNvPr id="28739"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8740"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8741"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sp>
          <p:nvSpPr>
            <p:cNvPr id="151" name="Rectangle 160"/>
            <p:cNvSpPr>
              <a:spLocks noChangeArrowheads="1"/>
            </p:cNvSpPr>
            <p:nvPr/>
          </p:nvSpPr>
          <p:spPr bwMode="auto">
            <a:xfrm>
              <a:off x="1188" y="2224"/>
              <a:ext cx="187" cy="184"/>
            </a:xfrm>
            <a:prstGeom prst="rect">
              <a:avLst/>
            </a:prstGeom>
            <a:noFill/>
            <a:ln w="19050">
              <a:noFill/>
              <a:miter lim="800000"/>
              <a:headEnd/>
              <a:tailEnd/>
            </a:ln>
          </p:spPr>
          <p:txBody>
            <a:bodyPr wrap="none" anchor="ctr"/>
            <a:lstStyle/>
            <a:p>
              <a:pPr algn="ctr"/>
              <a:r>
                <a:rPr lang="en-US" altLang="ko-KR" sz="1400" dirty="0" err="1">
                  <a:latin typeface="Comic Sans MS" pitchFamily="66" charset="0"/>
                  <a:ea typeface="굴림" pitchFamily="34" charset="-127"/>
                </a:rPr>
                <a:t>T</a:t>
              </a:r>
              <a:r>
                <a:rPr lang="en-US" altLang="ko-KR" sz="1800" baseline="-25000" dirty="0" err="1" smtClean="0">
                  <a:latin typeface="Comic Sans MS" pitchFamily="66" charset="0"/>
                  <a:ea typeface="굴림" pitchFamily="34" charset="-127"/>
                </a:rPr>
                <a:t>l</a:t>
              </a:r>
              <a:endParaRPr lang="en-US" altLang="ko-KR" sz="1800" baseline="-25000" dirty="0">
                <a:latin typeface="Comic Sans MS" pitchFamily="66" charset="0"/>
                <a:ea typeface="굴림" pitchFamily="34" charset="-127"/>
              </a:endParaRPr>
            </a:p>
          </p:txBody>
        </p:sp>
        <p:sp>
          <p:nvSpPr>
            <p:cNvPr id="165" name="Line 164"/>
            <p:cNvSpPr>
              <a:spLocks noChangeShapeType="1"/>
            </p:cNvSpPr>
            <p:nvPr/>
          </p:nvSpPr>
          <p:spPr bwMode="auto">
            <a:xfrm>
              <a:off x="1189" y="2244"/>
              <a:ext cx="0" cy="156"/>
            </a:xfrm>
            <a:prstGeom prst="line">
              <a:avLst/>
            </a:prstGeom>
            <a:noFill/>
            <a:ln w="9525">
              <a:solidFill>
                <a:schemeClr val="tx1"/>
              </a:solidFill>
              <a:round/>
              <a:headEnd/>
              <a:tailEnd/>
            </a:ln>
          </p:spPr>
          <p:txBody>
            <a:bodyPr/>
            <a:lstStyle/>
            <a:p>
              <a:endParaRPr lang="zh-CN" altLang="en-US"/>
            </a:p>
          </p:txBody>
        </p:sp>
      </p:grpSp>
      <p:sp>
        <p:nvSpPr>
          <p:cNvPr id="28716" name="Text Box 166"/>
          <p:cNvSpPr txBox="1">
            <a:spLocks noChangeArrowheads="1"/>
          </p:cNvSpPr>
          <p:nvPr/>
        </p:nvSpPr>
        <p:spPr bwMode="auto">
          <a:xfrm>
            <a:off x="7921625" y="5411788"/>
            <a:ext cx="879475" cy="366712"/>
          </a:xfrm>
          <a:prstGeom prst="rect">
            <a:avLst/>
          </a:prstGeom>
          <a:noFill/>
          <a:ln w="9525">
            <a:noFill/>
            <a:miter lim="800000"/>
            <a:headEnd/>
            <a:tailEnd/>
          </a:ln>
        </p:spPr>
        <p:txBody>
          <a:bodyPr wrap="none">
            <a:spAutoFit/>
          </a:bodyPr>
          <a:lstStyle/>
          <a:p>
            <a:pPr eaLnBrk="1" hangingPunct="1"/>
            <a:r>
              <a:rPr lang="en-US" altLang="ko-KR" sz="1800" b="1">
                <a:latin typeface="Comic Sans MS" pitchFamily="66" charset="0"/>
                <a:ea typeface="굴림" pitchFamily="34" charset="-127"/>
              </a:rPr>
              <a:t>router</a:t>
            </a:r>
          </a:p>
        </p:txBody>
      </p:sp>
      <p:sp>
        <p:nvSpPr>
          <p:cNvPr id="28717" name="Text Box 167"/>
          <p:cNvSpPr txBox="1">
            <a:spLocks noChangeArrowheads="1"/>
          </p:cNvSpPr>
          <p:nvPr/>
        </p:nvSpPr>
        <p:spPr bwMode="auto">
          <a:xfrm>
            <a:off x="7935913" y="3098800"/>
            <a:ext cx="873125" cy="366713"/>
          </a:xfrm>
          <a:prstGeom prst="rect">
            <a:avLst/>
          </a:prstGeom>
          <a:noFill/>
          <a:ln w="9525">
            <a:noFill/>
            <a:miter lim="800000"/>
            <a:headEnd/>
            <a:tailEnd/>
          </a:ln>
        </p:spPr>
        <p:txBody>
          <a:bodyPr wrap="none">
            <a:spAutoFit/>
          </a:bodyPr>
          <a:lstStyle/>
          <a:p>
            <a:pPr eaLnBrk="1" hangingPunct="1"/>
            <a:r>
              <a:rPr lang="en-US" altLang="ko-KR" sz="1800" b="1">
                <a:latin typeface="Comic Sans MS" pitchFamily="66" charset="0"/>
                <a:ea typeface="굴림" pitchFamily="34" charset="-127"/>
              </a:rPr>
              <a:t>switch</a:t>
            </a:r>
          </a:p>
        </p:txBody>
      </p:sp>
      <p:sp>
        <p:nvSpPr>
          <p:cNvPr id="28718" name="Rectangle 168"/>
          <p:cNvSpPr>
            <a:spLocks noGrp="1" noChangeArrowheads="1"/>
          </p:cNvSpPr>
          <p:nvPr>
            <p:ph type="title"/>
          </p:nvPr>
        </p:nvSpPr>
        <p:spPr>
          <a:xfrm>
            <a:off x="4995863" y="0"/>
            <a:ext cx="3805237" cy="1143000"/>
          </a:xfrm>
        </p:spPr>
        <p:txBody>
          <a:bodyPr/>
          <a:lstStyle/>
          <a:p>
            <a:r>
              <a:rPr lang="en-US" altLang="ko-KR" smtClean="0">
                <a:ea typeface="굴림" pitchFamily="34" charset="-127"/>
              </a:rPr>
              <a:t>Encapsulation</a:t>
            </a:r>
          </a:p>
        </p:txBody>
      </p:sp>
      <p:sp>
        <p:nvSpPr>
          <p:cNvPr id="112814" name="Text Box 174"/>
          <p:cNvSpPr txBox="1">
            <a:spLocks noChangeArrowheads="1"/>
          </p:cNvSpPr>
          <p:nvPr/>
        </p:nvSpPr>
        <p:spPr bwMode="auto">
          <a:xfrm>
            <a:off x="703263" y="692150"/>
            <a:ext cx="973137"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message</a:t>
            </a:r>
            <a:endParaRPr lang="en-US" altLang="ko-KR" sz="1600">
              <a:solidFill>
                <a:schemeClr val="accent2"/>
              </a:solidFill>
              <a:latin typeface="Comic Sans MS" pitchFamily="66" charset="0"/>
              <a:ea typeface="굴림" pitchFamily="34" charset="-127"/>
            </a:endParaRPr>
          </a:p>
        </p:txBody>
      </p:sp>
      <p:grpSp>
        <p:nvGrpSpPr>
          <p:cNvPr id="20" name="Group 175"/>
          <p:cNvGrpSpPr>
            <a:grpSpLocks/>
          </p:cNvGrpSpPr>
          <p:nvPr/>
        </p:nvGrpSpPr>
        <p:grpSpPr bwMode="auto">
          <a:xfrm>
            <a:off x="1763713" y="719138"/>
            <a:ext cx="679450" cy="301625"/>
            <a:chOff x="780" y="1553"/>
            <a:chExt cx="428" cy="190"/>
          </a:xfrm>
        </p:grpSpPr>
        <p:sp>
          <p:nvSpPr>
            <p:cNvPr id="287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3"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nvGrpSpPr>
          <p:cNvPr id="21" name="Group 185"/>
          <p:cNvGrpSpPr>
            <a:grpSpLocks/>
          </p:cNvGrpSpPr>
          <p:nvPr/>
        </p:nvGrpSpPr>
        <p:grpSpPr bwMode="auto">
          <a:xfrm>
            <a:off x="1528763" y="1039813"/>
            <a:ext cx="903287" cy="301625"/>
            <a:chOff x="1851" y="2046"/>
            <a:chExt cx="569" cy="190"/>
          </a:xfrm>
        </p:grpSpPr>
        <p:grpSp>
          <p:nvGrpSpPr>
            <p:cNvPr id="22" name="Group 179"/>
            <p:cNvGrpSpPr>
              <a:grpSpLocks/>
            </p:cNvGrpSpPr>
            <p:nvPr/>
          </p:nvGrpSpPr>
          <p:grpSpPr bwMode="auto">
            <a:xfrm>
              <a:off x="1851" y="2047"/>
              <a:ext cx="190" cy="184"/>
              <a:chOff x="1962" y="2058"/>
              <a:chExt cx="190" cy="184"/>
            </a:xfrm>
          </p:grpSpPr>
          <p:sp>
            <p:nvSpPr>
              <p:cNvPr id="287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31"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ko-KR" sz="1400" dirty="0">
                    <a:latin typeface="Comic Sans MS" pitchFamily="66" charset="0"/>
                    <a:ea typeface="굴림" pitchFamily="34" charset="-127"/>
                  </a:rPr>
                  <a:t>H</a:t>
                </a:r>
                <a:r>
                  <a:rPr lang="en-US" altLang="ko-KR" sz="1800" baseline="-25000" dirty="0">
                    <a:latin typeface="Comic Sans MS" pitchFamily="66" charset="0"/>
                    <a:ea typeface="굴림" pitchFamily="34" charset="-127"/>
                  </a:rPr>
                  <a:t>t</a:t>
                </a:r>
              </a:p>
            </p:txBody>
          </p:sp>
        </p:grpSp>
        <p:grpSp>
          <p:nvGrpSpPr>
            <p:cNvPr id="23" name="Group 182"/>
            <p:cNvGrpSpPr>
              <a:grpSpLocks/>
            </p:cNvGrpSpPr>
            <p:nvPr/>
          </p:nvGrpSpPr>
          <p:grpSpPr bwMode="auto">
            <a:xfrm>
              <a:off x="1992" y="2046"/>
              <a:ext cx="428" cy="190"/>
              <a:chOff x="780" y="1553"/>
              <a:chExt cx="428" cy="190"/>
            </a:xfrm>
          </p:grpSpPr>
          <p:sp>
            <p:nvSpPr>
              <p:cNvPr id="287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8729"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ko-KR" sz="1400">
                    <a:latin typeface="Comic Sans MS" pitchFamily="66" charset="0"/>
                    <a:ea typeface="굴림" pitchFamily="34" charset="-127"/>
                  </a:rPr>
                  <a:t>M</a:t>
                </a:r>
                <a:endParaRPr lang="en-US" altLang="ko-KR" sz="1400">
                  <a:ea typeface="굴림" pitchFamily="34" charset="-127"/>
                </a:endParaRPr>
              </a:p>
            </p:txBody>
          </p:sp>
        </p:grpSp>
      </p:grpSp>
      <p:sp>
        <p:nvSpPr>
          <p:cNvPr id="112647" name="Text Box 7"/>
          <p:cNvSpPr txBox="1">
            <a:spLocks noChangeArrowheads="1"/>
          </p:cNvSpPr>
          <p:nvPr/>
        </p:nvSpPr>
        <p:spPr bwMode="auto">
          <a:xfrm>
            <a:off x="157163" y="1643063"/>
            <a:ext cx="758825" cy="336550"/>
          </a:xfrm>
          <a:prstGeom prst="rect">
            <a:avLst/>
          </a:prstGeom>
          <a:noFill/>
          <a:ln w="9525">
            <a:noFill/>
            <a:miter lim="800000"/>
            <a:headEnd/>
            <a:tailEnd/>
          </a:ln>
        </p:spPr>
        <p:txBody>
          <a:bodyPr wrap="none">
            <a:spAutoFit/>
          </a:bodyPr>
          <a:lstStyle/>
          <a:p>
            <a:r>
              <a:rPr lang="en-US" altLang="ko-KR" sz="1600">
                <a:solidFill>
                  <a:srgbClr val="FF0000"/>
                </a:solidFill>
                <a:latin typeface="Comic Sans MS" pitchFamily="66" charset="0"/>
                <a:ea typeface="굴림" pitchFamily="34" charset="-127"/>
              </a:rPr>
              <a:t>frame</a:t>
            </a:r>
            <a:endParaRPr lang="en-US" altLang="ko-KR" sz="1600">
              <a:solidFill>
                <a:schemeClr val="accent2"/>
              </a:solidFill>
              <a:latin typeface="Comic Sans MS" pitchFamily="66" charset="0"/>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1"/>
                                        </p:tgtEl>
                                        <p:attrNameLst>
                                          <p:attrName>ppt_x</p:attrName>
                                          <p:attrName>ppt_y</p:attrName>
                                        </p:attrNameLst>
                                      </p:cBhvr>
                                      <p:rCtr x="0" y="28"/>
                                    </p:animMotion>
                                  </p:childTnLst>
                                </p:cTn>
                              </p:par>
                              <p:par>
                                <p:cTn id="29" presetID="1" presetClass="entr" presetSubtype="0" fill="hold" grpId="0" nodeType="withEffect">
                                  <p:stCondLst>
                                    <p:cond delay="0"/>
                                  </p:stCondLst>
                                  <p:childTnLst>
                                    <p:set>
                                      <p:cBhvr>
                                        <p:cTn id="30" dur="1" fill="hold">
                                          <p:stCondLst>
                                            <p:cond delay="0"/>
                                          </p:stCondLst>
                                        </p:cTn>
                                        <p:tgtEl>
                                          <p:spTgt spid="1126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264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42" presetClass="path" presetSubtype="0" accel="50000" decel="50000" fill="hold" nodeType="withEffect">
                                  <p:stCondLst>
                                    <p:cond delay="0"/>
                                  </p:stCondLst>
                                  <p:childTnLst>
                                    <p:animMotion origin="layout" path="M -3.05556E-6 2.22222E-6 L -3.05556E-6 0.04213 " pathEditMode="relative" rAng="0" ptsTypes="AA">
                                      <p:cBhvr>
                                        <p:cTn id="40" dur="2000" fill="hold"/>
                                        <p:tgtEl>
                                          <p:spTgt spid="5"/>
                                        </p:tgtEl>
                                        <p:attrNameLst>
                                          <p:attrName>ppt_x</p:attrName>
                                          <p:attrName>ppt_y</p:attrName>
                                        </p:attrNameLst>
                                      </p:cBhvr>
                                      <p:rCtr x="0" y="21"/>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6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2647"/>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55" dur="3000" fill="hold"/>
                                        <p:tgtEl>
                                          <p:spTgt spid="19"/>
                                        </p:tgtEl>
                                        <p:attrNameLst>
                                          <p:attrName>ppt_x</p:attrName>
                                          <p:attrName>ppt_y</p:attrName>
                                        </p:attrNameLst>
                                      </p:cBhvr>
                                      <p:rCtr x="332" y="288"/>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9"/>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64" presetClass="path" presetSubtype="0" accel="50000" decel="50000" fill="hold" nodeType="clickEffect">
                                  <p:stCondLst>
                                    <p:cond delay="0"/>
                                  </p:stCondLst>
                                  <p:childTnLst>
                                    <p:animMotion origin="layout" path="M 0.00156 -0.00046 L 0.00156 -0.04815 " pathEditMode="relative" rAng="0" ptsTypes="AA">
                                      <p:cBhvr>
                                        <p:cTn id="65" dur="2000" fill="hold"/>
                                        <p:tgtEl>
                                          <p:spTgt spid="18"/>
                                        </p:tgtEl>
                                        <p:attrNameLst>
                                          <p:attrName>ppt_x</p:attrName>
                                          <p:attrName>ppt_y</p:attrName>
                                        </p:attrNameLst>
                                      </p:cBhvr>
                                      <p:rCtr x="0" y="-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819150"/>
          </a:xfrm>
        </p:spPr>
        <p:txBody>
          <a:bodyPr/>
          <a:lstStyle/>
          <a:p>
            <a:r>
              <a:rPr lang="en-US" altLang="zh-CN" sz="2800" dirty="0" smtClean="0"/>
              <a:t>TCP/IP Model or Internet Protocol Suite</a:t>
            </a:r>
            <a:endParaRPr lang="zh-CN" altLang="en-US" sz="2800" dirty="0"/>
          </a:p>
        </p:txBody>
      </p:sp>
      <p:sp>
        <p:nvSpPr>
          <p:cNvPr id="3" name="页脚占位符 2"/>
          <p:cNvSpPr>
            <a:spLocks noGrp="1"/>
          </p:cNvSpPr>
          <p:nvPr>
            <p:ph type="ftr" sz="quarter" idx="11"/>
          </p:nvPr>
        </p:nvSpPr>
        <p:spPr/>
        <p:txBody>
          <a:bodyPr/>
          <a:lstStyle/>
          <a:p>
            <a:pPr>
              <a:defRPr/>
            </a:pPr>
            <a:r>
              <a:rPr lang="en-US" altLang="ko-KR" smtClean="0"/>
              <a:t> Introduction</a:t>
            </a:r>
            <a:endParaRPr lang="en-US" altLang="ko-KR">
              <a:latin typeface="Times New Roman" pitchFamily="18" charset="0"/>
            </a:endParaRPr>
          </a:p>
        </p:txBody>
      </p:sp>
      <p:sp>
        <p:nvSpPr>
          <p:cNvPr id="4" name="灯片编号占位符 3"/>
          <p:cNvSpPr>
            <a:spLocks noGrp="1"/>
          </p:cNvSpPr>
          <p:nvPr>
            <p:ph type="sldNum" sz="quarter" idx="12"/>
          </p:nvPr>
        </p:nvSpPr>
        <p:spPr/>
        <p:txBody>
          <a:bodyPr/>
          <a:lstStyle/>
          <a:p>
            <a:pPr>
              <a:defRPr/>
            </a:pPr>
            <a:r>
              <a:rPr lang="en-US" altLang="ko-KR" smtClean="0"/>
              <a:t>1-</a:t>
            </a:r>
            <a:fld id="{8D86E30F-9715-46E4-A069-7ABB4D7C8E3B}" type="slidenum">
              <a:rPr lang="en-US" altLang="ko-KR" smtClean="0"/>
              <a:pPr>
                <a:defRPr/>
              </a:pPr>
              <a:t>94</a:t>
            </a:fld>
            <a:endParaRPr lang="en-US" altLang="ko-KR"/>
          </a:p>
        </p:txBody>
      </p:sp>
      <p:grpSp>
        <p:nvGrpSpPr>
          <p:cNvPr id="5" name="Group 5"/>
          <p:cNvGrpSpPr>
            <a:grpSpLocks/>
          </p:cNvGrpSpPr>
          <p:nvPr/>
        </p:nvGrpSpPr>
        <p:grpSpPr bwMode="auto">
          <a:xfrm>
            <a:off x="49434" y="2062291"/>
            <a:ext cx="1898653" cy="4324462"/>
            <a:chOff x="3076" y="888"/>
            <a:chExt cx="1196" cy="2024"/>
          </a:xfrm>
        </p:grpSpPr>
        <p:sp>
          <p:nvSpPr>
            <p:cNvPr id="7" name="Rectangle 6"/>
            <p:cNvSpPr>
              <a:spLocks noChangeArrowheads="1"/>
            </p:cNvSpPr>
            <p:nvPr/>
          </p:nvSpPr>
          <p:spPr bwMode="auto">
            <a:xfrm>
              <a:off x="3080" y="888"/>
              <a:ext cx="1192" cy="2024"/>
            </a:xfrm>
            <a:prstGeom prst="rect">
              <a:avLst/>
            </a:prstGeom>
            <a:solidFill>
              <a:schemeClr val="bg1"/>
            </a:solidFill>
            <a:ln w="38100">
              <a:solidFill>
                <a:schemeClr val="accent2"/>
              </a:solidFill>
              <a:miter lim="800000"/>
              <a:headEnd/>
              <a:tailEnd/>
            </a:ln>
          </p:spPr>
          <p:txBody>
            <a:bodyPr wrap="none" anchor="ctr"/>
            <a:lstStyle/>
            <a:p>
              <a:endParaRPr lang="ko-KR" altLang="ko-KR">
                <a:ea typeface="굴림" pitchFamily="34" charset="-127"/>
              </a:endParaRPr>
            </a:p>
          </p:txBody>
        </p:sp>
        <p:sp>
          <p:nvSpPr>
            <p:cNvPr id="8" name="Text Box 7"/>
            <p:cNvSpPr txBox="1">
              <a:spLocks noChangeArrowheads="1"/>
            </p:cNvSpPr>
            <p:nvPr/>
          </p:nvSpPr>
          <p:spPr bwMode="auto">
            <a:xfrm>
              <a:off x="3145" y="949"/>
              <a:ext cx="1080" cy="1945"/>
            </a:xfrm>
            <a:prstGeom prst="rect">
              <a:avLst/>
            </a:prstGeom>
            <a:noFill/>
            <a:ln w="9525">
              <a:noFill/>
              <a:miter lim="800000"/>
              <a:headEnd/>
              <a:tailEnd/>
            </a:ln>
          </p:spPr>
          <p:txBody>
            <a:bodyPr wrap="none">
              <a:spAutoFit/>
            </a:bodyPr>
            <a:lstStyle/>
            <a:p>
              <a:pPr algn="ctr"/>
              <a:r>
                <a:rPr lang="en-US" altLang="ko-KR" dirty="0">
                  <a:latin typeface="Comic Sans MS" pitchFamily="66" charset="0"/>
                  <a:ea typeface="굴림" pitchFamily="34" charset="-127"/>
                </a:rPr>
                <a:t>application</a:t>
              </a:r>
            </a:p>
            <a:p>
              <a:pPr algn="ctr"/>
              <a:endParaRPr lang="en-US" altLang="ko-KR" dirty="0">
                <a:latin typeface="Comic Sans MS" pitchFamily="66" charset="0"/>
                <a:ea typeface="굴림" pitchFamily="34" charset="-127"/>
              </a:endParaRPr>
            </a:p>
            <a:p>
              <a:pPr algn="ctr"/>
              <a:endParaRPr lang="en-US" altLang="ko-KR" dirty="0" smtClean="0">
                <a:latin typeface="Comic Sans MS" pitchFamily="66" charset="0"/>
                <a:ea typeface="굴림" pitchFamily="34" charset="-127"/>
              </a:endParaRPr>
            </a:p>
            <a:p>
              <a:pPr algn="ctr"/>
              <a:r>
                <a:rPr lang="en-US" altLang="ko-KR" dirty="0" smtClean="0">
                  <a:latin typeface="Comic Sans MS" pitchFamily="66" charset="0"/>
                  <a:ea typeface="굴림" pitchFamily="34" charset="-127"/>
                </a:rPr>
                <a:t>transport</a:t>
              </a:r>
              <a:endParaRPr lang="en-US" altLang="ko-KR" dirty="0">
                <a:latin typeface="Comic Sans MS" pitchFamily="66" charset="0"/>
                <a:ea typeface="굴림" pitchFamily="34" charset="-127"/>
              </a:endParaRPr>
            </a:p>
            <a:p>
              <a:pPr algn="ctr"/>
              <a:endParaRPr lang="en-US" altLang="ko-KR" dirty="0">
                <a:latin typeface="Comic Sans MS" pitchFamily="66" charset="0"/>
                <a:ea typeface="굴림" pitchFamily="34" charset="-127"/>
              </a:endParaRPr>
            </a:p>
            <a:p>
              <a:pPr algn="ctr"/>
              <a:r>
                <a:rPr lang="en-US" altLang="ko-KR" dirty="0" smtClean="0">
                  <a:latin typeface="Comic Sans MS" pitchFamily="66" charset="0"/>
                  <a:ea typeface="굴림" pitchFamily="34" charset="-127"/>
                </a:rPr>
                <a:t>Internet/</a:t>
              </a:r>
            </a:p>
            <a:p>
              <a:pPr algn="ctr"/>
              <a:r>
                <a:rPr lang="en-US" altLang="ko-KR" dirty="0" smtClean="0">
                  <a:latin typeface="Comic Sans MS" pitchFamily="66" charset="0"/>
                  <a:ea typeface="굴림" pitchFamily="34" charset="-127"/>
                </a:rPr>
                <a:t>network</a:t>
              </a:r>
              <a:endParaRPr lang="en-US" altLang="ko-KR" dirty="0">
                <a:latin typeface="Comic Sans MS" pitchFamily="66" charset="0"/>
                <a:ea typeface="굴림" pitchFamily="34" charset="-127"/>
              </a:endParaRPr>
            </a:p>
            <a:p>
              <a:pPr algn="ctr"/>
              <a:endParaRPr lang="en-US" altLang="ko-KR" dirty="0">
                <a:latin typeface="Comic Sans MS" pitchFamily="66" charset="0"/>
                <a:ea typeface="굴림" pitchFamily="34" charset="-127"/>
              </a:endParaRPr>
            </a:p>
            <a:p>
              <a:pPr algn="ctr"/>
              <a:endParaRPr lang="en-US" altLang="ko-KR" dirty="0" smtClean="0">
                <a:latin typeface="Comic Sans MS" pitchFamily="66" charset="0"/>
                <a:ea typeface="굴림" pitchFamily="34" charset="-127"/>
              </a:endParaRPr>
            </a:p>
            <a:p>
              <a:pPr algn="ctr"/>
              <a:r>
                <a:rPr lang="en-US" altLang="ko-KR" dirty="0" smtClean="0">
                  <a:latin typeface="Comic Sans MS" pitchFamily="66" charset="0"/>
                  <a:ea typeface="굴림" pitchFamily="34" charset="-127"/>
                </a:rPr>
                <a:t>Host to </a:t>
              </a:r>
            </a:p>
            <a:p>
              <a:pPr algn="ctr"/>
              <a:r>
                <a:rPr lang="en-US" altLang="ko-KR" dirty="0" smtClean="0">
                  <a:latin typeface="Comic Sans MS" pitchFamily="66" charset="0"/>
                  <a:ea typeface="굴림" pitchFamily="34" charset="-127"/>
                </a:rPr>
                <a:t>network </a:t>
              </a:r>
              <a:endParaRPr lang="en-US" altLang="ko-KR" dirty="0">
                <a:latin typeface="Comic Sans MS" pitchFamily="66" charset="0"/>
                <a:ea typeface="굴림" pitchFamily="34" charset="-127"/>
              </a:endParaRPr>
            </a:p>
          </p:txBody>
        </p:sp>
        <p:sp>
          <p:nvSpPr>
            <p:cNvPr id="9" name="Line 8"/>
            <p:cNvSpPr>
              <a:spLocks noChangeShapeType="1"/>
            </p:cNvSpPr>
            <p:nvPr/>
          </p:nvSpPr>
          <p:spPr bwMode="auto">
            <a:xfrm>
              <a:off x="3076" y="1324"/>
              <a:ext cx="1188" cy="0"/>
            </a:xfrm>
            <a:prstGeom prst="line">
              <a:avLst/>
            </a:prstGeom>
            <a:noFill/>
            <a:ln w="38100">
              <a:solidFill>
                <a:schemeClr val="accent2"/>
              </a:solidFill>
              <a:round/>
              <a:headEnd/>
              <a:tailEnd/>
            </a:ln>
          </p:spPr>
          <p:txBody>
            <a:bodyPr wrap="none" anchor="ctr"/>
            <a:lstStyle/>
            <a:p>
              <a:endParaRPr lang="zh-CN" altLang="en-US"/>
            </a:p>
          </p:txBody>
        </p:sp>
        <p:sp>
          <p:nvSpPr>
            <p:cNvPr id="10" name="Line 9"/>
            <p:cNvSpPr>
              <a:spLocks noChangeShapeType="1"/>
            </p:cNvSpPr>
            <p:nvPr/>
          </p:nvSpPr>
          <p:spPr bwMode="auto">
            <a:xfrm>
              <a:off x="3076" y="1803"/>
              <a:ext cx="1188" cy="0"/>
            </a:xfrm>
            <a:prstGeom prst="line">
              <a:avLst/>
            </a:prstGeom>
            <a:noFill/>
            <a:ln w="38100">
              <a:solidFill>
                <a:schemeClr val="accent2"/>
              </a:solidFill>
              <a:round/>
              <a:headEnd/>
              <a:tailEnd/>
            </a:ln>
          </p:spPr>
          <p:txBody>
            <a:bodyPr wrap="none" anchor="ctr"/>
            <a:lstStyle/>
            <a:p>
              <a:endParaRPr lang="zh-CN" altLang="en-US"/>
            </a:p>
          </p:txBody>
        </p:sp>
        <p:sp>
          <p:nvSpPr>
            <p:cNvPr id="11" name="Line 10"/>
            <p:cNvSpPr>
              <a:spLocks noChangeShapeType="1"/>
            </p:cNvSpPr>
            <p:nvPr/>
          </p:nvSpPr>
          <p:spPr bwMode="auto">
            <a:xfrm>
              <a:off x="3076" y="2280"/>
              <a:ext cx="1188" cy="0"/>
            </a:xfrm>
            <a:prstGeom prst="line">
              <a:avLst/>
            </a:prstGeom>
            <a:noFill/>
            <a:ln w="38100">
              <a:solidFill>
                <a:schemeClr val="accent2"/>
              </a:solidFill>
              <a:round/>
              <a:headEnd/>
              <a:tailEnd/>
            </a:ln>
          </p:spPr>
          <p:txBody>
            <a:bodyPr wrap="none" anchor="ctr"/>
            <a:lstStyle/>
            <a:p>
              <a:endParaRPr lang="zh-CN" altLang="en-US"/>
            </a:p>
          </p:txBody>
        </p:sp>
      </p:grpSp>
      <p:sp>
        <p:nvSpPr>
          <p:cNvPr id="13" name="AutoShape 2"/>
          <p:cNvSpPr>
            <a:spLocks noChangeArrowheads="1"/>
          </p:cNvSpPr>
          <p:nvPr/>
        </p:nvSpPr>
        <p:spPr bwMode="auto">
          <a:xfrm>
            <a:off x="1741703" y="3560930"/>
            <a:ext cx="7235825" cy="2808287"/>
          </a:xfrm>
          <a:prstGeom prst="triangle">
            <a:avLst>
              <a:gd name="adj" fmla="val 50000"/>
            </a:avLst>
          </a:prstGeom>
          <a:solidFill>
            <a:srgbClr val="CC99FF"/>
          </a:solidFill>
          <a:ln w="9525">
            <a:solidFill>
              <a:schemeClr val="tx1"/>
            </a:solidFill>
            <a:miter lim="800000"/>
            <a:headEnd/>
            <a:tailEnd/>
          </a:ln>
        </p:spPr>
        <p:txBody>
          <a:bodyPr wrap="none" anchor="ctr"/>
          <a:lstStyle/>
          <a:p>
            <a:endParaRPr lang="zh-CN" altLang="en-US"/>
          </a:p>
        </p:txBody>
      </p:sp>
      <p:sp>
        <p:nvSpPr>
          <p:cNvPr id="14" name="AutoShape 3"/>
          <p:cNvSpPr>
            <a:spLocks noChangeArrowheads="1"/>
          </p:cNvSpPr>
          <p:nvPr/>
        </p:nvSpPr>
        <p:spPr bwMode="auto">
          <a:xfrm flipV="1">
            <a:off x="1741703" y="2049630"/>
            <a:ext cx="7235825" cy="3095625"/>
          </a:xfrm>
          <a:prstGeom prst="triangle">
            <a:avLst>
              <a:gd name="adj" fmla="val 50000"/>
            </a:avLst>
          </a:prstGeom>
          <a:solidFill>
            <a:srgbClr val="CC99FF"/>
          </a:solidFill>
          <a:ln w="9525">
            <a:solidFill>
              <a:schemeClr val="tx1"/>
            </a:solidFill>
            <a:miter lim="800000"/>
            <a:headEnd/>
            <a:tailEnd/>
          </a:ln>
        </p:spPr>
        <p:txBody>
          <a:bodyPr wrap="none" anchor="ctr"/>
          <a:lstStyle/>
          <a:p>
            <a:endParaRPr lang="zh-CN" altLang="en-US"/>
          </a:p>
        </p:txBody>
      </p:sp>
      <p:sp>
        <p:nvSpPr>
          <p:cNvPr id="15" name="Rectangle 5"/>
          <p:cNvSpPr>
            <a:spLocks noChangeArrowheads="1"/>
          </p:cNvSpPr>
          <p:nvPr/>
        </p:nvSpPr>
        <p:spPr bwMode="auto">
          <a:xfrm>
            <a:off x="2843428" y="2240130"/>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dirty="0">
                <a:solidFill>
                  <a:srgbClr val="333399"/>
                </a:solidFill>
                <a:latin typeface="+mn-lt"/>
                <a:ea typeface="黑体" pitchFamily="2" charset="-122"/>
              </a:rPr>
              <a:t>HTTP</a:t>
            </a:r>
          </a:p>
        </p:txBody>
      </p:sp>
      <p:sp>
        <p:nvSpPr>
          <p:cNvPr id="16" name="Rectangle 6"/>
          <p:cNvSpPr>
            <a:spLocks noChangeArrowheads="1"/>
          </p:cNvSpPr>
          <p:nvPr/>
        </p:nvSpPr>
        <p:spPr bwMode="auto">
          <a:xfrm>
            <a:off x="4391241" y="224013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SMTP</a:t>
            </a:r>
          </a:p>
        </p:txBody>
      </p:sp>
      <p:sp>
        <p:nvSpPr>
          <p:cNvPr id="17" name="Rectangle 7"/>
          <p:cNvSpPr>
            <a:spLocks noChangeArrowheads="1"/>
          </p:cNvSpPr>
          <p:nvPr/>
        </p:nvSpPr>
        <p:spPr bwMode="auto">
          <a:xfrm>
            <a:off x="5532653" y="2240130"/>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DNS</a:t>
            </a:r>
          </a:p>
        </p:txBody>
      </p:sp>
      <p:sp>
        <p:nvSpPr>
          <p:cNvPr id="18" name="Rectangle 8"/>
          <p:cNvSpPr>
            <a:spLocks noChangeArrowheads="1"/>
          </p:cNvSpPr>
          <p:nvPr/>
        </p:nvSpPr>
        <p:spPr bwMode="auto">
          <a:xfrm>
            <a:off x="7080466" y="2240130"/>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RTP</a:t>
            </a:r>
          </a:p>
        </p:txBody>
      </p:sp>
      <p:sp>
        <p:nvSpPr>
          <p:cNvPr id="19" name="Rectangle 9"/>
          <p:cNvSpPr>
            <a:spLocks noChangeArrowheads="1"/>
          </p:cNvSpPr>
          <p:nvPr/>
        </p:nvSpPr>
        <p:spPr bwMode="auto">
          <a:xfrm>
            <a:off x="3576853" y="3184692"/>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mn-lt"/>
                <a:ea typeface="黑体" pitchFamily="2" charset="-122"/>
              </a:rPr>
              <a:t>TCP</a:t>
            </a:r>
          </a:p>
        </p:txBody>
      </p:sp>
      <p:sp>
        <p:nvSpPr>
          <p:cNvPr id="20" name="Rectangle 10"/>
          <p:cNvSpPr>
            <a:spLocks noChangeArrowheads="1"/>
          </p:cNvSpPr>
          <p:nvPr/>
        </p:nvSpPr>
        <p:spPr bwMode="auto">
          <a:xfrm>
            <a:off x="6347041" y="3184692"/>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a:solidFill>
                  <a:srgbClr val="333399"/>
                </a:solidFill>
                <a:latin typeface="+mn-lt"/>
                <a:ea typeface="黑体" pitchFamily="2" charset="-122"/>
              </a:rPr>
              <a:t>UDP</a:t>
            </a:r>
          </a:p>
        </p:txBody>
      </p:sp>
      <p:sp>
        <p:nvSpPr>
          <p:cNvPr id="21" name="Rectangle 11"/>
          <p:cNvSpPr>
            <a:spLocks noChangeArrowheads="1"/>
          </p:cNvSpPr>
          <p:nvPr/>
        </p:nvSpPr>
        <p:spPr bwMode="auto">
          <a:xfrm>
            <a:off x="4961153" y="4289592"/>
            <a:ext cx="815975" cy="393700"/>
          </a:xfrm>
          <a:prstGeom prst="rect">
            <a:avLst/>
          </a:prstGeom>
          <a:solidFill>
            <a:srgbClr val="FF0000"/>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kumimoji="1" lang="en-US" altLang="zh-CN" sz="2000" dirty="0">
                <a:solidFill>
                  <a:schemeClr val="bg1"/>
                </a:solidFill>
                <a:latin typeface="+mn-lt"/>
                <a:ea typeface="黑体" pitchFamily="2" charset="-122"/>
              </a:rPr>
              <a:t>IP</a:t>
            </a:r>
          </a:p>
        </p:txBody>
      </p:sp>
      <p:sp>
        <p:nvSpPr>
          <p:cNvPr id="22" name="Rectangle 12"/>
          <p:cNvSpPr>
            <a:spLocks noChangeArrowheads="1"/>
          </p:cNvSpPr>
          <p:nvPr/>
        </p:nvSpPr>
        <p:spPr bwMode="auto">
          <a:xfrm>
            <a:off x="2843428" y="5569117"/>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3" name="Rectangle 13"/>
          <p:cNvSpPr>
            <a:spLocks noChangeArrowheads="1"/>
          </p:cNvSpPr>
          <p:nvPr/>
        </p:nvSpPr>
        <p:spPr bwMode="auto">
          <a:xfrm>
            <a:off x="4554753" y="5569117"/>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4" name="Rectangle 14"/>
          <p:cNvSpPr>
            <a:spLocks noChangeArrowheads="1"/>
          </p:cNvSpPr>
          <p:nvPr/>
        </p:nvSpPr>
        <p:spPr bwMode="auto">
          <a:xfrm>
            <a:off x="6593103" y="5569117"/>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a typeface="宋体" pitchFamily="2" charset="-122"/>
            </a:endParaRPr>
          </a:p>
        </p:txBody>
      </p:sp>
      <p:sp>
        <p:nvSpPr>
          <p:cNvPr id="28" name="Text Box 22"/>
          <p:cNvSpPr txBox="1">
            <a:spLocks noChangeArrowheads="1"/>
          </p:cNvSpPr>
          <p:nvPr/>
        </p:nvSpPr>
        <p:spPr bwMode="auto">
          <a:xfrm>
            <a:off x="3784816" y="2155992"/>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Times New Roman" pitchFamily="18" charset="0"/>
                <a:ea typeface="黑体" pitchFamily="2" charset="-122"/>
              </a:rPr>
              <a:t>…</a:t>
            </a:r>
          </a:p>
        </p:txBody>
      </p:sp>
      <p:sp>
        <p:nvSpPr>
          <p:cNvPr id="29" name="Text Box 23"/>
          <p:cNvSpPr txBox="1">
            <a:spLocks noChangeArrowheads="1"/>
          </p:cNvSpPr>
          <p:nvPr/>
        </p:nvSpPr>
        <p:spPr bwMode="auto">
          <a:xfrm>
            <a:off x="6480391" y="2155992"/>
            <a:ext cx="438150" cy="396875"/>
          </a:xfrm>
          <a:prstGeom prst="rect">
            <a:avLst/>
          </a:prstGeom>
          <a:noFill/>
          <a:ln w="9525">
            <a:noFill/>
            <a:miter lim="800000"/>
            <a:headEnd/>
            <a:tailEnd/>
          </a:ln>
        </p:spPr>
        <p:txBody>
          <a:bodyPr wrap="none">
            <a:spAutoFit/>
          </a:bodyPr>
          <a:lstStyle/>
          <a:p>
            <a:r>
              <a:rPr kumimoji="1" lang="en-US" altLang="zh-CN" sz="2000" b="1">
                <a:solidFill>
                  <a:srgbClr val="333399"/>
                </a:solidFill>
                <a:latin typeface="Times New Roman" pitchFamily="18" charset="0"/>
                <a:ea typeface="黑体" pitchFamily="2" charset="-122"/>
              </a:rPr>
              <a:t>…</a:t>
            </a:r>
          </a:p>
        </p:txBody>
      </p:sp>
      <p:sp>
        <p:nvSpPr>
          <p:cNvPr id="30" name="Text Box 24"/>
          <p:cNvSpPr txBox="1">
            <a:spLocks noChangeArrowheads="1"/>
          </p:cNvSpPr>
          <p:nvPr/>
        </p:nvSpPr>
        <p:spPr bwMode="auto">
          <a:xfrm>
            <a:off x="6026366" y="5553242"/>
            <a:ext cx="387350" cy="336550"/>
          </a:xfrm>
          <a:prstGeom prst="rect">
            <a:avLst/>
          </a:prstGeom>
          <a:noFill/>
          <a:ln w="9525">
            <a:noFill/>
            <a:miter lim="800000"/>
            <a:headEnd/>
            <a:tailEnd/>
          </a:ln>
        </p:spPr>
        <p:txBody>
          <a:bodyPr wrap="none">
            <a:spAutoFit/>
          </a:bodyPr>
          <a:lstStyle/>
          <a:p>
            <a:r>
              <a:rPr kumimoji="1" lang="en-US" altLang="zh-CN" sz="1600" b="1">
                <a:latin typeface="Times New Roman" pitchFamily="18" charset="0"/>
              </a:rPr>
              <a:t>…</a:t>
            </a:r>
          </a:p>
        </p:txBody>
      </p:sp>
      <p:sp>
        <p:nvSpPr>
          <p:cNvPr id="31" name="Line 25"/>
          <p:cNvSpPr>
            <a:spLocks noChangeShapeType="1"/>
          </p:cNvSpPr>
          <p:nvPr/>
        </p:nvSpPr>
        <p:spPr bwMode="auto">
          <a:xfrm>
            <a:off x="3238716" y="2660817"/>
            <a:ext cx="509587" cy="5476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2" name="Line 26"/>
          <p:cNvSpPr>
            <a:spLocks noChangeShapeType="1"/>
          </p:cNvSpPr>
          <p:nvPr/>
        </p:nvSpPr>
        <p:spPr bwMode="auto">
          <a:xfrm>
            <a:off x="5923178" y="2678280"/>
            <a:ext cx="587375" cy="4953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3" name="Line 27"/>
          <p:cNvSpPr>
            <a:spLocks noChangeShapeType="1"/>
          </p:cNvSpPr>
          <p:nvPr/>
        </p:nvSpPr>
        <p:spPr bwMode="auto">
          <a:xfrm flipH="1">
            <a:off x="4200741" y="2662405"/>
            <a:ext cx="584200" cy="5207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4" name="Line 28"/>
          <p:cNvSpPr>
            <a:spLocks noChangeShapeType="1"/>
          </p:cNvSpPr>
          <p:nvPr/>
        </p:nvSpPr>
        <p:spPr bwMode="auto">
          <a:xfrm flipH="1">
            <a:off x="6915366" y="2662405"/>
            <a:ext cx="573087" cy="52705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5" name="Line 29"/>
          <p:cNvSpPr>
            <a:spLocks noChangeShapeType="1"/>
          </p:cNvSpPr>
          <p:nvPr/>
        </p:nvSpPr>
        <p:spPr bwMode="auto">
          <a:xfrm>
            <a:off x="3980078" y="3610142"/>
            <a:ext cx="1149350" cy="6619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6" name="Line 30"/>
          <p:cNvSpPr>
            <a:spLocks noChangeShapeType="1"/>
          </p:cNvSpPr>
          <p:nvPr/>
        </p:nvSpPr>
        <p:spPr bwMode="auto">
          <a:xfrm flipH="1">
            <a:off x="5613616" y="3626017"/>
            <a:ext cx="1152525" cy="6477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7" name="Line 31"/>
          <p:cNvSpPr>
            <a:spLocks noChangeShapeType="1"/>
          </p:cNvSpPr>
          <p:nvPr/>
        </p:nvSpPr>
        <p:spPr bwMode="auto">
          <a:xfrm>
            <a:off x="5658066" y="4737267"/>
            <a:ext cx="1627187" cy="839788"/>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8" name="Line 32"/>
          <p:cNvSpPr>
            <a:spLocks noChangeShapeType="1"/>
          </p:cNvSpPr>
          <p:nvPr/>
        </p:nvSpPr>
        <p:spPr bwMode="auto">
          <a:xfrm flipH="1">
            <a:off x="3397466" y="4727742"/>
            <a:ext cx="1646237" cy="849313"/>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39" name="Line 33"/>
          <p:cNvSpPr>
            <a:spLocks noChangeShapeType="1"/>
          </p:cNvSpPr>
          <p:nvPr/>
        </p:nvSpPr>
        <p:spPr bwMode="auto">
          <a:xfrm flipH="1">
            <a:off x="5126253" y="4683292"/>
            <a:ext cx="244475" cy="893763"/>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0" name="Text Box 34"/>
          <p:cNvSpPr txBox="1">
            <a:spLocks noChangeArrowheads="1"/>
          </p:cNvSpPr>
          <p:nvPr/>
        </p:nvSpPr>
        <p:spPr bwMode="auto">
          <a:xfrm>
            <a:off x="2908604" y="5616527"/>
            <a:ext cx="1152880"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a:solidFill>
                  <a:srgbClr val="333399"/>
                </a:solidFill>
                <a:latin typeface="+mn-lt"/>
                <a:ea typeface="黑体" pitchFamily="2" charset="-122"/>
              </a:rPr>
              <a:t>1</a:t>
            </a:r>
          </a:p>
        </p:txBody>
      </p:sp>
      <p:sp>
        <p:nvSpPr>
          <p:cNvPr id="43" name="Line 15"/>
          <p:cNvSpPr>
            <a:spLocks noChangeShapeType="1"/>
          </p:cNvSpPr>
          <p:nvPr/>
        </p:nvSpPr>
        <p:spPr bwMode="auto">
          <a:xfrm>
            <a:off x="838200" y="5048633"/>
            <a:ext cx="7334250" cy="0"/>
          </a:xfrm>
          <a:prstGeom prst="line">
            <a:avLst/>
          </a:prstGeom>
          <a:noFill/>
          <a:ln w="9525">
            <a:solidFill>
              <a:schemeClr val="tx1"/>
            </a:solidFill>
            <a:prstDash val="dash"/>
            <a:round/>
            <a:headEnd/>
            <a:tailEnd/>
          </a:ln>
        </p:spPr>
        <p:txBody>
          <a:bodyPr/>
          <a:lstStyle/>
          <a:p>
            <a:endParaRPr lang="zh-CN" altLang="en-US"/>
          </a:p>
        </p:txBody>
      </p:sp>
      <p:sp>
        <p:nvSpPr>
          <p:cNvPr id="44" name="Line 16"/>
          <p:cNvSpPr>
            <a:spLocks noChangeShapeType="1"/>
          </p:cNvSpPr>
          <p:nvPr/>
        </p:nvSpPr>
        <p:spPr bwMode="auto">
          <a:xfrm>
            <a:off x="838200" y="4024695"/>
            <a:ext cx="7334250" cy="0"/>
          </a:xfrm>
          <a:prstGeom prst="line">
            <a:avLst/>
          </a:prstGeom>
          <a:noFill/>
          <a:ln w="9525">
            <a:solidFill>
              <a:schemeClr val="tx1"/>
            </a:solidFill>
            <a:prstDash val="dash"/>
            <a:round/>
            <a:headEnd/>
            <a:tailEnd/>
          </a:ln>
        </p:spPr>
        <p:txBody>
          <a:bodyPr/>
          <a:lstStyle/>
          <a:p>
            <a:endParaRPr lang="zh-CN" altLang="en-US"/>
          </a:p>
        </p:txBody>
      </p:sp>
      <p:sp>
        <p:nvSpPr>
          <p:cNvPr id="45" name="Line 17"/>
          <p:cNvSpPr>
            <a:spLocks noChangeShapeType="1"/>
          </p:cNvSpPr>
          <p:nvPr/>
        </p:nvSpPr>
        <p:spPr bwMode="auto">
          <a:xfrm>
            <a:off x="838200" y="2997583"/>
            <a:ext cx="7334250" cy="0"/>
          </a:xfrm>
          <a:prstGeom prst="line">
            <a:avLst/>
          </a:prstGeom>
          <a:noFill/>
          <a:ln w="9525">
            <a:solidFill>
              <a:schemeClr val="tx1"/>
            </a:solidFill>
            <a:prstDash val="dash"/>
            <a:round/>
            <a:headEnd/>
            <a:tailEnd/>
          </a:ln>
        </p:spPr>
        <p:txBody>
          <a:bodyPr/>
          <a:lstStyle/>
          <a:p>
            <a:endParaRPr lang="zh-CN" altLang="en-US"/>
          </a:p>
        </p:txBody>
      </p:sp>
      <p:sp>
        <p:nvSpPr>
          <p:cNvPr id="46" name="Text Box 34"/>
          <p:cNvSpPr txBox="1">
            <a:spLocks noChangeArrowheads="1"/>
          </p:cNvSpPr>
          <p:nvPr/>
        </p:nvSpPr>
        <p:spPr bwMode="auto">
          <a:xfrm>
            <a:off x="4624123" y="5616527"/>
            <a:ext cx="1181735"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smtClean="0">
                <a:solidFill>
                  <a:srgbClr val="333399"/>
                </a:solidFill>
                <a:latin typeface="+mn-lt"/>
                <a:ea typeface="黑体" pitchFamily="2" charset="-122"/>
              </a:rPr>
              <a:t>2</a:t>
            </a:r>
            <a:endParaRPr kumimoji="1" lang="en-US" altLang="zh-CN" sz="1400" dirty="0">
              <a:solidFill>
                <a:srgbClr val="333399"/>
              </a:solidFill>
              <a:latin typeface="+mn-lt"/>
              <a:ea typeface="黑体" pitchFamily="2" charset="-122"/>
            </a:endParaRPr>
          </a:p>
        </p:txBody>
      </p:sp>
      <p:sp>
        <p:nvSpPr>
          <p:cNvPr id="47" name="Text Box 34"/>
          <p:cNvSpPr txBox="1">
            <a:spLocks noChangeArrowheads="1"/>
          </p:cNvSpPr>
          <p:nvPr/>
        </p:nvSpPr>
        <p:spPr bwMode="auto">
          <a:xfrm>
            <a:off x="6675345" y="5616527"/>
            <a:ext cx="1181735" cy="523220"/>
          </a:xfrm>
          <a:prstGeom prst="rect">
            <a:avLst/>
          </a:prstGeom>
          <a:noFill/>
          <a:ln w="9525">
            <a:noFill/>
            <a:miter lim="800000"/>
            <a:headEnd/>
            <a:tailEnd/>
          </a:ln>
        </p:spPr>
        <p:txBody>
          <a:bodyPr wrap="none">
            <a:spAutoFit/>
          </a:bodyPr>
          <a:lstStyle/>
          <a:p>
            <a:pPr algn="ctr"/>
            <a:r>
              <a:rPr kumimoji="1" lang="en-US" altLang="zh-CN" sz="1400" dirty="0" smtClean="0">
                <a:solidFill>
                  <a:srgbClr val="333399"/>
                </a:solidFill>
                <a:latin typeface="+mn-lt"/>
                <a:ea typeface="黑体" pitchFamily="2" charset="-122"/>
              </a:rPr>
              <a:t>Network </a:t>
            </a:r>
          </a:p>
          <a:p>
            <a:pPr algn="ctr"/>
            <a:r>
              <a:rPr kumimoji="1" lang="en-US" altLang="zh-CN" sz="1400" dirty="0" smtClean="0">
                <a:solidFill>
                  <a:srgbClr val="333399"/>
                </a:solidFill>
                <a:latin typeface="+mn-lt"/>
                <a:ea typeface="黑体" pitchFamily="2" charset="-122"/>
              </a:rPr>
              <a:t>Interface</a:t>
            </a:r>
            <a:r>
              <a:rPr kumimoji="1" lang="zh-CN" altLang="en-US" sz="1400" dirty="0" smtClean="0">
                <a:solidFill>
                  <a:srgbClr val="333399"/>
                </a:solidFill>
                <a:latin typeface="+mn-lt"/>
                <a:ea typeface="黑体" pitchFamily="2" charset="-122"/>
              </a:rPr>
              <a:t> </a:t>
            </a:r>
            <a:r>
              <a:rPr kumimoji="1" lang="en-US" altLang="zh-CN" sz="1400" dirty="0" smtClean="0">
                <a:solidFill>
                  <a:srgbClr val="333399"/>
                </a:solidFill>
                <a:latin typeface="+mn-lt"/>
                <a:ea typeface="黑体" pitchFamily="2" charset="-122"/>
              </a:rPr>
              <a:t>3</a:t>
            </a:r>
            <a:endParaRPr kumimoji="1" lang="en-US" altLang="zh-CN" sz="1400" dirty="0">
              <a:solidFill>
                <a:srgbClr val="333399"/>
              </a:solidFill>
              <a:latin typeface="+mn-lt"/>
              <a:ea typeface="黑体" pitchFamily="2" charset="-122"/>
            </a:endParaRPr>
          </a:p>
        </p:txBody>
      </p:sp>
      <p:sp>
        <p:nvSpPr>
          <p:cNvPr id="41" name="矩形 40"/>
          <p:cNvSpPr/>
          <p:nvPr/>
        </p:nvSpPr>
        <p:spPr>
          <a:xfrm>
            <a:off x="110362" y="1013847"/>
            <a:ext cx="8934450" cy="923330"/>
          </a:xfrm>
          <a:prstGeom prst="rect">
            <a:avLst/>
          </a:prstGeom>
        </p:spPr>
        <p:txBody>
          <a:bodyPr wrap="square">
            <a:spAutoFit/>
          </a:bodyPr>
          <a:lstStyle/>
          <a:p>
            <a:r>
              <a:rPr lang="en-US" altLang="zh-CN" sz="1800" dirty="0" smtClean="0">
                <a:latin typeface="+mn-lt"/>
              </a:rPr>
              <a:t>TCP/IP protocols can serve different applications, so called “</a:t>
            </a:r>
            <a:r>
              <a:rPr lang="en-US" altLang="zh-CN" sz="1800" dirty="0" smtClean="0">
                <a:solidFill>
                  <a:srgbClr val="0000FF"/>
                </a:solidFill>
                <a:latin typeface="+mn-lt"/>
              </a:rPr>
              <a:t>everything over IP</a:t>
            </a:r>
            <a:r>
              <a:rPr lang="en-US" altLang="zh-CN" sz="1800" dirty="0" smtClean="0">
                <a:latin typeface="+mn-lt"/>
              </a:rPr>
              <a:t>”</a:t>
            </a:r>
          </a:p>
          <a:p>
            <a:r>
              <a:rPr lang="en-US" altLang="zh-CN" sz="1800" dirty="0" smtClean="0">
                <a:latin typeface="+mn-lt"/>
              </a:rPr>
              <a:t>TCP/IP protocols allow IP protocol runs on different networks, i.e., “</a:t>
            </a:r>
            <a:r>
              <a:rPr lang="en-US" altLang="zh-CN" sz="1800" dirty="0" smtClean="0">
                <a:solidFill>
                  <a:srgbClr val="0000FF"/>
                </a:solidFill>
                <a:latin typeface="+mn-lt"/>
              </a:rPr>
              <a:t>IP over everything</a:t>
            </a:r>
            <a:r>
              <a:rPr lang="en-US" altLang="zh-CN" sz="1800" dirty="0" smtClean="0">
                <a:latin typeface="+mn-lt"/>
              </a:rPr>
              <a:t>”.</a:t>
            </a:r>
          </a:p>
        </p:txBody>
      </p:sp>
      <p:sp>
        <p:nvSpPr>
          <p:cNvPr id="42" name="矩形 41"/>
          <p:cNvSpPr/>
          <p:nvPr/>
        </p:nvSpPr>
        <p:spPr>
          <a:xfrm>
            <a:off x="7115176" y="4095661"/>
            <a:ext cx="2028824" cy="369332"/>
          </a:xfrm>
          <a:prstGeom prst="rect">
            <a:avLst/>
          </a:prstGeom>
        </p:spPr>
        <p:txBody>
          <a:bodyPr wrap="square">
            <a:spAutoFit/>
          </a:bodyPr>
          <a:lstStyle/>
          <a:p>
            <a:r>
              <a:rPr lang="en-US" altLang="zh-CN" sz="1800" dirty="0" smtClean="0">
                <a:solidFill>
                  <a:srgbClr val="FF0000"/>
                </a:solidFill>
                <a:latin typeface="+mn-lt"/>
              </a:rPr>
              <a:t>like a sandglass.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0"/>
                                  </p:st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35" presetClass="emph" presetSubtype="0" repeatCount="3000" fill="hold" grpId="1" nodeType="afterEffect">
                                  <p:stCondLst>
                                    <p:cond delay="0"/>
                                  </p:stCondLst>
                                  <p:childTnLst>
                                    <p:anim calcmode="discrete" valueType="str">
                                      <p:cBhvr>
                                        <p:cTn id="19"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21" grpId="0" animBg="1"/>
      <p:bldP spid="21"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4211" name="Slide Number Placeholder 5"/>
          <p:cNvSpPr>
            <a:spLocks noGrp="1"/>
          </p:cNvSpPr>
          <p:nvPr>
            <p:ph type="sldNum" sz="quarter" idx="12"/>
          </p:nvPr>
        </p:nvSpPr>
        <p:spPr>
          <a:noFill/>
        </p:spPr>
        <p:txBody>
          <a:bodyPr/>
          <a:lstStyle/>
          <a:p>
            <a:r>
              <a:rPr lang="en-US" altLang="ko-KR" smtClean="0">
                <a:ea typeface="굴림" pitchFamily="34" charset="-127"/>
              </a:rPr>
              <a:t>1-</a:t>
            </a:r>
            <a:fld id="{7686AF3B-3B54-49B6-AA04-66A8EA06FD3F}" type="slidenum">
              <a:rPr lang="en-US" altLang="ko-KR" smtClean="0">
                <a:ea typeface="굴림" pitchFamily="34" charset="-127"/>
              </a:rPr>
              <a:pPr/>
              <a:t>95</a:t>
            </a:fld>
            <a:endParaRPr lang="en-US" altLang="ko-KR" smtClean="0">
              <a:ea typeface="굴림" pitchFamily="34" charset="-127"/>
            </a:endParaRPr>
          </a:p>
        </p:txBody>
      </p:sp>
      <p:sp>
        <p:nvSpPr>
          <p:cNvPr id="94212"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94213" name="Rectangle 3"/>
          <p:cNvSpPr>
            <a:spLocks noGrp="1" noChangeArrowheads="1"/>
          </p:cNvSpPr>
          <p:nvPr>
            <p:ph type="body" idx="1"/>
          </p:nvPr>
        </p:nvSpPr>
        <p:spPr>
          <a:xfrm>
            <a:off x="533400" y="1600200"/>
            <a:ext cx="8207375" cy="4648200"/>
          </a:xfrm>
        </p:spPr>
        <p:txBody>
          <a:bodyPr/>
          <a:lstStyle/>
          <a:p>
            <a:pPr lvl="1">
              <a:buNone/>
            </a:pPr>
            <a:r>
              <a:rPr lang="en-US" altLang="ko-KR" dirty="0" smtClean="0">
                <a:solidFill>
                  <a:srgbClr val="0000FF"/>
                </a:solidFill>
                <a:ea typeface="굴림" pitchFamily="34" charset="-127"/>
              </a:rPr>
              <a:t>1.1</a:t>
            </a:r>
            <a:r>
              <a:rPr lang="en-US" altLang="ko-KR" dirty="0" smtClean="0">
                <a:solidFill>
                  <a:srgbClr val="FF0000"/>
                </a:solidFill>
                <a:ea typeface="굴림" pitchFamily="34" charset="-127"/>
              </a:rPr>
              <a:t> </a:t>
            </a:r>
            <a:r>
              <a:rPr lang="en-US" altLang="ko-KR" dirty="0" smtClean="0">
                <a:ea typeface="굴림" pitchFamily="34" charset="-127"/>
              </a:rPr>
              <a:t>What is a network?</a:t>
            </a:r>
            <a:endParaRPr lang="en-US" altLang="ko-KR" dirty="0" smtClean="0">
              <a:solidFill>
                <a:schemeClr val="accent2"/>
              </a:solidFill>
              <a:ea typeface="굴림" pitchFamily="34" charset="-127"/>
            </a:endParaRPr>
          </a:p>
          <a:p>
            <a:pPr lvl="1">
              <a:buFont typeface="Wingdings" pitchFamily="2" charset="2"/>
              <a:buNone/>
            </a:pPr>
            <a:r>
              <a:rPr lang="en-US" altLang="ko-KR" dirty="0" smtClean="0">
                <a:solidFill>
                  <a:schemeClr val="accent2"/>
                </a:solidFill>
                <a:ea typeface="굴림" pitchFamily="34" charset="-127"/>
              </a:rPr>
              <a:t>1.2 </a:t>
            </a:r>
            <a:r>
              <a:rPr lang="en-US" altLang="ko-KR" dirty="0" smtClean="0">
                <a:ea typeface="굴림" pitchFamily="34" charset="-127"/>
              </a:rPr>
              <a:t>What </a:t>
            </a:r>
            <a:r>
              <a:rPr lang="en-US" altLang="ko-KR" i="1" dirty="0" smtClean="0">
                <a:ea typeface="굴림" pitchFamily="34" charset="-127"/>
              </a:rPr>
              <a:t>is</a:t>
            </a:r>
            <a:r>
              <a:rPr lang="en-US" altLang="ko-KR" dirty="0" smtClean="0">
                <a:ea typeface="굴림" pitchFamily="34" charset="-127"/>
              </a:rPr>
              <a:t> the Internet?</a:t>
            </a:r>
          </a:p>
          <a:p>
            <a:pPr lvl="1">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Network edge</a:t>
            </a:r>
          </a:p>
          <a:p>
            <a:pPr lvl="2">
              <a:buClr>
                <a:srgbClr val="0000FF"/>
              </a:buClr>
              <a:buSzPct val="90000"/>
              <a:buFont typeface="Wingdings" pitchFamily="2" charset="2"/>
              <a:buChar char="q"/>
            </a:pPr>
            <a:r>
              <a:rPr lang="en-US" altLang="ko-KR" dirty="0" smtClean="0">
                <a:ea typeface="굴림" pitchFamily="34" charset="-127"/>
              </a:rPr>
              <a:t> end systems, access networks, links</a:t>
            </a:r>
          </a:p>
          <a:p>
            <a:pPr lvl="1">
              <a:buFont typeface="Wingdings" pitchFamily="2" charset="2"/>
              <a:buNone/>
            </a:pPr>
            <a:r>
              <a:rPr lang="en-US" altLang="ko-KR" dirty="0" smtClean="0">
                <a:solidFill>
                  <a:schemeClr val="accent2"/>
                </a:solidFill>
                <a:ea typeface="굴림" pitchFamily="34" charset="-127"/>
              </a:rPr>
              <a:t>1.4</a:t>
            </a:r>
            <a:r>
              <a:rPr lang="en-US" altLang="ko-KR" dirty="0" smtClean="0">
                <a:ea typeface="굴림" pitchFamily="34" charset="-127"/>
              </a:rPr>
              <a:t> Network core</a:t>
            </a:r>
          </a:p>
          <a:p>
            <a:pPr lvl="2">
              <a:buClr>
                <a:srgbClr val="0000FF"/>
              </a:buClr>
              <a:buSzPct val="90000"/>
              <a:buFont typeface="Wingdings" pitchFamily="2" charset="2"/>
              <a:buChar char="q"/>
            </a:pPr>
            <a:r>
              <a:rPr lang="en-US" altLang="ko-KR" dirty="0" smtClean="0">
                <a:ea typeface="굴림" pitchFamily="34" charset="-127"/>
              </a:rPr>
              <a:t> circuit switching, packet switching, network structure</a:t>
            </a:r>
          </a:p>
          <a:p>
            <a:pPr lvl="1">
              <a:buFont typeface="Wingdings" pitchFamily="2" charset="2"/>
              <a:buNone/>
            </a:pPr>
            <a:r>
              <a:rPr lang="en-US" altLang="ko-KR" dirty="0" smtClean="0">
                <a:solidFill>
                  <a:schemeClr val="accent2"/>
                </a:solidFill>
                <a:ea typeface="굴림" pitchFamily="34" charset="-127"/>
              </a:rPr>
              <a:t>1.5 </a:t>
            </a:r>
            <a:r>
              <a:rPr lang="en-US" altLang="ko-KR" dirty="0" smtClean="0">
                <a:ea typeface="굴림" pitchFamily="34" charset="-127"/>
              </a:rPr>
              <a:t>Delay, loss and throughput in packet-switched networks</a:t>
            </a:r>
          </a:p>
          <a:p>
            <a:pPr lvl="1">
              <a:buFont typeface="Wingdings" pitchFamily="2" charset="2"/>
              <a:buNone/>
            </a:pPr>
            <a:r>
              <a:rPr lang="en-US" altLang="ko-KR" dirty="0" smtClean="0">
                <a:solidFill>
                  <a:schemeClr val="accent2"/>
                </a:solidFill>
                <a:ea typeface="굴림" pitchFamily="34" charset="-127"/>
              </a:rPr>
              <a:t>1.6</a:t>
            </a:r>
            <a:r>
              <a:rPr lang="en-US" altLang="ko-KR" dirty="0" smtClean="0">
                <a:ea typeface="굴림" pitchFamily="34" charset="-127"/>
              </a:rPr>
              <a:t> Protocol layers, service models</a:t>
            </a:r>
          </a:p>
          <a:p>
            <a:pPr lvl="1">
              <a:buFont typeface="Wingdings" pitchFamily="2" charset="2"/>
              <a:buNone/>
            </a:pPr>
            <a:r>
              <a:rPr lang="en-US" altLang="ko-KR" dirty="0" smtClean="0">
                <a:solidFill>
                  <a:srgbClr val="FF3300"/>
                </a:solidFill>
                <a:ea typeface="굴림" pitchFamily="34" charset="-127"/>
              </a:rPr>
              <a:t>1.7 Networks under attack: security</a:t>
            </a:r>
          </a:p>
          <a:p>
            <a:pPr lvl="1">
              <a:buFont typeface="Wingdings" pitchFamily="2" charset="2"/>
              <a:buNone/>
            </a:pPr>
            <a:r>
              <a:rPr lang="en-US" altLang="ko-KR" dirty="0" smtClean="0">
                <a:solidFill>
                  <a:schemeClr val="accent2"/>
                </a:solidFill>
                <a:ea typeface="굴림" pitchFamily="34" charset="-127"/>
              </a:rPr>
              <a:t>1.8</a:t>
            </a:r>
            <a:r>
              <a:rPr lang="en-US" altLang="ko-KR" dirty="0" smtClean="0">
                <a:ea typeface="굴림" pitchFamily="34" charset="-127"/>
              </a:rPr>
              <a:t> History</a:t>
            </a:r>
          </a:p>
          <a:p>
            <a:pPr>
              <a:buFont typeface="Wingdings" pitchFamily="2" charset="2"/>
              <a:buNone/>
            </a:pPr>
            <a:endParaRPr lang="en-US" altLang="ko-KR" sz="2400" dirty="0" smtClean="0">
              <a:ea typeface="굴림" pitchFamily="34" charset="-127"/>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5235" name="Slide Number Placeholder 5"/>
          <p:cNvSpPr>
            <a:spLocks noGrp="1"/>
          </p:cNvSpPr>
          <p:nvPr>
            <p:ph type="sldNum" sz="quarter" idx="12"/>
          </p:nvPr>
        </p:nvSpPr>
        <p:spPr>
          <a:noFill/>
        </p:spPr>
        <p:txBody>
          <a:bodyPr/>
          <a:lstStyle/>
          <a:p>
            <a:r>
              <a:rPr lang="en-US" altLang="ko-KR" smtClean="0">
                <a:ea typeface="굴림" pitchFamily="34" charset="-127"/>
              </a:rPr>
              <a:t>1-</a:t>
            </a:r>
            <a:fld id="{C77A82E8-92FB-4860-8A39-4A99B259FF07}" type="slidenum">
              <a:rPr lang="en-US" altLang="ko-KR" smtClean="0">
                <a:ea typeface="굴림" pitchFamily="34" charset="-127"/>
              </a:rPr>
              <a:pPr/>
              <a:t>96</a:t>
            </a:fld>
            <a:endParaRPr lang="en-US" altLang="ko-KR" smtClean="0">
              <a:ea typeface="굴림" pitchFamily="34" charset="-127"/>
            </a:endParaRPr>
          </a:p>
        </p:txBody>
      </p:sp>
      <p:sp>
        <p:nvSpPr>
          <p:cNvPr id="95236" name="Rectangle 2"/>
          <p:cNvSpPr>
            <a:spLocks noGrp="1" noChangeArrowheads="1"/>
          </p:cNvSpPr>
          <p:nvPr>
            <p:ph type="title"/>
          </p:nvPr>
        </p:nvSpPr>
        <p:spPr/>
        <p:txBody>
          <a:bodyPr/>
          <a:lstStyle/>
          <a:p>
            <a:r>
              <a:rPr lang="en-US" altLang="ko-KR" smtClean="0">
                <a:ea typeface="굴림" pitchFamily="34" charset="-127"/>
              </a:rPr>
              <a:t>Network Security</a:t>
            </a:r>
          </a:p>
        </p:txBody>
      </p:sp>
      <p:sp>
        <p:nvSpPr>
          <p:cNvPr id="95237" name="Rectangle 3"/>
          <p:cNvSpPr>
            <a:spLocks noGrp="1" noChangeArrowheads="1"/>
          </p:cNvSpPr>
          <p:nvPr>
            <p:ph type="body" idx="1"/>
          </p:nvPr>
        </p:nvSpPr>
        <p:spPr>
          <a:xfrm>
            <a:off x="533400" y="1365250"/>
            <a:ext cx="7772400" cy="5119688"/>
          </a:xfrm>
        </p:spPr>
        <p:txBody>
          <a:bodyPr/>
          <a:lstStyle/>
          <a:p>
            <a:r>
              <a:rPr lang="en-US" altLang="ko-KR" dirty="0" smtClean="0">
                <a:solidFill>
                  <a:srgbClr val="FF3300"/>
                </a:solidFill>
                <a:ea typeface="굴림" pitchFamily="34" charset="-127"/>
              </a:rPr>
              <a:t>The field of network security is about:</a:t>
            </a:r>
          </a:p>
          <a:p>
            <a:pPr lvl="1"/>
            <a:r>
              <a:rPr lang="en-US" altLang="ko-KR" dirty="0" smtClean="0">
                <a:ea typeface="굴림" pitchFamily="34" charset="-127"/>
              </a:rPr>
              <a:t>how bad guys can attack computer networks</a:t>
            </a:r>
          </a:p>
          <a:p>
            <a:pPr lvl="1"/>
            <a:r>
              <a:rPr lang="en-US" altLang="ko-KR" dirty="0" smtClean="0">
                <a:ea typeface="굴림" pitchFamily="34" charset="-127"/>
              </a:rPr>
              <a:t>how we can defend networks against attacks</a:t>
            </a:r>
          </a:p>
          <a:p>
            <a:pPr lvl="1"/>
            <a:r>
              <a:rPr lang="en-US" altLang="ko-KR" dirty="0" smtClean="0">
                <a:ea typeface="굴림" pitchFamily="34" charset="-127"/>
              </a:rPr>
              <a:t>how to design architectures that are immune to attacks</a:t>
            </a:r>
          </a:p>
          <a:p>
            <a:r>
              <a:rPr lang="en-US" altLang="ko-KR" dirty="0" smtClean="0">
                <a:solidFill>
                  <a:srgbClr val="FF3300"/>
                </a:solidFill>
                <a:ea typeface="굴림" pitchFamily="34" charset="-127"/>
              </a:rPr>
              <a:t>Internet not originally designed with (much) security in mind</a:t>
            </a:r>
          </a:p>
          <a:p>
            <a:pPr lvl="1"/>
            <a:r>
              <a:rPr lang="en-US" altLang="ko-KR" i="1" dirty="0" smtClean="0">
                <a:ea typeface="굴림" pitchFamily="34" charset="-127"/>
              </a:rPr>
              <a:t>original vision:</a:t>
            </a:r>
            <a:r>
              <a:rPr lang="en-US" altLang="ko-KR" dirty="0" smtClean="0">
                <a:ea typeface="굴림" pitchFamily="34" charset="-127"/>
              </a:rPr>
              <a:t> “a group of mutually trusting users attached to a transparent network” </a:t>
            </a:r>
            <a:r>
              <a:rPr lang="en-US" altLang="ko-KR" dirty="0" smtClean="0">
                <a:ea typeface="굴림" pitchFamily="34" charset="-127"/>
                <a:sym typeface="Wingdings" pitchFamily="2" charset="2"/>
              </a:rPr>
              <a:t></a:t>
            </a:r>
            <a:endParaRPr lang="en-US" altLang="ko-KR" dirty="0" smtClean="0">
              <a:ea typeface="굴림" pitchFamily="34" charset="-127"/>
            </a:endParaRPr>
          </a:p>
          <a:p>
            <a:pPr lvl="1"/>
            <a:r>
              <a:rPr lang="en-US" altLang="ko-KR" dirty="0" smtClean="0">
                <a:ea typeface="굴림" pitchFamily="34" charset="-127"/>
              </a:rPr>
              <a:t>Internet protocol designers playing “catch-up”</a:t>
            </a:r>
          </a:p>
          <a:p>
            <a:pPr lvl="1">
              <a:buNone/>
            </a:pPr>
            <a:r>
              <a:rPr lang="en-US" altLang="ko-KR" dirty="0" smtClean="0">
                <a:ea typeface="굴림" pitchFamily="34" charset="-127"/>
              </a:rPr>
              <a:t>security considerations in all layers!</a:t>
            </a:r>
          </a:p>
          <a:p>
            <a:endParaRPr lang="en-US" altLang="ko-KR" dirty="0" smtClean="0">
              <a:ea typeface="굴림" pitchFamily="34" charset="-127"/>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6259" name="Slide Number Placeholder 6"/>
          <p:cNvSpPr>
            <a:spLocks noGrp="1"/>
          </p:cNvSpPr>
          <p:nvPr>
            <p:ph type="sldNum" sz="quarter" idx="12"/>
          </p:nvPr>
        </p:nvSpPr>
        <p:spPr>
          <a:noFill/>
        </p:spPr>
        <p:txBody>
          <a:bodyPr/>
          <a:lstStyle/>
          <a:p>
            <a:r>
              <a:rPr lang="en-US" altLang="ko-KR" smtClean="0">
                <a:ea typeface="굴림" pitchFamily="34" charset="-127"/>
              </a:rPr>
              <a:t>1-</a:t>
            </a:r>
            <a:fld id="{66D892FC-5C3D-4091-B1DC-E931F328A67D}" type="slidenum">
              <a:rPr lang="en-US" altLang="ko-KR" smtClean="0">
                <a:ea typeface="굴림" pitchFamily="34" charset="-127"/>
              </a:rPr>
              <a:pPr/>
              <a:t>97</a:t>
            </a:fld>
            <a:endParaRPr lang="en-US" altLang="ko-KR" smtClean="0">
              <a:ea typeface="굴림" pitchFamily="34" charset="-127"/>
            </a:endParaRPr>
          </a:p>
        </p:txBody>
      </p:sp>
      <p:sp>
        <p:nvSpPr>
          <p:cNvPr id="96260" name="Rectangle 2"/>
          <p:cNvSpPr>
            <a:spLocks noGrp="1" noChangeArrowheads="1"/>
          </p:cNvSpPr>
          <p:nvPr>
            <p:ph type="title"/>
          </p:nvPr>
        </p:nvSpPr>
        <p:spPr/>
        <p:txBody>
          <a:bodyPr/>
          <a:lstStyle/>
          <a:p>
            <a:r>
              <a:rPr lang="en-US" altLang="ko-KR" sz="3600" dirty="0" smtClean="0">
                <a:ea typeface="굴림" pitchFamily="34" charset="-127"/>
              </a:rPr>
              <a:t>Bad guys can put malware into hosts via Internet (1)</a:t>
            </a:r>
          </a:p>
        </p:txBody>
      </p:sp>
      <p:sp>
        <p:nvSpPr>
          <p:cNvPr id="89093" name="Rectangle 4"/>
          <p:cNvSpPr>
            <a:spLocks noGrp="1" noChangeArrowheads="1"/>
          </p:cNvSpPr>
          <p:nvPr>
            <p:ph type="body" sz="half" idx="2"/>
          </p:nvPr>
        </p:nvSpPr>
        <p:spPr>
          <a:xfrm>
            <a:off x="574675" y="1489075"/>
            <a:ext cx="7710488" cy="4772025"/>
          </a:xfrm>
        </p:spPr>
        <p:txBody>
          <a:bodyPr>
            <a:normAutofit fontScale="92500" lnSpcReduction="20000"/>
          </a:bodyPr>
          <a:lstStyle/>
          <a:p>
            <a:pPr>
              <a:defRPr/>
            </a:pPr>
            <a:r>
              <a:rPr lang="en-US" altLang="ko-KR" sz="2400" dirty="0" smtClean="0">
                <a:ea typeface="굴림" charset="-127"/>
              </a:rPr>
              <a:t>Malware can get in host from a </a:t>
            </a:r>
            <a:r>
              <a:rPr lang="en-US" altLang="ko-KR" sz="2400" dirty="0" smtClean="0">
                <a:solidFill>
                  <a:schemeClr val="accent2"/>
                </a:solidFill>
                <a:ea typeface="굴림" charset="-127"/>
              </a:rPr>
              <a:t>virus</a:t>
            </a:r>
            <a:r>
              <a:rPr lang="en-US" altLang="ko-KR" sz="2400" dirty="0" smtClean="0">
                <a:ea typeface="굴림" charset="-127"/>
              </a:rPr>
              <a:t>, </a:t>
            </a:r>
            <a:r>
              <a:rPr lang="en-US" altLang="ko-KR" sz="2400" dirty="0" smtClean="0">
                <a:solidFill>
                  <a:schemeClr val="accent2"/>
                </a:solidFill>
                <a:ea typeface="굴림" charset="-127"/>
              </a:rPr>
              <a:t>worm</a:t>
            </a:r>
            <a:r>
              <a:rPr lang="en-US" altLang="ko-KR" sz="2400" dirty="0" smtClean="0">
                <a:ea typeface="굴림" charset="-127"/>
              </a:rPr>
              <a:t>, or </a:t>
            </a:r>
            <a:r>
              <a:rPr lang="en-US" altLang="ko-KR" sz="2400" dirty="0" err="1" smtClean="0">
                <a:solidFill>
                  <a:schemeClr val="accent2"/>
                </a:solidFill>
                <a:ea typeface="굴림" charset="-127"/>
              </a:rPr>
              <a:t>trojan</a:t>
            </a:r>
            <a:r>
              <a:rPr lang="en-US" altLang="ko-KR" sz="2400" dirty="0" smtClean="0">
                <a:solidFill>
                  <a:schemeClr val="accent2"/>
                </a:solidFill>
                <a:ea typeface="굴림" charset="-127"/>
              </a:rPr>
              <a:t> horse</a:t>
            </a:r>
            <a:r>
              <a:rPr lang="en-US" altLang="ko-KR" sz="2400" dirty="0" smtClean="0">
                <a:ea typeface="굴림" charset="-127"/>
              </a:rPr>
              <a:t>.</a:t>
            </a:r>
            <a:br>
              <a:rPr lang="en-US" altLang="ko-KR" sz="2400" dirty="0" smtClean="0">
                <a:ea typeface="굴림" charset="-127"/>
              </a:rPr>
            </a:br>
            <a:endParaRPr lang="en-US" altLang="ko-KR" sz="2400" dirty="0" smtClean="0">
              <a:ea typeface="굴림" charset="-127"/>
            </a:endParaRPr>
          </a:p>
          <a:p>
            <a:pPr>
              <a:defRPr/>
            </a:pPr>
            <a:r>
              <a:rPr lang="en-US" altLang="ko-KR" sz="2400" dirty="0" smtClean="0">
                <a:solidFill>
                  <a:schemeClr val="accent2"/>
                </a:solidFill>
                <a:ea typeface="굴림" charset="-127"/>
              </a:rPr>
              <a:t>Spyware malware</a:t>
            </a:r>
            <a:r>
              <a:rPr lang="en-US" altLang="ko-KR" sz="2400" dirty="0" smtClean="0">
                <a:ea typeface="굴림" charset="-127"/>
              </a:rPr>
              <a:t> can record keystrokes, web sites visited, upload info to collection site.</a:t>
            </a:r>
            <a:br>
              <a:rPr lang="en-US" altLang="ko-KR" sz="2400" dirty="0" smtClean="0">
                <a:ea typeface="굴림" charset="-127"/>
              </a:rPr>
            </a:br>
            <a:endParaRPr lang="en-US" altLang="ko-KR" sz="2400" dirty="0" smtClean="0">
              <a:ea typeface="굴림" charset="-127"/>
            </a:endParaRPr>
          </a:p>
          <a:p>
            <a:pPr>
              <a:defRPr/>
            </a:pPr>
            <a:r>
              <a:rPr lang="en-US" altLang="ko-KR" sz="2400" dirty="0" smtClean="0">
                <a:ea typeface="굴림" charset="-127"/>
              </a:rPr>
              <a:t>Infected host can be enrolled in a </a:t>
            </a:r>
            <a:r>
              <a:rPr lang="en-US" altLang="ko-KR" sz="2400" dirty="0" err="1" smtClean="0">
                <a:solidFill>
                  <a:schemeClr val="accent2"/>
                </a:solidFill>
                <a:ea typeface="굴림" charset="-127"/>
              </a:rPr>
              <a:t>botnet</a:t>
            </a:r>
            <a:r>
              <a:rPr lang="en-US" altLang="ko-KR" sz="2400" dirty="0" smtClean="0">
                <a:ea typeface="굴림" charset="-127"/>
              </a:rPr>
              <a:t>, used for spam and distributed denial of service (</a:t>
            </a:r>
            <a:r>
              <a:rPr lang="en-US" altLang="ko-KR" sz="2400" dirty="0" err="1" smtClean="0">
                <a:ea typeface="굴림" charset="-127"/>
              </a:rPr>
              <a:t>DDoS</a:t>
            </a:r>
            <a:r>
              <a:rPr lang="en-US" altLang="ko-KR" sz="2400" dirty="0" smtClean="0">
                <a:ea typeface="굴림" charset="-127"/>
              </a:rPr>
              <a:t>) attacks.</a:t>
            </a:r>
          </a:p>
          <a:p>
            <a:pPr lvl="1">
              <a:defRPr/>
            </a:pPr>
            <a:r>
              <a:rPr lang="en-US" altLang="ko-KR" sz="2000" dirty="0" smtClean="0">
                <a:ea typeface="굴림" charset="-127"/>
              </a:rPr>
              <a:t>A </a:t>
            </a:r>
            <a:r>
              <a:rPr lang="en-US" altLang="ko-KR" sz="2000" dirty="0" err="1" smtClean="0">
                <a:ea typeface="굴림" charset="-127"/>
              </a:rPr>
              <a:t>bot</a:t>
            </a:r>
            <a:r>
              <a:rPr lang="en-US" altLang="ko-KR" sz="2000" dirty="0" smtClean="0">
                <a:ea typeface="굴림" charset="-127"/>
              </a:rPr>
              <a:t> is a computer program that carries out tasks for other programs, especially on the Internet</a:t>
            </a:r>
          </a:p>
          <a:p>
            <a:pPr lvl="1">
              <a:defRPr/>
            </a:pPr>
            <a:r>
              <a:rPr lang="en-US" altLang="ko-KR" sz="2000" dirty="0" err="1" smtClean="0">
                <a:ea typeface="굴림" charset="-127"/>
              </a:rPr>
              <a:t>Botnet</a:t>
            </a:r>
            <a:r>
              <a:rPr lang="en-US" altLang="ko-KR" sz="2000" dirty="0" smtClean="0">
                <a:ea typeface="굴림" charset="-127"/>
              </a:rPr>
              <a:t> is a jargon term for a collection of software agents or robots, The term is most commonly associated with malicious software</a:t>
            </a:r>
            <a:br>
              <a:rPr lang="en-US" altLang="ko-KR" sz="2000" dirty="0" smtClean="0">
                <a:ea typeface="굴림" charset="-127"/>
              </a:rPr>
            </a:br>
            <a:endParaRPr lang="en-US" altLang="ko-KR" sz="2000" dirty="0" smtClean="0">
              <a:ea typeface="굴림" charset="-127"/>
            </a:endParaRPr>
          </a:p>
          <a:p>
            <a:pPr>
              <a:defRPr/>
            </a:pPr>
            <a:r>
              <a:rPr lang="en-US" altLang="ko-KR" sz="2400" dirty="0" smtClean="0">
                <a:ea typeface="굴림" charset="-127"/>
              </a:rPr>
              <a:t>Malware is often </a:t>
            </a:r>
            <a:r>
              <a:rPr lang="en-US" altLang="ko-KR" sz="2400" dirty="0" smtClean="0">
                <a:solidFill>
                  <a:schemeClr val="accent2"/>
                </a:solidFill>
                <a:ea typeface="굴림" charset="-127"/>
              </a:rPr>
              <a:t>self-replicating</a:t>
            </a:r>
            <a:r>
              <a:rPr lang="en-US" altLang="ko-KR" sz="2400" dirty="0" smtClean="0">
                <a:ea typeface="굴림" charset="-127"/>
              </a:rPr>
              <a:t>: from an infected host, seeks entry into other hosts</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97283" name="Slide Number Placeholder 6"/>
          <p:cNvSpPr>
            <a:spLocks noGrp="1"/>
          </p:cNvSpPr>
          <p:nvPr>
            <p:ph type="sldNum" sz="quarter" idx="12"/>
          </p:nvPr>
        </p:nvSpPr>
        <p:spPr>
          <a:noFill/>
        </p:spPr>
        <p:txBody>
          <a:bodyPr/>
          <a:lstStyle/>
          <a:p>
            <a:r>
              <a:rPr lang="en-US" altLang="ko-KR" smtClean="0">
                <a:ea typeface="굴림" pitchFamily="34" charset="-127"/>
              </a:rPr>
              <a:t>1-</a:t>
            </a:r>
            <a:fld id="{9075713F-6695-4AC8-91E9-45C3394EBCC7}" type="slidenum">
              <a:rPr lang="en-US" altLang="ko-KR" smtClean="0">
                <a:ea typeface="굴림" pitchFamily="34" charset="-127"/>
              </a:rPr>
              <a:pPr/>
              <a:t>98</a:t>
            </a:fld>
            <a:endParaRPr lang="en-US" altLang="ko-KR" smtClean="0">
              <a:ea typeface="굴림" pitchFamily="34" charset="-127"/>
            </a:endParaRPr>
          </a:p>
        </p:txBody>
      </p:sp>
      <p:sp>
        <p:nvSpPr>
          <p:cNvPr id="97284" name="Rectangle 2"/>
          <p:cNvSpPr>
            <a:spLocks noGrp="1" noChangeArrowheads="1"/>
          </p:cNvSpPr>
          <p:nvPr>
            <p:ph type="title"/>
          </p:nvPr>
        </p:nvSpPr>
        <p:spPr/>
        <p:txBody>
          <a:bodyPr/>
          <a:lstStyle/>
          <a:p>
            <a:r>
              <a:rPr lang="en-US" altLang="ko-KR" sz="3600" dirty="0" smtClean="0">
                <a:ea typeface="굴림" pitchFamily="34" charset="-127"/>
              </a:rPr>
              <a:t>Bad guys can put malware into hosts via Internet (2)</a:t>
            </a:r>
          </a:p>
        </p:txBody>
      </p:sp>
      <p:sp>
        <p:nvSpPr>
          <p:cNvPr id="90117" name="Rectangle 3"/>
          <p:cNvSpPr>
            <a:spLocks noGrp="1" noChangeArrowheads="1"/>
          </p:cNvSpPr>
          <p:nvPr>
            <p:ph type="body" sz="half" idx="2"/>
          </p:nvPr>
        </p:nvSpPr>
        <p:spPr>
          <a:xfrm>
            <a:off x="574675" y="1489075"/>
            <a:ext cx="3863975" cy="4772025"/>
          </a:xfrm>
        </p:spPr>
        <p:txBody>
          <a:bodyPr>
            <a:normAutofit fontScale="85000" lnSpcReduction="10000"/>
          </a:bodyPr>
          <a:lstStyle/>
          <a:p>
            <a:pPr>
              <a:defRPr/>
            </a:pPr>
            <a:r>
              <a:rPr lang="en-US" altLang="ko-KR" sz="2400" dirty="0" smtClean="0">
                <a:solidFill>
                  <a:srgbClr val="FF3300"/>
                </a:solidFill>
                <a:ea typeface="굴림" charset="-127"/>
              </a:rPr>
              <a:t>Trojan horse</a:t>
            </a:r>
          </a:p>
          <a:p>
            <a:pPr lvl="1">
              <a:defRPr/>
            </a:pPr>
            <a:r>
              <a:rPr lang="en-US" altLang="ko-KR" sz="2000" u="sng" dirty="0" smtClean="0">
                <a:ea typeface="굴림" charset="-127"/>
              </a:rPr>
              <a:t>Hidden part </a:t>
            </a:r>
            <a:r>
              <a:rPr lang="en-US" altLang="ko-KR" sz="2000" dirty="0" smtClean="0">
                <a:ea typeface="굴림" charset="-127"/>
              </a:rPr>
              <a:t>of some otherwise useful software</a:t>
            </a:r>
          </a:p>
          <a:p>
            <a:pPr lvl="1">
              <a:defRPr/>
            </a:pPr>
            <a:r>
              <a:rPr lang="en-US" altLang="ko-KR" sz="2000" u="sng" dirty="0" smtClean="0">
                <a:ea typeface="굴림" charset="-127"/>
              </a:rPr>
              <a:t>Non-replicating malware </a:t>
            </a:r>
            <a:r>
              <a:rPr lang="en-US" altLang="ko-KR" sz="2000" dirty="0" smtClean="0">
                <a:ea typeface="굴림" charset="-127"/>
              </a:rPr>
              <a:t>that appears to perform a desirable function but instead facilitates unauthorized access </a:t>
            </a:r>
          </a:p>
          <a:p>
            <a:pPr lvl="1">
              <a:defRPr/>
            </a:pPr>
            <a:r>
              <a:rPr lang="en-US" altLang="ko-KR" sz="2000" dirty="0" smtClean="0">
                <a:ea typeface="굴림" charset="-127"/>
              </a:rPr>
              <a:t>Today often on a Web page (Active-X, </a:t>
            </a:r>
            <a:r>
              <a:rPr lang="en-US" altLang="ko-KR" sz="2000" dirty="0" err="1" smtClean="0">
                <a:ea typeface="굴림" charset="-127"/>
              </a:rPr>
              <a:t>plugin</a:t>
            </a:r>
            <a:r>
              <a:rPr lang="en-US" altLang="ko-KR" sz="2000" dirty="0" smtClean="0">
                <a:ea typeface="굴림" charset="-127"/>
              </a:rPr>
              <a:t>)</a:t>
            </a:r>
          </a:p>
          <a:p>
            <a:pPr>
              <a:defRPr/>
            </a:pPr>
            <a:r>
              <a:rPr lang="en-US" altLang="ko-KR" sz="2400" dirty="0" smtClean="0">
                <a:solidFill>
                  <a:srgbClr val="FF3300"/>
                </a:solidFill>
                <a:ea typeface="굴림" charset="-127"/>
              </a:rPr>
              <a:t>Virus</a:t>
            </a:r>
          </a:p>
          <a:p>
            <a:pPr lvl="1">
              <a:defRPr/>
            </a:pPr>
            <a:r>
              <a:rPr lang="en-US" altLang="ko-KR" sz="2000" dirty="0" smtClean="0">
                <a:ea typeface="굴림" charset="-127"/>
              </a:rPr>
              <a:t>Malware that </a:t>
            </a:r>
            <a:r>
              <a:rPr lang="en-US" altLang="ko-KR" sz="2000" u="sng" dirty="0" smtClean="0">
                <a:ea typeface="굴림" charset="-127"/>
              </a:rPr>
              <a:t>requires</a:t>
            </a:r>
            <a:r>
              <a:rPr lang="en-US" altLang="ko-KR" sz="2000" dirty="0" smtClean="0">
                <a:ea typeface="굴림" charset="-127"/>
              </a:rPr>
              <a:t> some form of </a:t>
            </a:r>
            <a:r>
              <a:rPr lang="en-US" altLang="ko-KR" sz="2000" u="sng" dirty="0" smtClean="0">
                <a:ea typeface="굴림" charset="-127"/>
              </a:rPr>
              <a:t>user interaction</a:t>
            </a:r>
          </a:p>
          <a:p>
            <a:pPr lvl="1">
              <a:defRPr/>
            </a:pPr>
            <a:r>
              <a:rPr lang="en-US" altLang="ko-KR" sz="2000" dirty="0" smtClean="0">
                <a:ea typeface="굴림" charset="-127"/>
              </a:rPr>
              <a:t>infection by receiving object (e.g., e-mail attachment), actively executing</a:t>
            </a:r>
          </a:p>
          <a:p>
            <a:pPr lvl="1">
              <a:defRPr/>
            </a:pPr>
            <a:r>
              <a:rPr lang="en-US" altLang="ko-KR" sz="2000" u="sng" dirty="0" smtClean="0">
                <a:ea typeface="굴림" charset="-127"/>
              </a:rPr>
              <a:t>self-replicating</a:t>
            </a:r>
            <a:r>
              <a:rPr lang="en-US" altLang="ko-KR" sz="2000" dirty="0" smtClean="0">
                <a:ea typeface="굴림" charset="-127"/>
              </a:rPr>
              <a:t>: propagate itself to other hosts, users</a:t>
            </a:r>
          </a:p>
        </p:txBody>
      </p:sp>
      <p:sp>
        <p:nvSpPr>
          <p:cNvPr id="97286" name="Rectangle 4"/>
          <p:cNvSpPr>
            <a:spLocks noChangeArrowheads="1"/>
          </p:cNvSpPr>
          <p:nvPr/>
        </p:nvSpPr>
        <p:spPr bwMode="auto">
          <a:xfrm>
            <a:off x="4419600" y="1279525"/>
            <a:ext cx="4452938" cy="227965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Char char="q"/>
            </a:pPr>
            <a:r>
              <a:rPr lang="en-US" altLang="ko-KR" dirty="0">
                <a:solidFill>
                  <a:srgbClr val="FF3300"/>
                </a:solidFill>
                <a:latin typeface="Comic Sans MS" pitchFamily="66" charset="0"/>
                <a:ea typeface="굴림" pitchFamily="34" charset="-127"/>
              </a:rPr>
              <a:t>Worm:</a:t>
            </a:r>
          </a:p>
          <a:p>
            <a:pPr marL="742950" lvl="1" indent="-285750">
              <a:spcBef>
                <a:spcPct val="20000"/>
              </a:spcBef>
              <a:buClr>
                <a:schemeClr val="accent2"/>
              </a:buClr>
              <a:buSzPct val="75000"/>
              <a:buFont typeface="Wingdings" pitchFamily="2" charset="2"/>
              <a:buChar char="v"/>
            </a:pPr>
            <a:r>
              <a:rPr lang="en-US" altLang="ko-KR" sz="1700" dirty="0">
                <a:latin typeface="Comic Sans MS" pitchFamily="66" charset="0"/>
                <a:ea typeface="굴림" pitchFamily="34" charset="-127"/>
              </a:rPr>
              <a:t>Malware that can enter a device </a:t>
            </a:r>
            <a:r>
              <a:rPr lang="en-US" altLang="ko-KR" sz="1700" u="sng" dirty="0">
                <a:latin typeface="Comic Sans MS" pitchFamily="66" charset="0"/>
                <a:ea typeface="굴림" pitchFamily="34" charset="-127"/>
              </a:rPr>
              <a:t>without</a:t>
            </a:r>
            <a:r>
              <a:rPr lang="en-US" altLang="ko-KR" sz="1700" dirty="0">
                <a:latin typeface="Comic Sans MS" pitchFamily="66" charset="0"/>
                <a:ea typeface="굴림" pitchFamily="34" charset="-127"/>
              </a:rPr>
              <a:t> any explicit </a:t>
            </a:r>
            <a:r>
              <a:rPr lang="en-US" altLang="ko-KR" sz="1700" u="sng" dirty="0">
                <a:latin typeface="Comic Sans MS" pitchFamily="66" charset="0"/>
                <a:ea typeface="굴림" pitchFamily="34" charset="-127"/>
              </a:rPr>
              <a:t>user interaction</a:t>
            </a:r>
          </a:p>
          <a:p>
            <a:pPr marL="742950" lvl="1" indent="-285750">
              <a:spcBef>
                <a:spcPct val="20000"/>
              </a:spcBef>
              <a:buClr>
                <a:schemeClr val="accent2"/>
              </a:buClr>
              <a:buSzPct val="75000"/>
              <a:buFont typeface="Wingdings" pitchFamily="2" charset="2"/>
              <a:buChar char="v"/>
            </a:pPr>
            <a:r>
              <a:rPr lang="en-US" altLang="ko-KR" sz="1700" dirty="0">
                <a:latin typeface="Comic Sans MS" pitchFamily="66" charset="0"/>
                <a:ea typeface="굴림" pitchFamily="34" charset="-127"/>
              </a:rPr>
              <a:t>infection by passively receiving object that gets itself executed</a:t>
            </a:r>
          </a:p>
          <a:p>
            <a:pPr marL="742950" lvl="1" indent="-285750">
              <a:spcBef>
                <a:spcPct val="20000"/>
              </a:spcBef>
              <a:buClr>
                <a:schemeClr val="accent2"/>
              </a:buClr>
              <a:buSzPct val="75000"/>
              <a:buFont typeface="Wingdings" pitchFamily="2" charset="2"/>
              <a:buChar char="v"/>
            </a:pPr>
            <a:r>
              <a:rPr lang="en-US" altLang="ko-KR" sz="1700" u="sng" dirty="0">
                <a:latin typeface="Comic Sans MS" pitchFamily="66" charset="0"/>
                <a:ea typeface="굴림" pitchFamily="34" charset="-127"/>
              </a:rPr>
              <a:t>self- replicating</a:t>
            </a:r>
            <a:r>
              <a:rPr lang="en-US" altLang="ko-KR" sz="1700" dirty="0">
                <a:latin typeface="Comic Sans MS" pitchFamily="66" charset="0"/>
                <a:ea typeface="굴림" pitchFamily="34" charset="-127"/>
              </a:rPr>
              <a:t>: propagates to other hosts, users</a:t>
            </a:r>
          </a:p>
        </p:txBody>
      </p:sp>
      <p:pic>
        <p:nvPicPr>
          <p:cNvPr id="97287" name="Picture 5"/>
          <p:cNvPicPr>
            <a:picLocks noChangeAspect="1" noChangeArrowheads="1"/>
          </p:cNvPicPr>
          <p:nvPr/>
        </p:nvPicPr>
        <p:blipFill>
          <a:blip r:embed="rId2" cstate="print"/>
          <a:srcRect/>
          <a:stretch>
            <a:fillRect/>
          </a:stretch>
        </p:blipFill>
        <p:spPr bwMode="auto">
          <a:xfrm>
            <a:off x="4937125" y="3873500"/>
            <a:ext cx="3502025" cy="2870200"/>
          </a:xfrm>
          <a:prstGeom prst="rect">
            <a:avLst/>
          </a:prstGeom>
          <a:noFill/>
          <a:ln w="9525">
            <a:noFill/>
            <a:miter lim="800000"/>
            <a:headEnd/>
            <a:tailEnd/>
          </a:ln>
        </p:spPr>
      </p:pic>
      <p:sp>
        <p:nvSpPr>
          <p:cNvPr id="97288" name="Text Box 6"/>
          <p:cNvSpPr txBox="1">
            <a:spLocks noChangeArrowheads="1"/>
          </p:cNvSpPr>
          <p:nvPr/>
        </p:nvSpPr>
        <p:spPr bwMode="auto">
          <a:xfrm>
            <a:off x="4621213" y="3808413"/>
            <a:ext cx="4176712" cy="517525"/>
          </a:xfrm>
          <a:prstGeom prst="rect">
            <a:avLst/>
          </a:prstGeom>
          <a:solidFill>
            <a:schemeClr val="bg1"/>
          </a:solidFill>
          <a:ln w="9525">
            <a:noFill/>
            <a:miter lim="800000"/>
            <a:headEnd/>
            <a:tailEnd/>
          </a:ln>
        </p:spPr>
        <p:txBody>
          <a:bodyPr wrap="none">
            <a:spAutoFit/>
          </a:bodyPr>
          <a:lstStyle/>
          <a:p>
            <a:pPr algn="ctr"/>
            <a:r>
              <a:rPr lang="en-US" altLang="ko-KR" sz="1400" dirty="0">
                <a:latin typeface="Arial" charset="0"/>
                <a:ea typeface="굴림" pitchFamily="34" charset="-127"/>
              </a:rPr>
              <a:t>Sapphire Worm: aggregate scans/sec</a:t>
            </a:r>
          </a:p>
          <a:p>
            <a:pPr algn="ctr"/>
            <a:r>
              <a:rPr lang="en-US" altLang="ko-KR" sz="1400" dirty="0">
                <a:latin typeface="Arial" charset="0"/>
                <a:ea typeface="굴림" pitchFamily="34" charset="-127"/>
              </a:rPr>
              <a:t> in first 5 minutes of outbreak (CAIDA, </a:t>
            </a:r>
            <a:r>
              <a:rPr lang="en-US" altLang="ko-KR" sz="1400" dirty="0" err="1">
                <a:latin typeface="Arial" charset="0"/>
                <a:ea typeface="굴림" pitchFamily="34" charset="-127"/>
              </a:rPr>
              <a:t>UWisc</a:t>
            </a:r>
            <a:r>
              <a:rPr lang="en-US" altLang="ko-KR" sz="1400" dirty="0">
                <a:latin typeface="Arial" charset="0"/>
                <a:ea typeface="굴림" pitchFamily="34" charset="-127"/>
              </a:rPr>
              <a:t> data)</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4"/>
          <p:cNvSpPr>
            <a:spLocks noGrp="1"/>
          </p:cNvSpPr>
          <p:nvPr>
            <p:ph type="ftr" sz="quarter" idx="11"/>
          </p:nvPr>
        </p:nvSpPr>
        <p:spPr/>
        <p:txBody>
          <a:bodyPr/>
          <a:lstStyle/>
          <a:p>
            <a:pPr>
              <a:defRPr/>
            </a:pPr>
            <a:r>
              <a:rPr lang="en-US" altLang="ko-KR"/>
              <a:t> Introduction</a:t>
            </a:r>
            <a:endParaRPr lang="en-US" altLang="ko-KR">
              <a:latin typeface="Times New Roman" pitchFamily="18" charset="0"/>
            </a:endParaRPr>
          </a:p>
        </p:txBody>
      </p:sp>
      <p:sp>
        <p:nvSpPr>
          <p:cNvPr id="29712" name="Slide Number Placeholder 5"/>
          <p:cNvSpPr>
            <a:spLocks noGrp="1"/>
          </p:cNvSpPr>
          <p:nvPr>
            <p:ph type="sldNum" sz="quarter" idx="12"/>
          </p:nvPr>
        </p:nvSpPr>
        <p:spPr>
          <a:noFill/>
        </p:spPr>
        <p:txBody>
          <a:bodyPr/>
          <a:lstStyle/>
          <a:p>
            <a:r>
              <a:rPr lang="en-US" altLang="ko-KR" smtClean="0">
                <a:ea typeface="굴림" pitchFamily="34" charset="-127"/>
              </a:rPr>
              <a:t>1-</a:t>
            </a:r>
            <a:fld id="{13A79D59-44D0-4AC2-ACA2-9B8DFAD2A1CC}" type="slidenum">
              <a:rPr lang="en-US" altLang="ko-KR" smtClean="0">
                <a:ea typeface="굴림" pitchFamily="34" charset="-127"/>
              </a:rPr>
              <a:pPr/>
              <a:t>99</a:t>
            </a:fld>
            <a:endParaRPr lang="en-US" altLang="ko-KR" smtClean="0">
              <a:ea typeface="굴림" pitchFamily="34" charset="-127"/>
            </a:endParaRPr>
          </a:p>
        </p:txBody>
      </p:sp>
      <p:sp>
        <p:nvSpPr>
          <p:cNvPr id="29713" name="Rectangle 2"/>
          <p:cNvSpPr>
            <a:spLocks noGrp="1" noChangeArrowheads="1"/>
          </p:cNvSpPr>
          <p:nvPr>
            <p:ph type="title"/>
          </p:nvPr>
        </p:nvSpPr>
        <p:spPr/>
        <p:txBody>
          <a:bodyPr/>
          <a:lstStyle/>
          <a:p>
            <a:r>
              <a:rPr lang="en-US" altLang="ko-KR" sz="3600" smtClean="0">
                <a:ea typeface="굴림" pitchFamily="34" charset="-127"/>
              </a:rPr>
              <a:t>Bad guys can attack servers and network infrastructure</a:t>
            </a:r>
          </a:p>
        </p:txBody>
      </p:sp>
      <p:sp>
        <p:nvSpPr>
          <p:cNvPr id="29714" name="Rectangle 3"/>
          <p:cNvSpPr>
            <a:spLocks noGrp="1" noChangeArrowheads="1"/>
          </p:cNvSpPr>
          <p:nvPr>
            <p:ph type="body" idx="1"/>
          </p:nvPr>
        </p:nvSpPr>
        <p:spPr>
          <a:xfrm>
            <a:off x="422275" y="1584325"/>
            <a:ext cx="8132763" cy="1171575"/>
          </a:xfrm>
        </p:spPr>
        <p:txBody>
          <a:bodyPr/>
          <a:lstStyle/>
          <a:p>
            <a:pPr>
              <a:lnSpc>
                <a:spcPct val="90000"/>
              </a:lnSpc>
            </a:pPr>
            <a:r>
              <a:rPr lang="en-US" altLang="ko-KR" sz="2400" smtClean="0">
                <a:ea typeface="굴림" pitchFamily="34" charset="-127"/>
              </a:rPr>
              <a:t>Denial of service (DoS): attackers make resources (server, bandwidth) unavailable to legitimate traffic by overwhelming resource with bogus traffic</a:t>
            </a:r>
          </a:p>
        </p:txBody>
      </p:sp>
      <p:sp>
        <p:nvSpPr>
          <p:cNvPr id="281604" name="Rectangle 4"/>
          <p:cNvSpPr>
            <a:spLocks noChangeArrowheads="1"/>
          </p:cNvSpPr>
          <p:nvPr/>
        </p:nvSpPr>
        <p:spPr bwMode="auto">
          <a:xfrm>
            <a:off x="287338" y="2786063"/>
            <a:ext cx="4114800" cy="533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a:pPr>
            <a:r>
              <a:rPr lang="en-US" altLang="ko-KR" dirty="0">
                <a:latin typeface="Comic Sans MS" pitchFamily="66" charset="0"/>
                <a:ea typeface="굴림" pitchFamily="34" charset="-127"/>
              </a:rPr>
              <a:t>select target</a:t>
            </a:r>
          </a:p>
        </p:txBody>
      </p:sp>
      <p:sp>
        <p:nvSpPr>
          <p:cNvPr id="281605" name="Rectangle 5"/>
          <p:cNvSpPr>
            <a:spLocks noChangeArrowheads="1"/>
          </p:cNvSpPr>
          <p:nvPr/>
        </p:nvSpPr>
        <p:spPr bwMode="auto">
          <a:xfrm>
            <a:off x="247650" y="3305175"/>
            <a:ext cx="3795713" cy="1219528"/>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startAt="2"/>
            </a:pPr>
            <a:r>
              <a:rPr lang="en-US" altLang="ko-KR" dirty="0">
                <a:latin typeface="Comic Sans MS" pitchFamily="66" charset="0"/>
                <a:ea typeface="굴림" pitchFamily="34" charset="-127"/>
              </a:rPr>
              <a:t>break into hosts around the network (see </a:t>
            </a:r>
            <a:r>
              <a:rPr lang="en-US" altLang="ko-KR" dirty="0" err="1">
                <a:latin typeface="Comic Sans MS" pitchFamily="66" charset="0"/>
                <a:ea typeface="굴림" pitchFamily="34" charset="-127"/>
              </a:rPr>
              <a:t>botnet</a:t>
            </a:r>
            <a:r>
              <a:rPr lang="en-US" altLang="ko-KR" dirty="0">
                <a:latin typeface="Comic Sans MS" pitchFamily="66" charset="0"/>
                <a:ea typeface="굴림" pitchFamily="34" charset="-127"/>
              </a:rPr>
              <a:t>)</a:t>
            </a:r>
          </a:p>
          <a:p>
            <a:pPr marL="457200" indent="-457200">
              <a:spcBef>
                <a:spcPct val="20000"/>
              </a:spcBef>
              <a:buClr>
                <a:schemeClr val="accent2"/>
              </a:buClr>
              <a:buSzPct val="85000"/>
              <a:buFont typeface="ZapfDingbats" pitchFamily="82" charset="2"/>
              <a:buAutoNum type="arabicPeriod" startAt="2"/>
            </a:pPr>
            <a:endParaRPr lang="en-US" altLang="ko-KR" dirty="0">
              <a:latin typeface="Comic Sans MS" pitchFamily="66" charset="0"/>
              <a:ea typeface="굴림" pitchFamily="34" charset="-127"/>
            </a:endParaRPr>
          </a:p>
        </p:txBody>
      </p:sp>
      <p:sp>
        <p:nvSpPr>
          <p:cNvPr id="281606" name="Rectangle 6"/>
          <p:cNvSpPr>
            <a:spLocks noChangeArrowheads="1"/>
          </p:cNvSpPr>
          <p:nvPr/>
        </p:nvSpPr>
        <p:spPr bwMode="auto">
          <a:xfrm>
            <a:off x="261938" y="4519068"/>
            <a:ext cx="4114800" cy="12192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pitchFamily="82" charset="2"/>
              <a:buAutoNum type="arabicPeriod" startAt="3"/>
            </a:pPr>
            <a:r>
              <a:rPr lang="en-US" altLang="ko-KR" dirty="0">
                <a:latin typeface="Comic Sans MS" pitchFamily="66" charset="0"/>
                <a:ea typeface="굴림" pitchFamily="34" charset="-127"/>
              </a:rPr>
              <a:t>send packets toward target from compromised hosts</a:t>
            </a:r>
          </a:p>
        </p:txBody>
      </p:sp>
      <p:grpSp>
        <p:nvGrpSpPr>
          <p:cNvPr id="2" name="Group 74"/>
          <p:cNvGrpSpPr>
            <a:grpSpLocks/>
          </p:cNvGrpSpPr>
          <p:nvPr/>
        </p:nvGrpSpPr>
        <p:grpSpPr bwMode="auto">
          <a:xfrm>
            <a:off x="4519613" y="2995613"/>
            <a:ext cx="3641725" cy="3559175"/>
            <a:chOff x="2820" y="1549"/>
            <a:chExt cx="2294" cy="2242"/>
          </a:xfrm>
        </p:grpSpPr>
        <p:grpSp>
          <p:nvGrpSpPr>
            <p:cNvPr id="3" name="Group 20"/>
            <p:cNvGrpSpPr>
              <a:grpSpLocks/>
            </p:cNvGrpSpPr>
            <p:nvPr/>
          </p:nvGrpSpPr>
          <p:grpSpPr bwMode="auto">
            <a:xfrm>
              <a:off x="4029" y="2155"/>
              <a:ext cx="233" cy="530"/>
              <a:chOff x="5086" y="1108"/>
              <a:chExt cx="198" cy="417"/>
            </a:xfrm>
          </p:grpSpPr>
          <p:sp>
            <p:nvSpPr>
              <p:cNvPr id="29742" name="AutoShape 8"/>
              <p:cNvSpPr>
                <a:spLocks noChangeArrowheads="1"/>
              </p:cNvSpPr>
              <p:nvPr/>
            </p:nvSpPr>
            <p:spPr bwMode="auto">
              <a:xfrm>
                <a:off x="5086" y="1428"/>
                <a:ext cx="198" cy="97"/>
              </a:xfrm>
              <a:prstGeom prst="parallelogram">
                <a:avLst>
                  <a:gd name="adj" fmla="val 78635"/>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9743" name="Rectangle 9"/>
              <p:cNvSpPr>
                <a:spLocks noChangeArrowheads="1"/>
              </p:cNvSpPr>
              <p:nvPr/>
            </p:nvSpPr>
            <p:spPr bwMode="auto">
              <a:xfrm>
                <a:off x="5186" y="1111"/>
                <a:ext cx="91" cy="320"/>
              </a:xfrm>
              <a:prstGeom prst="rect">
                <a:avLst/>
              </a:prstGeom>
              <a:solidFill>
                <a:srgbClr val="33CCCC"/>
              </a:solidFill>
              <a:ln w="9525">
                <a:noFill/>
                <a:miter lim="800000"/>
                <a:headEnd/>
                <a:tailEnd/>
              </a:ln>
            </p:spPr>
            <p:txBody>
              <a:bodyPr wrap="none" anchor="ctr"/>
              <a:lstStyle/>
              <a:p>
                <a:endParaRPr lang="ko-KR" altLang="ko-KR">
                  <a:ea typeface="굴림" pitchFamily="34" charset="-127"/>
                </a:endParaRPr>
              </a:p>
            </p:txBody>
          </p:sp>
          <p:sp>
            <p:nvSpPr>
              <p:cNvPr id="29744" name="Rectangle 10"/>
              <p:cNvSpPr>
                <a:spLocks noChangeArrowheads="1"/>
              </p:cNvSpPr>
              <p:nvPr/>
            </p:nvSpPr>
            <p:spPr bwMode="auto">
              <a:xfrm>
                <a:off x="5087" y="1202"/>
                <a:ext cx="126" cy="320"/>
              </a:xfrm>
              <a:prstGeom prst="rect">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5" name="AutoShape 11"/>
              <p:cNvSpPr>
                <a:spLocks noChangeArrowheads="1"/>
              </p:cNvSpPr>
              <p:nvPr/>
            </p:nvSpPr>
            <p:spPr bwMode="auto">
              <a:xfrm>
                <a:off x="5086" y="1108"/>
                <a:ext cx="198" cy="97"/>
              </a:xfrm>
              <a:prstGeom prst="parallelogram">
                <a:avLst>
                  <a:gd name="adj" fmla="val 78635"/>
                </a:avLst>
              </a:prstGeom>
              <a:solidFill>
                <a:srgbClr val="33CCCC"/>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6" name="Line 12"/>
              <p:cNvSpPr>
                <a:spLocks noChangeShapeType="1"/>
              </p:cNvSpPr>
              <p:nvPr/>
            </p:nvSpPr>
            <p:spPr bwMode="auto">
              <a:xfrm>
                <a:off x="5284" y="1115"/>
                <a:ext cx="0" cy="313"/>
              </a:xfrm>
              <a:prstGeom prst="line">
                <a:avLst/>
              </a:prstGeom>
              <a:noFill/>
              <a:ln w="9525">
                <a:solidFill>
                  <a:schemeClr val="tx1"/>
                </a:solidFill>
                <a:round/>
                <a:headEnd/>
                <a:tailEnd/>
              </a:ln>
            </p:spPr>
            <p:txBody>
              <a:bodyPr wrap="none" anchor="ctr"/>
              <a:lstStyle/>
              <a:p>
                <a:endParaRPr lang="zh-CN" altLang="en-US"/>
              </a:p>
            </p:txBody>
          </p:sp>
          <p:sp>
            <p:nvSpPr>
              <p:cNvPr id="29747" name="Line 13"/>
              <p:cNvSpPr>
                <a:spLocks noChangeShapeType="1"/>
              </p:cNvSpPr>
              <p:nvPr/>
            </p:nvSpPr>
            <p:spPr bwMode="auto">
              <a:xfrm flipH="1">
                <a:off x="5213" y="1428"/>
                <a:ext cx="71" cy="94"/>
              </a:xfrm>
              <a:prstGeom prst="line">
                <a:avLst/>
              </a:prstGeom>
              <a:noFill/>
              <a:ln w="9525">
                <a:solidFill>
                  <a:schemeClr val="tx1"/>
                </a:solidFill>
                <a:round/>
                <a:headEnd/>
                <a:tailEnd/>
              </a:ln>
            </p:spPr>
            <p:txBody>
              <a:bodyPr wrap="none" anchor="ctr"/>
              <a:lstStyle/>
              <a:p>
                <a:endParaRPr lang="zh-CN" altLang="en-US"/>
              </a:p>
            </p:txBody>
          </p:sp>
          <p:sp>
            <p:nvSpPr>
              <p:cNvPr id="29748" name="Rectangle 14"/>
              <p:cNvSpPr>
                <a:spLocks noChangeArrowheads="1"/>
              </p:cNvSpPr>
              <p:nvPr/>
            </p:nvSpPr>
            <p:spPr bwMode="auto">
              <a:xfrm>
                <a:off x="5104" y="1244"/>
                <a:ext cx="82" cy="184"/>
              </a:xfrm>
              <a:prstGeom prst="rect">
                <a:avLst/>
              </a:prstGeom>
              <a:solidFill>
                <a:schemeClr val="accent2"/>
              </a:solidFill>
              <a:ln w="9525">
                <a:solidFill>
                  <a:schemeClr val="tx1"/>
                </a:solidFill>
                <a:miter lim="800000"/>
                <a:headEnd/>
                <a:tailEnd/>
              </a:ln>
            </p:spPr>
            <p:txBody>
              <a:bodyPr wrap="none" anchor="ctr"/>
              <a:lstStyle/>
              <a:p>
                <a:endParaRPr lang="ko-KR" altLang="ko-KR">
                  <a:ea typeface="굴림" pitchFamily="34" charset="-127"/>
                </a:endParaRPr>
              </a:p>
            </p:txBody>
          </p:sp>
          <p:sp>
            <p:nvSpPr>
              <p:cNvPr id="29749" name="Rectangle 15"/>
              <p:cNvSpPr>
                <a:spLocks noChangeArrowheads="1"/>
              </p:cNvSpPr>
              <p:nvPr/>
            </p:nvSpPr>
            <p:spPr bwMode="auto">
              <a:xfrm>
                <a:off x="5115" y="1300"/>
                <a:ext cx="63" cy="64"/>
              </a:xfrm>
              <a:prstGeom prst="rect">
                <a:avLst/>
              </a:prstGeom>
              <a:solidFill>
                <a:schemeClr val="bg1"/>
              </a:solidFill>
              <a:ln w="9525">
                <a:noFill/>
                <a:miter lim="800000"/>
                <a:headEnd/>
                <a:tailEnd/>
              </a:ln>
            </p:spPr>
            <p:txBody>
              <a:bodyPr wrap="none" anchor="ctr"/>
              <a:lstStyle/>
              <a:p>
                <a:endParaRPr lang="ko-KR" altLang="ko-KR">
                  <a:ea typeface="굴림" pitchFamily="34" charset="-127"/>
                </a:endParaRPr>
              </a:p>
            </p:txBody>
          </p:sp>
        </p:grpSp>
        <p:graphicFrame>
          <p:nvGraphicFramePr>
            <p:cNvPr id="29698" name="Object 19"/>
            <p:cNvGraphicFramePr>
              <a:graphicFrameLocks noChangeAspect="1"/>
            </p:cNvGraphicFramePr>
            <p:nvPr/>
          </p:nvGraphicFramePr>
          <p:xfrm>
            <a:off x="4513" y="1549"/>
            <a:ext cx="344" cy="334"/>
          </p:xfrm>
          <a:graphic>
            <a:graphicData uri="http://schemas.openxmlformats.org/presentationml/2006/ole">
              <p:oleObj spid="_x0000_s293890" name="Clip" r:id="rId4" imgW="1305000" imgH="1085760" progId="">
                <p:embed/>
              </p:oleObj>
            </a:graphicData>
          </a:graphic>
        </p:graphicFrame>
        <p:sp>
          <p:nvSpPr>
            <p:cNvPr id="29720" name="Text Box 21"/>
            <p:cNvSpPr txBox="1">
              <a:spLocks noChangeArrowheads="1"/>
            </p:cNvSpPr>
            <p:nvPr/>
          </p:nvSpPr>
          <p:spPr bwMode="auto">
            <a:xfrm>
              <a:off x="3895" y="2707"/>
              <a:ext cx="598" cy="250"/>
            </a:xfrm>
            <a:prstGeom prst="rect">
              <a:avLst/>
            </a:prstGeom>
            <a:noFill/>
            <a:ln w="9525">
              <a:noFill/>
              <a:miter lim="800000"/>
              <a:headEnd/>
              <a:tailEnd/>
            </a:ln>
          </p:spPr>
          <p:txBody>
            <a:bodyPr wrap="none">
              <a:spAutoFit/>
            </a:bodyPr>
            <a:lstStyle/>
            <a:p>
              <a:r>
                <a:rPr lang="en-US" altLang="ko-KR" sz="2000">
                  <a:latin typeface="Comic Sans MS" pitchFamily="66" charset="0"/>
                  <a:ea typeface="굴림" pitchFamily="34" charset="-127"/>
                </a:rPr>
                <a:t>target</a:t>
              </a:r>
            </a:p>
          </p:txBody>
        </p:sp>
        <p:graphicFrame>
          <p:nvGraphicFramePr>
            <p:cNvPr id="29699" name="Object 24"/>
            <p:cNvGraphicFramePr>
              <a:graphicFrameLocks noChangeAspect="1"/>
            </p:cNvGraphicFramePr>
            <p:nvPr/>
          </p:nvGraphicFramePr>
          <p:xfrm>
            <a:off x="3894" y="1633"/>
            <a:ext cx="344" cy="334"/>
          </p:xfrm>
          <a:graphic>
            <a:graphicData uri="http://schemas.openxmlformats.org/presentationml/2006/ole">
              <p:oleObj spid="_x0000_s293891" name="Clip" r:id="rId5" imgW="1305000" imgH="1085760" progId="">
                <p:embed/>
              </p:oleObj>
            </a:graphicData>
          </a:graphic>
        </p:graphicFrame>
        <p:graphicFrame>
          <p:nvGraphicFramePr>
            <p:cNvPr id="29700" name="Object 43"/>
            <p:cNvGraphicFramePr>
              <a:graphicFrameLocks noChangeAspect="1"/>
            </p:cNvGraphicFramePr>
            <p:nvPr/>
          </p:nvGraphicFramePr>
          <p:xfrm>
            <a:off x="3274" y="1651"/>
            <a:ext cx="344" cy="334"/>
          </p:xfrm>
          <a:graphic>
            <a:graphicData uri="http://schemas.openxmlformats.org/presentationml/2006/ole">
              <p:oleObj spid="_x0000_s293892" name="Clip" r:id="rId6" imgW="1305000" imgH="1085760" progId="">
                <p:embed/>
              </p:oleObj>
            </a:graphicData>
          </a:graphic>
        </p:graphicFrame>
        <p:graphicFrame>
          <p:nvGraphicFramePr>
            <p:cNvPr id="29701" name="Object 44"/>
            <p:cNvGraphicFramePr>
              <a:graphicFrameLocks noChangeAspect="1"/>
            </p:cNvGraphicFramePr>
            <p:nvPr/>
          </p:nvGraphicFramePr>
          <p:xfrm>
            <a:off x="3553" y="2069"/>
            <a:ext cx="344" cy="334"/>
          </p:xfrm>
          <a:graphic>
            <a:graphicData uri="http://schemas.openxmlformats.org/presentationml/2006/ole">
              <p:oleObj spid="_x0000_s293893" name="Clip" r:id="rId7" imgW="1305000" imgH="1085760" progId="">
                <p:embed/>
              </p:oleObj>
            </a:graphicData>
          </a:graphic>
        </p:graphicFrame>
        <p:graphicFrame>
          <p:nvGraphicFramePr>
            <p:cNvPr id="29702" name="Object 45"/>
            <p:cNvGraphicFramePr>
              <a:graphicFrameLocks noChangeAspect="1"/>
            </p:cNvGraphicFramePr>
            <p:nvPr/>
          </p:nvGraphicFramePr>
          <p:xfrm>
            <a:off x="4679" y="2070"/>
            <a:ext cx="344" cy="334"/>
          </p:xfrm>
          <a:graphic>
            <a:graphicData uri="http://schemas.openxmlformats.org/presentationml/2006/ole">
              <p:oleObj spid="_x0000_s293894" name="Clip" r:id="rId8" imgW="1305000" imgH="1085760" progId="">
                <p:embed/>
              </p:oleObj>
            </a:graphicData>
          </a:graphic>
        </p:graphicFrame>
        <p:graphicFrame>
          <p:nvGraphicFramePr>
            <p:cNvPr id="29703" name="Object 46"/>
            <p:cNvGraphicFramePr>
              <a:graphicFrameLocks noChangeAspect="1"/>
            </p:cNvGraphicFramePr>
            <p:nvPr/>
          </p:nvGraphicFramePr>
          <p:xfrm>
            <a:off x="4733" y="3029"/>
            <a:ext cx="344" cy="334"/>
          </p:xfrm>
          <a:graphic>
            <a:graphicData uri="http://schemas.openxmlformats.org/presentationml/2006/ole">
              <p:oleObj spid="_x0000_s293895" name="Clip" r:id="rId9" imgW="1305000" imgH="1085760" progId="">
                <p:embed/>
              </p:oleObj>
            </a:graphicData>
          </a:graphic>
        </p:graphicFrame>
        <p:graphicFrame>
          <p:nvGraphicFramePr>
            <p:cNvPr id="29704" name="Object 47"/>
            <p:cNvGraphicFramePr>
              <a:graphicFrameLocks noChangeAspect="1"/>
            </p:cNvGraphicFramePr>
            <p:nvPr/>
          </p:nvGraphicFramePr>
          <p:xfrm>
            <a:off x="2820" y="2096"/>
            <a:ext cx="344" cy="334"/>
          </p:xfrm>
          <a:graphic>
            <a:graphicData uri="http://schemas.openxmlformats.org/presentationml/2006/ole">
              <p:oleObj spid="_x0000_s293896" name="Clip" r:id="rId10" imgW="1305000" imgH="1085760" progId="">
                <p:embed/>
              </p:oleObj>
            </a:graphicData>
          </a:graphic>
        </p:graphicFrame>
        <p:graphicFrame>
          <p:nvGraphicFramePr>
            <p:cNvPr id="29705" name="Object 48"/>
            <p:cNvGraphicFramePr>
              <a:graphicFrameLocks noChangeAspect="1"/>
            </p:cNvGraphicFramePr>
            <p:nvPr/>
          </p:nvGraphicFramePr>
          <p:xfrm>
            <a:off x="3230" y="2558"/>
            <a:ext cx="344" cy="334"/>
          </p:xfrm>
          <a:graphic>
            <a:graphicData uri="http://schemas.openxmlformats.org/presentationml/2006/ole">
              <p:oleObj spid="_x0000_s293897" name="Clip" r:id="rId11" imgW="1305000" imgH="1085760" progId="">
                <p:embed/>
              </p:oleObj>
            </a:graphicData>
          </a:graphic>
        </p:graphicFrame>
        <p:graphicFrame>
          <p:nvGraphicFramePr>
            <p:cNvPr id="29706" name="Object 49"/>
            <p:cNvGraphicFramePr>
              <a:graphicFrameLocks noChangeAspect="1"/>
            </p:cNvGraphicFramePr>
            <p:nvPr/>
          </p:nvGraphicFramePr>
          <p:xfrm>
            <a:off x="3545" y="2951"/>
            <a:ext cx="344" cy="334"/>
          </p:xfrm>
          <a:graphic>
            <a:graphicData uri="http://schemas.openxmlformats.org/presentationml/2006/ole">
              <p:oleObj spid="_x0000_s293898" name="Clip" r:id="rId12" imgW="1305000" imgH="1085760" progId="">
                <p:embed/>
              </p:oleObj>
            </a:graphicData>
          </a:graphic>
        </p:graphicFrame>
        <p:graphicFrame>
          <p:nvGraphicFramePr>
            <p:cNvPr id="29707" name="Object 50"/>
            <p:cNvGraphicFramePr>
              <a:graphicFrameLocks noChangeAspect="1"/>
            </p:cNvGraphicFramePr>
            <p:nvPr/>
          </p:nvGraphicFramePr>
          <p:xfrm>
            <a:off x="4713" y="2506"/>
            <a:ext cx="344" cy="334"/>
          </p:xfrm>
          <a:graphic>
            <a:graphicData uri="http://schemas.openxmlformats.org/presentationml/2006/ole">
              <p:oleObj spid="_x0000_s293899" name="Clip" r:id="rId13" imgW="1305000" imgH="1085760" progId="">
                <p:embed/>
              </p:oleObj>
            </a:graphicData>
          </a:graphic>
        </p:graphicFrame>
        <p:graphicFrame>
          <p:nvGraphicFramePr>
            <p:cNvPr id="29708" name="Object 51"/>
            <p:cNvGraphicFramePr>
              <a:graphicFrameLocks noChangeAspect="1"/>
            </p:cNvGraphicFramePr>
            <p:nvPr/>
          </p:nvGraphicFramePr>
          <p:xfrm>
            <a:off x="4113" y="3196"/>
            <a:ext cx="344" cy="334"/>
          </p:xfrm>
          <a:graphic>
            <a:graphicData uri="http://schemas.openxmlformats.org/presentationml/2006/ole">
              <p:oleObj spid="_x0000_s293900" name="Clip" r:id="rId14" imgW="1305000" imgH="1085760" progId="">
                <p:embed/>
              </p:oleObj>
            </a:graphicData>
          </a:graphic>
        </p:graphicFrame>
        <p:graphicFrame>
          <p:nvGraphicFramePr>
            <p:cNvPr id="29709" name="Object 52"/>
            <p:cNvGraphicFramePr>
              <a:graphicFrameLocks noChangeAspect="1"/>
            </p:cNvGraphicFramePr>
            <p:nvPr/>
          </p:nvGraphicFramePr>
          <p:xfrm>
            <a:off x="3719" y="3457"/>
            <a:ext cx="344" cy="334"/>
          </p:xfrm>
          <a:graphic>
            <a:graphicData uri="http://schemas.openxmlformats.org/presentationml/2006/ole">
              <p:oleObj spid="_x0000_s293901" name="Clip" r:id="rId15" imgW="1305000" imgH="1085760" progId="">
                <p:embed/>
              </p:oleObj>
            </a:graphicData>
          </a:graphic>
        </p:graphicFrame>
        <p:graphicFrame>
          <p:nvGraphicFramePr>
            <p:cNvPr id="29710" name="Object 53"/>
            <p:cNvGraphicFramePr>
              <a:graphicFrameLocks noChangeAspect="1"/>
            </p:cNvGraphicFramePr>
            <p:nvPr/>
          </p:nvGraphicFramePr>
          <p:xfrm>
            <a:off x="2951" y="3126"/>
            <a:ext cx="344" cy="334"/>
          </p:xfrm>
          <a:graphic>
            <a:graphicData uri="http://schemas.openxmlformats.org/presentationml/2006/ole">
              <p:oleObj spid="_x0000_s293902" name="Clip" r:id="rId16" imgW="1305000" imgH="1085760" progId="">
                <p:embed/>
              </p:oleObj>
            </a:graphicData>
          </a:graphic>
        </p:graphicFrame>
        <p:pic>
          <p:nvPicPr>
            <p:cNvPr id="29721" name="Picture 7"/>
            <p:cNvPicPr>
              <a:picLocks noChangeAspect="1" noChangeArrowheads="1"/>
            </p:cNvPicPr>
            <p:nvPr/>
          </p:nvPicPr>
          <p:blipFill>
            <a:blip r:embed="rId17" cstate="print"/>
            <a:srcRect/>
            <a:stretch>
              <a:fillRect/>
            </a:stretch>
          </p:blipFill>
          <p:spPr bwMode="auto">
            <a:xfrm>
              <a:off x="3940" y="1668"/>
              <a:ext cx="297" cy="279"/>
            </a:xfrm>
            <a:prstGeom prst="rect">
              <a:avLst/>
            </a:prstGeom>
            <a:noFill/>
            <a:ln w="31750">
              <a:noFill/>
              <a:miter lim="800000"/>
              <a:headEnd/>
              <a:tailEnd/>
            </a:ln>
          </p:spPr>
        </p:pic>
        <p:pic>
          <p:nvPicPr>
            <p:cNvPr id="29722" name="Picture 54"/>
            <p:cNvPicPr>
              <a:picLocks noChangeAspect="1" noChangeArrowheads="1"/>
            </p:cNvPicPr>
            <p:nvPr/>
          </p:nvPicPr>
          <p:blipFill>
            <a:blip r:embed="rId17" cstate="print"/>
            <a:srcRect/>
            <a:stretch>
              <a:fillRect/>
            </a:stretch>
          </p:blipFill>
          <p:spPr bwMode="auto">
            <a:xfrm>
              <a:off x="3294" y="1668"/>
              <a:ext cx="297" cy="279"/>
            </a:xfrm>
            <a:prstGeom prst="rect">
              <a:avLst/>
            </a:prstGeom>
            <a:noFill/>
            <a:ln w="31750">
              <a:noFill/>
              <a:miter lim="800000"/>
              <a:headEnd/>
              <a:tailEnd/>
            </a:ln>
          </p:spPr>
        </p:pic>
        <p:pic>
          <p:nvPicPr>
            <p:cNvPr id="29723" name="Picture 55"/>
            <p:cNvPicPr>
              <a:picLocks noChangeAspect="1" noChangeArrowheads="1"/>
            </p:cNvPicPr>
            <p:nvPr/>
          </p:nvPicPr>
          <p:blipFill>
            <a:blip r:embed="rId17" cstate="print"/>
            <a:srcRect/>
            <a:stretch>
              <a:fillRect/>
            </a:stretch>
          </p:blipFill>
          <p:spPr bwMode="auto">
            <a:xfrm>
              <a:off x="2893" y="2122"/>
              <a:ext cx="297" cy="279"/>
            </a:xfrm>
            <a:prstGeom prst="rect">
              <a:avLst/>
            </a:prstGeom>
            <a:noFill/>
            <a:ln w="31750">
              <a:noFill/>
              <a:miter lim="800000"/>
              <a:headEnd/>
              <a:tailEnd/>
            </a:ln>
          </p:spPr>
        </p:pic>
        <p:pic>
          <p:nvPicPr>
            <p:cNvPr id="29724" name="Picture 56"/>
            <p:cNvPicPr>
              <a:picLocks noChangeAspect="1" noChangeArrowheads="1"/>
            </p:cNvPicPr>
            <p:nvPr/>
          </p:nvPicPr>
          <p:blipFill>
            <a:blip r:embed="rId17" cstate="print"/>
            <a:srcRect/>
            <a:stretch>
              <a:fillRect/>
            </a:stretch>
          </p:blipFill>
          <p:spPr bwMode="auto">
            <a:xfrm>
              <a:off x="3243" y="2549"/>
              <a:ext cx="297" cy="279"/>
            </a:xfrm>
            <a:prstGeom prst="rect">
              <a:avLst/>
            </a:prstGeom>
            <a:noFill/>
            <a:ln w="31750">
              <a:noFill/>
              <a:miter lim="800000"/>
              <a:headEnd/>
              <a:tailEnd/>
            </a:ln>
          </p:spPr>
        </p:pic>
        <p:pic>
          <p:nvPicPr>
            <p:cNvPr id="29725" name="Picture 57"/>
            <p:cNvPicPr>
              <a:picLocks noChangeAspect="1" noChangeArrowheads="1"/>
            </p:cNvPicPr>
            <p:nvPr/>
          </p:nvPicPr>
          <p:blipFill>
            <a:blip r:embed="rId17" cstate="print"/>
            <a:srcRect/>
            <a:stretch>
              <a:fillRect/>
            </a:stretch>
          </p:blipFill>
          <p:spPr bwMode="auto">
            <a:xfrm>
              <a:off x="3593" y="2976"/>
              <a:ext cx="297" cy="279"/>
            </a:xfrm>
            <a:prstGeom prst="rect">
              <a:avLst/>
            </a:prstGeom>
            <a:noFill/>
            <a:ln w="31750">
              <a:noFill/>
              <a:miter lim="800000"/>
              <a:headEnd/>
              <a:tailEnd/>
            </a:ln>
          </p:spPr>
        </p:pic>
        <p:pic>
          <p:nvPicPr>
            <p:cNvPr id="29726" name="Picture 58"/>
            <p:cNvPicPr>
              <a:picLocks noChangeAspect="1" noChangeArrowheads="1"/>
            </p:cNvPicPr>
            <p:nvPr/>
          </p:nvPicPr>
          <p:blipFill>
            <a:blip r:embed="rId17" cstate="print"/>
            <a:srcRect/>
            <a:stretch>
              <a:fillRect/>
            </a:stretch>
          </p:blipFill>
          <p:spPr bwMode="auto">
            <a:xfrm>
              <a:off x="3760" y="3438"/>
              <a:ext cx="297" cy="279"/>
            </a:xfrm>
            <a:prstGeom prst="rect">
              <a:avLst/>
            </a:prstGeom>
            <a:noFill/>
            <a:ln w="31750">
              <a:noFill/>
              <a:miter lim="800000"/>
              <a:headEnd/>
              <a:tailEnd/>
            </a:ln>
          </p:spPr>
        </p:pic>
        <p:pic>
          <p:nvPicPr>
            <p:cNvPr id="29727" name="Picture 59"/>
            <p:cNvPicPr>
              <a:picLocks noChangeAspect="1" noChangeArrowheads="1"/>
            </p:cNvPicPr>
            <p:nvPr/>
          </p:nvPicPr>
          <p:blipFill>
            <a:blip r:embed="rId17" cstate="print"/>
            <a:srcRect/>
            <a:stretch>
              <a:fillRect/>
            </a:stretch>
          </p:blipFill>
          <p:spPr bwMode="auto">
            <a:xfrm>
              <a:off x="4817" y="3054"/>
              <a:ext cx="297" cy="279"/>
            </a:xfrm>
            <a:prstGeom prst="rect">
              <a:avLst/>
            </a:prstGeom>
            <a:noFill/>
            <a:ln w="31750">
              <a:noFill/>
              <a:miter lim="800000"/>
              <a:headEnd/>
              <a:tailEnd/>
            </a:ln>
          </p:spPr>
        </p:pic>
        <p:pic>
          <p:nvPicPr>
            <p:cNvPr id="29728" name="Picture 60"/>
            <p:cNvPicPr>
              <a:picLocks noChangeAspect="1" noChangeArrowheads="1"/>
            </p:cNvPicPr>
            <p:nvPr/>
          </p:nvPicPr>
          <p:blipFill>
            <a:blip r:embed="rId17" cstate="print"/>
            <a:srcRect/>
            <a:stretch>
              <a:fillRect/>
            </a:stretch>
          </p:blipFill>
          <p:spPr bwMode="auto">
            <a:xfrm>
              <a:off x="4731" y="2085"/>
              <a:ext cx="297" cy="279"/>
            </a:xfrm>
            <a:prstGeom prst="rect">
              <a:avLst/>
            </a:prstGeom>
            <a:noFill/>
            <a:ln w="31750">
              <a:noFill/>
              <a:miter lim="800000"/>
              <a:headEnd/>
              <a:tailEnd/>
            </a:ln>
          </p:spPr>
        </p:pic>
        <p:pic>
          <p:nvPicPr>
            <p:cNvPr id="29729" name="Picture 61"/>
            <p:cNvPicPr>
              <a:picLocks noChangeAspect="1" noChangeArrowheads="1"/>
            </p:cNvPicPr>
            <p:nvPr/>
          </p:nvPicPr>
          <p:blipFill>
            <a:blip r:embed="rId17" cstate="print"/>
            <a:srcRect/>
            <a:stretch>
              <a:fillRect/>
            </a:stretch>
          </p:blipFill>
          <p:spPr bwMode="auto">
            <a:xfrm>
              <a:off x="2987" y="3141"/>
              <a:ext cx="297" cy="279"/>
            </a:xfrm>
            <a:prstGeom prst="rect">
              <a:avLst/>
            </a:prstGeom>
            <a:noFill/>
            <a:ln w="31750">
              <a:noFill/>
              <a:miter lim="800000"/>
              <a:headEnd/>
              <a:tailEnd/>
            </a:ln>
          </p:spPr>
        </p:pic>
        <p:pic>
          <p:nvPicPr>
            <p:cNvPr id="29730" name="Picture 62"/>
            <p:cNvPicPr>
              <a:picLocks noChangeAspect="1" noChangeArrowheads="1"/>
            </p:cNvPicPr>
            <p:nvPr/>
          </p:nvPicPr>
          <p:blipFill>
            <a:blip r:embed="rId17" cstate="print"/>
            <a:srcRect/>
            <a:stretch>
              <a:fillRect/>
            </a:stretch>
          </p:blipFill>
          <p:spPr bwMode="auto">
            <a:xfrm>
              <a:off x="4525" y="1570"/>
              <a:ext cx="297" cy="279"/>
            </a:xfrm>
            <a:prstGeom prst="rect">
              <a:avLst/>
            </a:prstGeom>
            <a:noFill/>
            <a:ln w="31750">
              <a:noFill/>
              <a:miter lim="800000"/>
              <a:headEnd/>
              <a:tailEnd/>
            </a:ln>
          </p:spPr>
        </p:pic>
        <p:sp>
          <p:nvSpPr>
            <p:cNvPr id="29731" name="Line 63"/>
            <p:cNvSpPr>
              <a:spLocks noChangeShapeType="1"/>
            </p:cNvSpPr>
            <p:nvPr/>
          </p:nvSpPr>
          <p:spPr bwMode="auto">
            <a:xfrm flipV="1">
              <a:off x="3570" y="2487"/>
              <a:ext cx="436" cy="166"/>
            </a:xfrm>
            <a:prstGeom prst="line">
              <a:avLst/>
            </a:prstGeom>
            <a:noFill/>
            <a:ln w="57150">
              <a:solidFill>
                <a:srgbClr val="FF3300"/>
              </a:solidFill>
              <a:round/>
              <a:headEnd/>
              <a:tailEnd type="triangle" w="med" len="med"/>
            </a:ln>
          </p:spPr>
          <p:txBody>
            <a:bodyPr/>
            <a:lstStyle/>
            <a:p>
              <a:endParaRPr lang="zh-CN" altLang="en-US"/>
            </a:p>
          </p:txBody>
        </p:sp>
        <p:sp>
          <p:nvSpPr>
            <p:cNvPr id="29732" name="Line 64"/>
            <p:cNvSpPr>
              <a:spLocks noChangeShapeType="1"/>
            </p:cNvSpPr>
            <p:nvPr/>
          </p:nvSpPr>
          <p:spPr bwMode="auto">
            <a:xfrm flipV="1">
              <a:off x="3823" y="2696"/>
              <a:ext cx="226" cy="324"/>
            </a:xfrm>
            <a:prstGeom prst="line">
              <a:avLst/>
            </a:prstGeom>
            <a:noFill/>
            <a:ln w="57150">
              <a:solidFill>
                <a:srgbClr val="FF3300"/>
              </a:solidFill>
              <a:round/>
              <a:headEnd/>
              <a:tailEnd type="triangle" w="med" len="med"/>
            </a:ln>
          </p:spPr>
          <p:txBody>
            <a:bodyPr/>
            <a:lstStyle/>
            <a:p>
              <a:endParaRPr lang="zh-CN" altLang="en-US"/>
            </a:p>
          </p:txBody>
        </p:sp>
        <p:sp>
          <p:nvSpPr>
            <p:cNvPr id="29733" name="Line 65"/>
            <p:cNvSpPr>
              <a:spLocks noChangeShapeType="1"/>
            </p:cNvSpPr>
            <p:nvPr/>
          </p:nvSpPr>
          <p:spPr bwMode="auto">
            <a:xfrm flipH="1" flipV="1">
              <a:off x="4267" y="2643"/>
              <a:ext cx="595" cy="456"/>
            </a:xfrm>
            <a:prstGeom prst="line">
              <a:avLst/>
            </a:prstGeom>
            <a:noFill/>
            <a:ln w="57150">
              <a:solidFill>
                <a:srgbClr val="FF3300"/>
              </a:solidFill>
              <a:round/>
              <a:headEnd/>
              <a:tailEnd type="triangle" w="med" len="med"/>
            </a:ln>
          </p:spPr>
          <p:txBody>
            <a:bodyPr/>
            <a:lstStyle/>
            <a:p>
              <a:endParaRPr lang="zh-CN" altLang="en-US"/>
            </a:p>
          </p:txBody>
        </p:sp>
        <p:sp>
          <p:nvSpPr>
            <p:cNvPr id="29734" name="Line 66"/>
            <p:cNvSpPr>
              <a:spLocks noChangeShapeType="1"/>
            </p:cNvSpPr>
            <p:nvPr/>
          </p:nvSpPr>
          <p:spPr bwMode="auto">
            <a:xfrm>
              <a:off x="4145" y="1781"/>
              <a:ext cx="16" cy="460"/>
            </a:xfrm>
            <a:prstGeom prst="line">
              <a:avLst/>
            </a:prstGeom>
            <a:noFill/>
            <a:ln w="57150">
              <a:solidFill>
                <a:srgbClr val="FF3300"/>
              </a:solidFill>
              <a:round/>
              <a:headEnd/>
              <a:tailEnd type="triangle" w="med" len="med"/>
            </a:ln>
          </p:spPr>
          <p:txBody>
            <a:bodyPr/>
            <a:lstStyle/>
            <a:p>
              <a:endParaRPr lang="zh-CN" altLang="en-US"/>
            </a:p>
          </p:txBody>
        </p:sp>
        <p:sp>
          <p:nvSpPr>
            <p:cNvPr id="29735" name="Line 67"/>
            <p:cNvSpPr>
              <a:spLocks noChangeShapeType="1"/>
            </p:cNvSpPr>
            <p:nvPr/>
          </p:nvSpPr>
          <p:spPr bwMode="auto">
            <a:xfrm flipH="1">
              <a:off x="4239" y="2237"/>
              <a:ext cx="473" cy="181"/>
            </a:xfrm>
            <a:prstGeom prst="line">
              <a:avLst/>
            </a:prstGeom>
            <a:noFill/>
            <a:ln w="57150">
              <a:solidFill>
                <a:srgbClr val="FF3300"/>
              </a:solidFill>
              <a:round/>
              <a:headEnd/>
              <a:tailEnd type="triangle" w="med" len="med"/>
            </a:ln>
          </p:spPr>
          <p:txBody>
            <a:bodyPr/>
            <a:lstStyle/>
            <a:p>
              <a:endParaRPr lang="zh-CN" altLang="en-US"/>
            </a:p>
          </p:txBody>
        </p:sp>
        <p:sp>
          <p:nvSpPr>
            <p:cNvPr id="29736" name="Line 68"/>
            <p:cNvSpPr>
              <a:spLocks noChangeShapeType="1"/>
            </p:cNvSpPr>
            <p:nvPr/>
          </p:nvSpPr>
          <p:spPr bwMode="auto">
            <a:xfrm>
              <a:off x="3148" y="2309"/>
              <a:ext cx="879" cy="111"/>
            </a:xfrm>
            <a:prstGeom prst="line">
              <a:avLst/>
            </a:prstGeom>
            <a:noFill/>
            <a:ln w="57150">
              <a:solidFill>
                <a:srgbClr val="FF3300"/>
              </a:solidFill>
              <a:round/>
              <a:headEnd/>
              <a:tailEnd type="triangle" w="med" len="med"/>
            </a:ln>
          </p:spPr>
          <p:txBody>
            <a:bodyPr/>
            <a:lstStyle/>
            <a:p>
              <a:endParaRPr lang="zh-CN" altLang="en-US"/>
            </a:p>
          </p:txBody>
        </p:sp>
        <p:sp>
          <p:nvSpPr>
            <p:cNvPr id="29737" name="Line 69"/>
            <p:cNvSpPr>
              <a:spLocks noChangeShapeType="1"/>
            </p:cNvSpPr>
            <p:nvPr/>
          </p:nvSpPr>
          <p:spPr bwMode="auto">
            <a:xfrm flipV="1">
              <a:off x="3209" y="2588"/>
              <a:ext cx="800" cy="649"/>
            </a:xfrm>
            <a:prstGeom prst="line">
              <a:avLst/>
            </a:prstGeom>
            <a:noFill/>
            <a:ln w="57150">
              <a:solidFill>
                <a:srgbClr val="FF3300"/>
              </a:solidFill>
              <a:round/>
              <a:headEnd/>
              <a:tailEnd type="triangle" w="med" len="med"/>
            </a:ln>
          </p:spPr>
          <p:txBody>
            <a:bodyPr/>
            <a:lstStyle/>
            <a:p>
              <a:endParaRPr lang="zh-CN" altLang="en-US"/>
            </a:p>
          </p:txBody>
        </p:sp>
        <p:sp>
          <p:nvSpPr>
            <p:cNvPr id="29738" name="Line 70"/>
            <p:cNvSpPr>
              <a:spLocks noChangeShapeType="1"/>
            </p:cNvSpPr>
            <p:nvPr/>
          </p:nvSpPr>
          <p:spPr bwMode="auto">
            <a:xfrm flipH="1">
              <a:off x="4262" y="1849"/>
              <a:ext cx="352" cy="398"/>
            </a:xfrm>
            <a:prstGeom prst="line">
              <a:avLst/>
            </a:prstGeom>
            <a:noFill/>
            <a:ln w="57150">
              <a:solidFill>
                <a:srgbClr val="FF3300"/>
              </a:solidFill>
              <a:round/>
              <a:headEnd/>
              <a:tailEnd type="triangle" w="med" len="med"/>
            </a:ln>
          </p:spPr>
          <p:txBody>
            <a:bodyPr/>
            <a:lstStyle/>
            <a:p>
              <a:endParaRPr lang="zh-CN" altLang="en-US"/>
            </a:p>
          </p:txBody>
        </p:sp>
        <p:sp>
          <p:nvSpPr>
            <p:cNvPr id="29739" name="Line 71"/>
            <p:cNvSpPr>
              <a:spLocks noChangeShapeType="1"/>
            </p:cNvSpPr>
            <p:nvPr/>
          </p:nvSpPr>
          <p:spPr bwMode="auto">
            <a:xfrm flipV="1">
              <a:off x="3904" y="2808"/>
              <a:ext cx="198" cy="658"/>
            </a:xfrm>
            <a:prstGeom prst="line">
              <a:avLst/>
            </a:prstGeom>
            <a:noFill/>
            <a:ln w="57150">
              <a:solidFill>
                <a:srgbClr val="FF3300"/>
              </a:solidFill>
              <a:round/>
              <a:headEnd/>
              <a:tailEnd type="triangle" w="med" len="med"/>
            </a:ln>
          </p:spPr>
          <p:txBody>
            <a:bodyPr/>
            <a:lstStyle/>
            <a:p>
              <a:endParaRPr lang="zh-CN" altLang="en-US"/>
            </a:p>
          </p:txBody>
        </p:sp>
        <p:sp>
          <p:nvSpPr>
            <p:cNvPr id="29740" name="Line 72"/>
            <p:cNvSpPr>
              <a:spLocks noChangeShapeType="1"/>
            </p:cNvSpPr>
            <p:nvPr/>
          </p:nvSpPr>
          <p:spPr bwMode="auto">
            <a:xfrm>
              <a:off x="3572" y="1964"/>
              <a:ext cx="416" cy="258"/>
            </a:xfrm>
            <a:prstGeom prst="line">
              <a:avLst/>
            </a:prstGeom>
            <a:noFill/>
            <a:ln w="57150">
              <a:solidFill>
                <a:srgbClr val="FF3300"/>
              </a:solidFill>
              <a:round/>
              <a:headEnd/>
              <a:tailEnd type="triangle" w="med" len="med"/>
            </a:ln>
          </p:spPr>
          <p:txBody>
            <a:bodyPr/>
            <a:lstStyle/>
            <a:p>
              <a:endParaRPr lang="zh-CN" altLang="en-US"/>
            </a:p>
          </p:txBody>
        </p:sp>
        <p:sp>
          <p:nvSpPr>
            <p:cNvPr id="29741" name="Line 73"/>
            <p:cNvSpPr>
              <a:spLocks noChangeShapeType="1"/>
            </p:cNvSpPr>
            <p:nvPr/>
          </p:nvSpPr>
          <p:spPr bwMode="auto">
            <a:xfrm flipH="1" flipV="1">
              <a:off x="4319" y="2514"/>
              <a:ext cx="419" cy="113"/>
            </a:xfrm>
            <a:prstGeom prst="line">
              <a:avLst/>
            </a:prstGeom>
            <a:noFill/>
            <a:ln w="57150">
              <a:solidFill>
                <a:schemeClr val="tx1"/>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21414</TotalTime>
  <Words>7936</Words>
  <Application>Microsoft Office PowerPoint</Application>
  <PresentationFormat>全屏显示(4:3)</PresentationFormat>
  <Paragraphs>1956</Paragraphs>
  <Slides>119</Slides>
  <Notes>93</Notes>
  <HiddenSlides>4</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119</vt:i4>
      </vt:variant>
    </vt:vector>
  </HeadingPairs>
  <TitlesOfParts>
    <vt:vector size="124" baseType="lpstr">
      <vt:lpstr>Default Design</vt:lpstr>
      <vt:lpstr>VISIO</vt:lpstr>
      <vt:lpstr>Clip</vt:lpstr>
      <vt:lpstr>ClipArt</vt:lpstr>
      <vt:lpstr>Equation</vt:lpstr>
      <vt:lpstr>幻灯片 1</vt:lpstr>
      <vt:lpstr>Tentative Lecture Grading Policy</vt:lpstr>
      <vt:lpstr>幻灯片 3</vt:lpstr>
      <vt:lpstr>Course Content</vt:lpstr>
      <vt:lpstr>Unit 1: Introduction</vt:lpstr>
      <vt:lpstr>Unit 1: roadmap</vt:lpstr>
      <vt:lpstr>What is a network?</vt:lpstr>
      <vt:lpstr>Classification of Networks </vt:lpstr>
      <vt:lpstr>Unit 1: roadmap</vt:lpstr>
      <vt:lpstr>What’s the Internet: “nuts and bolts” view</vt:lpstr>
      <vt:lpstr>“Cool” internet appliances</vt:lpstr>
      <vt:lpstr>“Cool” internet appliances</vt:lpstr>
      <vt:lpstr>What’s the Internet: “nuts and bolts” view</vt:lpstr>
      <vt:lpstr>What’s the Internet: a service view</vt:lpstr>
      <vt:lpstr>What’s a protocol?</vt:lpstr>
      <vt:lpstr>What’s a protocol?</vt:lpstr>
      <vt:lpstr>Examples: Optical Communications</vt:lpstr>
      <vt:lpstr>Top Level View of the Organization of Internet Standards</vt:lpstr>
      <vt:lpstr>Internet Architectural Management</vt:lpstr>
      <vt:lpstr>Domain Name Management</vt:lpstr>
      <vt:lpstr>IETF and non-IETF Submission </vt:lpstr>
      <vt:lpstr>IETF Documents – Two Types</vt:lpstr>
      <vt:lpstr>Unit 1: roadmap</vt:lpstr>
      <vt:lpstr>A closer look at network structure:</vt:lpstr>
      <vt:lpstr>The network edge:</vt:lpstr>
      <vt:lpstr>Access networks and physical media</vt:lpstr>
      <vt:lpstr>Dial-up Modem</vt:lpstr>
      <vt:lpstr>Digital Subscriber Line (DSL)</vt:lpstr>
      <vt:lpstr>Residential access: cable modems (1)</vt:lpstr>
      <vt:lpstr>Residential access: cable modems (2)</vt:lpstr>
      <vt:lpstr>Cable Network Architecture: Overview </vt:lpstr>
      <vt:lpstr>Cable Network Architecture: Overview</vt:lpstr>
      <vt:lpstr>Cable Network Architecture: Overview</vt:lpstr>
      <vt:lpstr>Cable Network Architecture: Overview</vt:lpstr>
      <vt:lpstr>Fiber to the Home</vt:lpstr>
      <vt:lpstr>幻灯片 36</vt:lpstr>
      <vt:lpstr>IEEE 802 Standards</vt:lpstr>
      <vt:lpstr>Ethernet Internet access</vt:lpstr>
      <vt:lpstr>Wireless access networks</vt:lpstr>
      <vt:lpstr>幻灯片 40</vt:lpstr>
      <vt:lpstr>Home networks</vt:lpstr>
      <vt:lpstr>Physical Media</vt:lpstr>
      <vt:lpstr>Physical Media: coax, fiber</vt:lpstr>
      <vt:lpstr>Physical media: radio</vt:lpstr>
      <vt:lpstr>Unit 1: roadmap</vt:lpstr>
      <vt:lpstr>The Network Core</vt:lpstr>
      <vt:lpstr>Network Core: Circuit Switching</vt:lpstr>
      <vt:lpstr>Network Core: Circuit Switching</vt:lpstr>
      <vt:lpstr>Circuit Switching: FDM and TDM</vt:lpstr>
      <vt:lpstr>Numerical example</vt:lpstr>
      <vt:lpstr>Network Core: Packet Switching</vt:lpstr>
      <vt:lpstr>Packet Switching: Statistical Multiplexing</vt:lpstr>
      <vt:lpstr>Packet Switching: store-and-forward</vt:lpstr>
      <vt:lpstr>Animation: Packet Switching</vt:lpstr>
      <vt:lpstr>Packet switching versus circuit switching (1)</vt:lpstr>
      <vt:lpstr>Packet switching versus circuit switching (2)</vt:lpstr>
      <vt:lpstr>Restaurants with and without reservations</vt:lpstr>
      <vt:lpstr>Virtual-Circuit Packet Switching</vt:lpstr>
      <vt:lpstr>Timing in Circuit Switching</vt:lpstr>
      <vt:lpstr>Comparison of Three Switching</vt:lpstr>
      <vt:lpstr>Timing of Virtual-Circuit Packet Switching</vt:lpstr>
      <vt:lpstr>A Taxonomy of Communication networks</vt:lpstr>
      <vt:lpstr>Internet structure: network structure 1</vt:lpstr>
      <vt:lpstr>Internet structure: network structure 2</vt:lpstr>
      <vt:lpstr>Internet structure: network structure 3</vt:lpstr>
      <vt:lpstr>Internet structure: network structure 4</vt:lpstr>
      <vt:lpstr>Explanation of some terms -- PoPs  </vt:lpstr>
      <vt:lpstr>Explanation of some terms -- Multi-homing</vt:lpstr>
      <vt:lpstr>Explanation of some terms -- Peer</vt:lpstr>
      <vt:lpstr>Explanation of some terms -- IXP</vt:lpstr>
      <vt:lpstr>Internet structure: network structure 5</vt:lpstr>
      <vt:lpstr>Internet structure: Summary</vt:lpstr>
      <vt:lpstr>Internet structure: network of networks</vt:lpstr>
      <vt:lpstr>幻灯片 74</vt:lpstr>
      <vt:lpstr>Unit 1: roadmap</vt:lpstr>
      <vt:lpstr>How do loss and delay occur?</vt:lpstr>
      <vt:lpstr>Four sources of packet delay</vt:lpstr>
      <vt:lpstr>Delay in packet-switched networks</vt:lpstr>
      <vt:lpstr>Nodal delay</vt:lpstr>
      <vt:lpstr>Queuing delay (revisit)</vt:lpstr>
      <vt:lpstr>Packet loss</vt:lpstr>
      <vt:lpstr>End System, Application, and Other Delays</vt:lpstr>
      <vt:lpstr>Throughput</vt:lpstr>
      <vt:lpstr>Throughput (more)</vt:lpstr>
      <vt:lpstr>Throughput: Internet scenario</vt:lpstr>
      <vt:lpstr>Unit 1: roadmap</vt:lpstr>
      <vt:lpstr>Protocol “Layers”</vt:lpstr>
      <vt:lpstr>Organization of air travel</vt:lpstr>
      <vt:lpstr>Layering of airline functionality</vt:lpstr>
      <vt:lpstr>Why layering?</vt:lpstr>
      <vt:lpstr>Internet protocol stack</vt:lpstr>
      <vt:lpstr>OSI reference model</vt:lpstr>
      <vt:lpstr>Encapsulation</vt:lpstr>
      <vt:lpstr>TCP/IP Model or Internet Protocol Suite</vt:lpstr>
      <vt:lpstr>Unit 1: roadmap</vt:lpstr>
      <vt:lpstr>Network Security</vt:lpstr>
      <vt:lpstr>Bad guys can put malware into hosts via Internet (1)</vt:lpstr>
      <vt:lpstr>Bad guys can put malware into hosts via Internet (2)</vt:lpstr>
      <vt:lpstr>Bad guys can attack servers and network infrastructure</vt:lpstr>
      <vt:lpstr>Distributed Denial of Services (DDoS)</vt:lpstr>
      <vt:lpstr>The bad guys can sniff packets</vt:lpstr>
      <vt:lpstr>The bad guys can use false source addresses</vt:lpstr>
      <vt:lpstr>The bad guys can record and playback</vt:lpstr>
      <vt:lpstr>Unit 1: roadmap</vt:lpstr>
      <vt:lpstr>Internet History (1)</vt:lpstr>
      <vt:lpstr>Internet History (2)</vt:lpstr>
      <vt:lpstr>Internet History (3)</vt:lpstr>
      <vt:lpstr>Internet History (4)</vt:lpstr>
      <vt:lpstr>Internet History (5)</vt:lpstr>
      <vt:lpstr>Introduction: Summary</vt:lpstr>
      <vt:lpstr>Summary: Internet Architecture</vt:lpstr>
      <vt:lpstr>Summary: Minimalist Approach</vt:lpstr>
      <vt:lpstr>Homework for all</vt:lpstr>
      <vt:lpstr>Homework (1)</vt:lpstr>
      <vt:lpstr>Homework (2)</vt:lpstr>
      <vt:lpstr>Homework (3)</vt:lpstr>
      <vt:lpstr>Optional Homework</vt:lpstr>
      <vt:lpstr>Homework (5)</vt:lpstr>
      <vt:lpstr>Homework (2)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周玲</cp:lastModifiedBy>
  <cp:revision>614</cp:revision>
  <dcterms:created xsi:type="dcterms:W3CDTF">1999-10-08T19:08:27Z</dcterms:created>
  <dcterms:modified xsi:type="dcterms:W3CDTF">2017-09-20T09:08:20Z</dcterms:modified>
</cp:coreProperties>
</file>